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17" r:id="rId2"/>
  </p:sldMasterIdLst>
  <p:notesMasterIdLst>
    <p:notesMasterId r:id="rId12"/>
  </p:notesMasterIdLst>
  <p:sldIdLst>
    <p:sldId id="414" r:id="rId3"/>
    <p:sldId id="413" r:id="rId4"/>
    <p:sldId id="406" r:id="rId5"/>
    <p:sldId id="410" r:id="rId6"/>
    <p:sldId id="407" r:id="rId7"/>
    <p:sldId id="412" r:id="rId8"/>
    <p:sldId id="416" r:id="rId9"/>
    <p:sldId id="417" r:id="rId10"/>
    <p:sldId id="415" r:id="rId11"/>
  </p:sldIdLst>
  <p:sldSz cx="12192000" cy="6858000"/>
  <p:notesSz cx="7010400" cy="92964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CE, CHRISTOPHER" initials="RC"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FFF5E0"/>
    <a:srgbClr val="5F1185"/>
    <a:srgbClr val="FF9900"/>
    <a:srgbClr val="EDEDED"/>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0"/>
          </a:solidFill>
        </a:fill>
      </a:tcStyle>
    </a:wholeTbl>
    <a:band2H>
      <a:tcTxStyle/>
      <a:tcStyle>
        <a:tcBdr/>
        <a:fill>
          <a:solidFill>
            <a:srgbClr val="E6E7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D9CC"/>
          </a:solidFill>
        </a:fill>
      </a:tcStyle>
    </a:wholeTbl>
    <a:band2H>
      <a:tcTxStyle/>
      <a:tcStyle>
        <a:tcBdr/>
        <a:fill>
          <a:solidFill>
            <a:srgbClr val="E7ED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1CAD8"/>
          </a:solidFill>
        </a:fill>
      </a:tcStyle>
    </a:wholeTbl>
    <a:band2H>
      <a:tcTxStyle/>
      <a:tcStyle>
        <a:tcBdr/>
        <a:fill>
          <a:solidFill>
            <a:srgbClr val="E9E6ED"/>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007" autoAdjust="0"/>
    <p:restoredTop sz="96106" autoAdjust="0"/>
  </p:normalViewPr>
  <p:slideViewPr>
    <p:cSldViewPr snapToGrid="0" snapToObjects="1">
      <p:cViewPr varScale="1">
        <p:scale>
          <a:sx n="103" d="100"/>
          <a:sy n="103" d="100"/>
        </p:scale>
        <p:origin x="696" y="102"/>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38" name="Shape 238"/>
          <p:cNvSpPr>
            <a:spLocks noGrp="1" noRot="1" noChangeAspect="1"/>
          </p:cNvSpPr>
          <p:nvPr>
            <p:ph type="sldImg"/>
          </p:nvPr>
        </p:nvSpPr>
        <p:spPr>
          <a:xfrm>
            <a:off x="406400" y="696913"/>
            <a:ext cx="6197600" cy="3486150"/>
          </a:xfrm>
          <a:prstGeom prst="rect">
            <a:avLst/>
          </a:prstGeom>
        </p:spPr>
        <p:txBody>
          <a:bodyPr lIns="93177" tIns="46589" rIns="93177" bIns="46589"/>
          <a:lstStyle/>
          <a:p>
            <a:endParaRPr/>
          </a:p>
        </p:txBody>
      </p:sp>
      <p:sp>
        <p:nvSpPr>
          <p:cNvPr id="239" name="Shape 239"/>
          <p:cNvSpPr>
            <a:spLocks noGrp="1"/>
          </p:cNvSpPr>
          <p:nvPr>
            <p:ph type="body" sz="quarter" idx="1"/>
          </p:nvPr>
        </p:nvSpPr>
        <p:spPr>
          <a:xfrm>
            <a:off x="934720" y="4415790"/>
            <a:ext cx="5140960" cy="4183380"/>
          </a:xfrm>
          <a:prstGeom prst="rect">
            <a:avLst/>
          </a:prstGeom>
        </p:spPr>
        <p:txBody>
          <a:bodyPr lIns="93177" tIns="46589" rIns="93177" bIns="46589"/>
          <a:lstStyle/>
          <a:p>
            <a:endParaRPr/>
          </a:p>
        </p:txBody>
      </p:sp>
    </p:spTree>
    <p:extLst>
      <p:ext uri="{BB962C8B-B14F-4D97-AF65-F5344CB8AC3E}">
        <p14:creationId xmlns:p14="http://schemas.microsoft.com/office/powerpoint/2010/main" val="2175858347"/>
      </p:ext>
    </p:extLst>
  </p:cSld>
  <p:clrMap bg1="lt1" tx1="dk1" bg2="lt2" tx2="dk2" accent1="accent1" accent2="accent2" accent3="accent3" accent4="accent4" accent5="accent5" accent6="accent6" hlink="hlink" folHlink="folHlink"/>
  <p:notesStyle>
    <a:lvl1pPr defTabSz="457200" latinLnBrk="0">
      <a:spcBef>
        <a:spcPts val="400"/>
      </a:spcBef>
      <a:defRPr sz="1200">
        <a:latin typeface="+mn-lt"/>
        <a:ea typeface="+mn-ea"/>
        <a:cs typeface="+mn-cs"/>
        <a:sym typeface="Calibri"/>
      </a:defRPr>
    </a:lvl1pPr>
    <a:lvl2pPr indent="228600" defTabSz="457200" latinLnBrk="0">
      <a:spcBef>
        <a:spcPts val="400"/>
      </a:spcBef>
      <a:defRPr sz="1200">
        <a:latin typeface="+mn-lt"/>
        <a:ea typeface="+mn-ea"/>
        <a:cs typeface="+mn-cs"/>
        <a:sym typeface="Calibri"/>
      </a:defRPr>
    </a:lvl2pPr>
    <a:lvl3pPr indent="457200" defTabSz="457200" latinLnBrk="0">
      <a:spcBef>
        <a:spcPts val="400"/>
      </a:spcBef>
      <a:defRPr sz="1200">
        <a:latin typeface="+mn-lt"/>
        <a:ea typeface="+mn-ea"/>
        <a:cs typeface="+mn-cs"/>
        <a:sym typeface="Calibri"/>
      </a:defRPr>
    </a:lvl3pPr>
    <a:lvl4pPr indent="685800" defTabSz="457200" latinLnBrk="0">
      <a:spcBef>
        <a:spcPts val="400"/>
      </a:spcBef>
      <a:defRPr sz="1200">
        <a:latin typeface="+mn-lt"/>
        <a:ea typeface="+mn-ea"/>
        <a:cs typeface="+mn-cs"/>
        <a:sym typeface="Calibri"/>
      </a:defRPr>
    </a:lvl4pPr>
    <a:lvl5pPr indent="914400" defTabSz="457200" latinLnBrk="0">
      <a:spcBef>
        <a:spcPts val="400"/>
      </a:spcBef>
      <a:defRPr sz="1200">
        <a:latin typeface="+mn-lt"/>
        <a:ea typeface="+mn-ea"/>
        <a:cs typeface="+mn-cs"/>
        <a:sym typeface="Calibri"/>
      </a:defRPr>
    </a:lvl5pPr>
    <a:lvl6pPr indent="1143000" defTabSz="457200" latinLnBrk="0">
      <a:spcBef>
        <a:spcPts val="400"/>
      </a:spcBef>
      <a:defRPr sz="1200">
        <a:latin typeface="+mn-lt"/>
        <a:ea typeface="+mn-ea"/>
        <a:cs typeface="+mn-cs"/>
        <a:sym typeface="Calibri"/>
      </a:defRPr>
    </a:lvl6pPr>
    <a:lvl7pPr indent="1371600" defTabSz="457200" latinLnBrk="0">
      <a:spcBef>
        <a:spcPts val="400"/>
      </a:spcBef>
      <a:defRPr sz="1200">
        <a:latin typeface="+mn-lt"/>
        <a:ea typeface="+mn-ea"/>
        <a:cs typeface="+mn-cs"/>
        <a:sym typeface="Calibri"/>
      </a:defRPr>
    </a:lvl7pPr>
    <a:lvl8pPr indent="1600200" defTabSz="457200" latinLnBrk="0">
      <a:spcBef>
        <a:spcPts val="400"/>
      </a:spcBef>
      <a:defRPr sz="1200">
        <a:latin typeface="+mn-lt"/>
        <a:ea typeface="+mn-ea"/>
        <a:cs typeface="+mn-cs"/>
        <a:sym typeface="Calibri"/>
      </a:defRPr>
    </a:lvl8pPr>
    <a:lvl9pPr indent="1828800" defTabSz="457200" latinLnBrk="0">
      <a:spcBef>
        <a:spcPts val="400"/>
      </a:spcBef>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22.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24.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26.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28.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26.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24.png"/></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35.png"/><Relationship Id="rId4" Type="http://schemas.openxmlformats.org/officeDocument/2006/relationships/image" Target="../media/image34.png"/></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sp>
        <p:nvSpPr>
          <p:cNvPr id="88" name="Shape 88"/>
          <p:cNvSpPr>
            <a:spLocks noGrp="1"/>
          </p:cNvSpPr>
          <p:nvPr>
            <p:ph type="body" idx="1"/>
          </p:nvPr>
        </p:nvSpPr>
        <p:spPr>
          <a:xfrm>
            <a:off x="935037" y="1600200"/>
            <a:ext cx="10647363" cy="4346575"/>
          </a:xfrm>
          <a:prstGeom prst="rect">
            <a:avLst/>
          </a:prstGeom>
        </p:spPr>
        <p:txBody>
          <a:bodyPr/>
          <a:lstStyle>
            <a:lvl1pPr marL="342900" indent="-342900">
              <a:spcBef>
                <a:spcPts val="700"/>
              </a:spcBef>
              <a:defRPr sz="3000"/>
            </a:lvl1pPr>
            <a:lvl2pPr marL="742950" indent="-285750">
              <a:spcBef>
                <a:spcPts val="700"/>
              </a:spcBef>
              <a:buSzPct val="80000"/>
              <a:buChar char="▪"/>
              <a:defRPr sz="3000"/>
            </a:lvl2pPr>
            <a:lvl3pPr marL="1143000" indent="-228600">
              <a:spcBef>
                <a:spcPts val="700"/>
              </a:spcBef>
              <a:buChar char="▪"/>
              <a:defRPr sz="3000"/>
            </a:lvl3pPr>
            <a:lvl4pPr marL="1600200" indent="-228600">
              <a:spcBef>
                <a:spcPts val="700"/>
              </a:spcBef>
              <a:defRPr sz="3000"/>
            </a:lvl4pPr>
            <a:lvl5pPr marL="2057400" indent="-228600">
              <a:spcBef>
                <a:spcPts val="700"/>
              </a:spcBef>
              <a:defRPr sz="3000"/>
            </a:lvl5pPr>
          </a:lstStyle>
          <a:p>
            <a:r>
              <a:t>Body Level One</a:t>
            </a:r>
          </a:p>
          <a:p>
            <a:pPr lvl="1"/>
            <a:r>
              <a:t>Body Level Two</a:t>
            </a:r>
          </a:p>
          <a:p>
            <a:pPr lvl="2"/>
            <a:r>
              <a:t>Body Level Three</a:t>
            </a:r>
          </a:p>
          <a:p>
            <a:pPr lvl="3"/>
            <a:r>
              <a:t>Body Level Four</a:t>
            </a:r>
          </a:p>
          <a:p>
            <a:pPr lvl="4"/>
            <a:r>
              <a:t>Body Level Five</a:t>
            </a:r>
          </a:p>
        </p:txBody>
      </p:sp>
      <p:sp>
        <p:nvSpPr>
          <p:cNvPr id="89" name="Shape 89"/>
          <p:cNvSpPr>
            <a:spLocks noGrp="1"/>
          </p:cNvSpPr>
          <p:nvPr>
            <p:ph type="title"/>
          </p:nvPr>
        </p:nvSpPr>
        <p:spPr>
          <a:xfrm>
            <a:off x="935037" y="274638"/>
            <a:ext cx="10647363" cy="1143001"/>
          </a:xfrm>
          <a:prstGeom prst="rect">
            <a:avLst/>
          </a:prstGeom>
        </p:spPr>
        <p:txBody>
          <a:bodyPr lIns="45719" tIns="45719" rIns="45719" bIns="45719"/>
          <a:lstStyle>
            <a:lvl1pPr algn="ctr">
              <a:defRPr sz="4400" b="0">
                <a:solidFill>
                  <a:srgbClr val="000000"/>
                </a:solidFill>
              </a:defRPr>
            </a:lvl1pPr>
          </a:lstStyle>
          <a:p>
            <a:r>
              <a:t>Title Text</a:t>
            </a:r>
          </a:p>
        </p:txBody>
      </p:sp>
      <p:sp>
        <p:nvSpPr>
          <p:cNvPr id="90" name="Shape 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9_4 rounded images">
    <p:spTree>
      <p:nvGrpSpPr>
        <p:cNvPr id="1" name=""/>
        <p:cNvGrpSpPr/>
        <p:nvPr/>
      </p:nvGrpSpPr>
      <p:grpSpPr>
        <a:xfrm>
          <a:off x="0" y="0"/>
          <a:ext cx="0" cy="0"/>
          <a:chOff x="0" y="0"/>
          <a:chExt cx="0" cy="0"/>
        </a:xfrm>
      </p:grpSpPr>
      <p:sp>
        <p:nvSpPr>
          <p:cNvPr id="213" name="Shape 213"/>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14" name="Shape 214"/>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15" name="Shape 215"/>
          <p:cNvSpPr>
            <a:spLocks noGrp="1"/>
          </p:cNvSpPr>
          <p:nvPr>
            <p:ph type="pic" sz="quarter" idx="13"/>
          </p:nvPr>
        </p:nvSpPr>
        <p:spPr>
          <a:xfrm>
            <a:off x="4678364" y="2027444"/>
            <a:ext cx="1377881" cy="1550643"/>
          </a:xfrm>
          <a:prstGeom prst="rect">
            <a:avLst/>
          </a:prstGeom>
        </p:spPr>
        <p:txBody>
          <a:bodyPr lIns="91439" rIns="91439">
            <a:noAutofit/>
          </a:bodyPr>
          <a:lstStyle/>
          <a:p>
            <a:endParaRPr/>
          </a:p>
        </p:txBody>
      </p:sp>
      <p:sp>
        <p:nvSpPr>
          <p:cNvPr id="216" name="Shape 216"/>
          <p:cNvSpPr>
            <a:spLocks noGrp="1"/>
          </p:cNvSpPr>
          <p:nvPr>
            <p:ph type="pic" sz="quarter" idx="14"/>
          </p:nvPr>
        </p:nvSpPr>
        <p:spPr>
          <a:xfrm>
            <a:off x="4678364" y="3768654"/>
            <a:ext cx="1377881" cy="1550643"/>
          </a:xfrm>
          <a:prstGeom prst="rect">
            <a:avLst/>
          </a:prstGeom>
        </p:spPr>
        <p:txBody>
          <a:bodyPr lIns="91439" rIns="91439">
            <a:noAutofit/>
          </a:bodyPr>
          <a:lstStyle/>
          <a:p>
            <a:endParaRPr/>
          </a:p>
        </p:txBody>
      </p:sp>
      <p:sp>
        <p:nvSpPr>
          <p:cNvPr id="217" name="Shape 217"/>
          <p:cNvSpPr>
            <a:spLocks noGrp="1"/>
          </p:cNvSpPr>
          <p:nvPr>
            <p:ph type="pic" sz="quarter" idx="15"/>
          </p:nvPr>
        </p:nvSpPr>
        <p:spPr>
          <a:xfrm>
            <a:off x="6222241" y="2027444"/>
            <a:ext cx="1377881" cy="1550643"/>
          </a:xfrm>
          <a:prstGeom prst="rect">
            <a:avLst/>
          </a:prstGeom>
        </p:spPr>
        <p:txBody>
          <a:bodyPr lIns="91439" rIns="91439">
            <a:noAutofit/>
          </a:bodyPr>
          <a:lstStyle/>
          <a:p>
            <a:endParaRPr/>
          </a:p>
        </p:txBody>
      </p:sp>
      <p:sp>
        <p:nvSpPr>
          <p:cNvPr id="218" name="Shape 218"/>
          <p:cNvSpPr>
            <a:spLocks noGrp="1"/>
          </p:cNvSpPr>
          <p:nvPr>
            <p:ph type="pic" sz="quarter" idx="16"/>
          </p:nvPr>
        </p:nvSpPr>
        <p:spPr>
          <a:xfrm>
            <a:off x="6222241" y="3768654"/>
            <a:ext cx="1377881" cy="1550643"/>
          </a:xfrm>
          <a:prstGeom prst="rect">
            <a:avLst/>
          </a:prstGeom>
        </p:spPr>
        <p:txBody>
          <a:bodyPr lIns="91439" rIns="91439">
            <a:noAutofit/>
          </a:bodyPr>
          <a:lstStyle/>
          <a:p>
            <a:endParaRPr/>
          </a:p>
        </p:txBody>
      </p:sp>
      <p:sp>
        <p:nvSpPr>
          <p:cNvPr id="219" name="Shape 21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9_image box with text">
    <p:spTree>
      <p:nvGrpSpPr>
        <p:cNvPr id="1" name=""/>
        <p:cNvGrpSpPr/>
        <p:nvPr/>
      </p:nvGrpSpPr>
      <p:grpSpPr>
        <a:xfrm>
          <a:off x="0" y="0"/>
          <a:ext cx="0" cy="0"/>
          <a:chOff x="0" y="0"/>
          <a:chExt cx="0" cy="0"/>
        </a:xfrm>
      </p:grpSpPr>
      <p:sp>
        <p:nvSpPr>
          <p:cNvPr id="226" name="Shape 22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27" name="Shape 22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28" name="Shape 228"/>
          <p:cNvSpPr>
            <a:spLocks noGrp="1"/>
          </p:cNvSpPr>
          <p:nvPr>
            <p:ph type="pic" sz="quarter" idx="13"/>
          </p:nvPr>
        </p:nvSpPr>
        <p:spPr>
          <a:xfrm>
            <a:off x="914400" y="1722646"/>
            <a:ext cx="2441450" cy="1193592"/>
          </a:xfrm>
          <a:prstGeom prst="rect">
            <a:avLst/>
          </a:prstGeom>
        </p:spPr>
        <p:txBody>
          <a:bodyPr lIns="91439" rIns="91439">
            <a:noAutofit/>
          </a:bodyPr>
          <a:lstStyle/>
          <a:p>
            <a:endParaRPr/>
          </a:p>
        </p:txBody>
      </p:sp>
      <p:sp>
        <p:nvSpPr>
          <p:cNvPr id="229" name="Shape 229"/>
          <p:cNvSpPr>
            <a:spLocks noGrp="1"/>
          </p:cNvSpPr>
          <p:nvPr>
            <p:ph type="pic" sz="quarter" idx="14"/>
          </p:nvPr>
        </p:nvSpPr>
        <p:spPr>
          <a:xfrm>
            <a:off x="3554984" y="1722646"/>
            <a:ext cx="2441449" cy="1193592"/>
          </a:xfrm>
          <a:prstGeom prst="rect">
            <a:avLst/>
          </a:prstGeom>
        </p:spPr>
        <p:txBody>
          <a:bodyPr lIns="91439" rIns="91439">
            <a:noAutofit/>
          </a:bodyPr>
          <a:lstStyle/>
          <a:p>
            <a:endParaRPr/>
          </a:p>
        </p:txBody>
      </p:sp>
      <p:sp>
        <p:nvSpPr>
          <p:cNvPr id="230" name="Shape 230"/>
          <p:cNvSpPr>
            <a:spLocks noGrp="1"/>
          </p:cNvSpPr>
          <p:nvPr>
            <p:ph type="pic" sz="quarter" idx="15"/>
          </p:nvPr>
        </p:nvSpPr>
        <p:spPr>
          <a:xfrm>
            <a:off x="6195567" y="1722646"/>
            <a:ext cx="2441450" cy="1193592"/>
          </a:xfrm>
          <a:prstGeom prst="rect">
            <a:avLst/>
          </a:prstGeom>
        </p:spPr>
        <p:txBody>
          <a:bodyPr lIns="91439" rIns="91439">
            <a:noAutofit/>
          </a:bodyPr>
          <a:lstStyle/>
          <a:p>
            <a:endParaRPr/>
          </a:p>
        </p:txBody>
      </p:sp>
      <p:sp>
        <p:nvSpPr>
          <p:cNvPr id="231" name="Shape 231"/>
          <p:cNvSpPr>
            <a:spLocks noGrp="1"/>
          </p:cNvSpPr>
          <p:nvPr>
            <p:ph type="pic" sz="quarter" idx="16"/>
          </p:nvPr>
        </p:nvSpPr>
        <p:spPr>
          <a:xfrm>
            <a:off x="8836152" y="1722646"/>
            <a:ext cx="2441449" cy="1193592"/>
          </a:xfrm>
          <a:prstGeom prst="rect">
            <a:avLst/>
          </a:prstGeom>
        </p:spPr>
        <p:txBody>
          <a:bodyPr lIns="91439" rIns="91439">
            <a:noAutofit/>
          </a:bodyPr>
          <a:lstStyle/>
          <a:p>
            <a:endParaRPr/>
          </a:p>
        </p:txBody>
      </p:sp>
      <p:sp>
        <p:nvSpPr>
          <p:cNvPr id="232" name="Shape 232"/>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699" y="341788"/>
            <a:ext cx="10844563" cy="615553"/>
          </a:xfrm>
        </p:spPr>
        <p:txBody>
          <a:bodyPr tIns="0" rIns="0" bIns="0"/>
          <a:lstStyle>
            <a:lvl1pPr>
              <a:defRPr lang="zh-CN" altLang="en-US" sz="3999"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699" y="6489701"/>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801130" eaLnBrk="0" hangingPunct="0">
              <a:lnSpc>
                <a:spcPct val="85000"/>
              </a:lnSpc>
            </a:pPr>
            <a:fld id="{6E2B6D97-5D44-430E-A027-85C3264F843E}" type="slidenum">
              <a:rPr lang="de-DE" altLang="zh-CN" sz="1000" smtClean="0">
                <a:latin typeface="Arial" panose="020B0604020202020204" pitchFamily="34" charset="0"/>
                <a:ea typeface="MS PGothic" panose="020B0600070205080204" pitchFamily="34" charset="-128"/>
                <a:cs typeface="Arial" panose="020B0604020202020204" pitchFamily="34" charset="0"/>
              </a:rPr>
              <a:pPr defTabSz="801130" eaLnBrk="0" hangingPunct="0">
                <a:lnSpc>
                  <a:spcPct val="85000"/>
                </a:lnSpc>
              </a:pPr>
              <a:t>‹#›</a:t>
            </a:fld>
            <a:endParaRPr lang="en-GB" altLang="zh-CN" sz="1000"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2450123507"/>
      </p:ext>
    </p:extLst>
  </p:cSld>
  <p:clrMapOvr>
    <a:masterClrMapping/>
  </p:clrMapOvr>
  <p:transition spd="med"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Title Slide">
    <p:bg>
      <p:bgPr>
        <a:solidFill>
          <a:srgbClr val="0C9AD6"/>
        </a:solidFill>
        <a:effectLst/>
      </p:bgPr>
    </p:bg>
    <p:spTree>
      <p:nvGrpSpPr>
        <p:cNvPr id="1" name=""/>
        <p:cNvGrpSpPr/>
        <p:nvPr/>
      </p:nvGrpSpPr>
      <p:grpSpPr>
        <a:xfrm>
          <a:off x="0" y="0"/>
          <a:ext cx="0" cy="0"/>
          <a:chOff x="0" y="0"/>
          <a:chExt cx="0" cy="0"/>
        </a:xfrm>
      </p:grpSpPr>
      <p:sp>
        <p:nvSpPr>
          <p:cNvPr id="14" name="Shape 14"/>
          <p:cNvSpPr>
            <a:spLocks noGrp="1"/>
          </p:cNvSpPr>
          <p:nvPr>
            <p:ph type="title"/>
          </p:nvPr>
        </p:nvSpPr>
        <p:spPr>
          <a:xfrm>
            <a:off x="5088466" y="1707093"/>
            <a:ext cx="6563284" cy="2392730"/>
          </a:xfrm>
          <a:prstGeom prst="rect">
            <a:avLst/>
          </a:prstGeom>
        </p:spPr>
        <p:txBody>
          <a:bodyPr lIns="45719" tIns="45719" rIns="45719" bIns="45719"/>
          <a:lstStyle>
            <a:lvl1pPr>
              <a:defRPr sz="4400" b="0">
                <a:solidFill>
                  <a:srgbClr val="FFFFFF"/>
                </a:solidFill>
              </a:defRPr>
            </a:lvl1pPr>
          </a:lstStyle>
          <a:p>
            <a:r>
              <a:t>Title Text</a:t>
            </a:r>
          </a:p>
        </p:txBody>
      </p:sp>
      <p:sp>
        <p:nvSpPr>
          <p:cNvPr id="15" name="Shape 15"/>
          <p:cNvSpPr>
            <a:spLocks noGrp="1"/>
          </p:cNvSpPr>
          <p:nvPr>
            <p:ph type="body" sz="quarter" idx="1"/>
          </p:nvPr>
        </p:nvSpPr>
        <p:spPr>
          <a:xfrm>
            <a:off x="5089175" y="4125223"/>
            <a:ext cx="6562574" cy="1115645"/>
          </a:xfrm>
          <a:prstGeom prst="rect">
            <a:avLst/>
          </a:prstGeom>
        </p:spPr>
        <p:txBody>
          <a:bodyPr/>
          <a:lstStyle>
            <a:lvl1pPr marL="0" indent="0">
              <a:spcBef>
                <a:spcPts val="500"/>
              </a:spcBef>
              <a:buSzTx/>
              <a:buFontTx/>
              <a:buNone/>
              <a:defRPr sz="2400">
                <a:solidFill>
                  <a:srgbClr val="FFFFFF"/>
                </a:solidFill>
              </a:defRPr>
            </a:lvl1pPr>
            <a:lvl2pPr marL="0" indent="457200">
              <a:spcBef>
                <a:spcPts val="500"/>
              </a:spcBef>
              <a:buSzTx/>
              <a:buFontTx/>
              <a:buNone/>
              <a:defRPr sz="2400">
                <a:solidFill>
                  <a:srgbClr val="FFFFFF"/>
                </a:solidFill>
              </a:defRPr>
            </a:lvl2pPr>
            <a:lvl3pPr marL="0" indent="914400">
              <a:spcBef>
                <a:spcPts val="500"/>
              </a:spcBef>
              <a:buSzTx/>
              <a:buFontTx/>
              <a:buNone/>
              <a:defRPr sz="2400">
                <a:solidFill>
                  <a:srgbClr val="FFFFFF"/>
                </a:solidFill>
              </a:defRPr>
            </a:lvl3pPr>
            <a:lvl4pPr marL="0" indent="1371600">
              <a:spcBef>
                <a:spcPts val="500"/>
              </a:spcBef>
              <a:buSzTx/>
              <a:buFontTx/>
              <a:buNone/>
              <a:defRPr sz="2400">
                <a:solidFill>
                  <a:srgbClr val="FFFFFF"/>
                </a:solidFill>
              </a:defRPr>
            </a:lvl4pPr>
            <a:lvl5pPr marL="0" indent="1828800">
              <a:spcBef>
                <a:spcPts val="500"/>
              </a:spcBef>
              <a:buSzTx/>
              <a:buFontTx/>
              <a:buNone/>
              <a:defRPr sz="24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16" name="image1.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1584" y="2243563"/>
            <a:ext cx="4014225" cy="1319788"/>
          </a:xfrm>
          <a:prstGeom prst="rect">
            <a:avLst/>
          </a:prstGeom>
          <a:ln w="12700">
            <a:miter lim="400000"/>
          </a:ln>
        </p:spPr>
      </p:pic>
      <p:sp>
        <p:nvSpPr>
          <p:cNvPr id="17" name="Shape 17"/>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t>‹#›</a:t>
            </a:fld>
            <a:endParaRPr/>
          </a:p>
        </p:txBody>
      </p:sp>
    </p:spTree>
    <p:extLst>
      <p:ext uri="{BB962C8B-B14F-4D97-AF65-F5344CB8AC3E}">
        <p14:creationId xmlns:p14="http://schemas.microsoft.com/office/powerpoint/2010/main" val="3637800090"/>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conservative globe">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val="0"/>
              </a:ext>
            </a:extLst>
          </a:blip>
          <a:srcRect l="14451" b="16967"/>
          <a:stretch/>
        </p:blipFill>
        <p:spPr>
          <a:xfrm>
            <a:off x="2" y="0"/>
            <a:ext cx="12192000" cy="6858000"/>
          </a:xfrm>
          <a:prstGeom prst="rect">
            <a:avLst/>
          </a:prstGeom>
        </p:spPr>
      </p:pic>
      <p:sp>
        <p:nvSpPr>
          <p:cNvPr id="7" name="Subtitle 2"/>
          <p:cNvSpPr>
            <a:spLocks noGrp="1"/>
          </p:cNvSpPr>
          <p:nvPr>
            <p:ph type="subTitle" idx="1"/>
          </p:nvPr>
        </p:nvSpPr>
        <p:spPr>
          <a:xfrm>
            <a:off x="751421" y="3526778"/>
            <a:ext cx="10680700" cy="1879918"/>
          </a:xfrm>
          <a:noFill/>
        </p:spPr>
        <p:txBody>
          <a:bodyPr>
            <a:noAutofit/>
          </a:bodyPr>
          <a:lstStyle>
            <a:lvl1pPr marL="0" indent="0" algn="l">
              <a:lnSpc>
                <a:spcPct val="110000"/>
              </a:lnSpc>
              <a:buNone/>
              <a:defRPr b="0">
                <a:solidFill>
                  <a:schemeClr val="tx2"/>
                </a:solidFill>
              </a:defRPr>
            </a:lvl1pPr>
            <a:lvl2pPr marL="459833" indent="0" algn="ctr">
              <a:buNone/>
              <a:defRPr>
                <a:solidFill>
                  <a:schemeClr val="tx1">
                    <a:tint val="75000"/>
                  </a:schemeClr>
                </a:solidFill>
              </a:defRPr>
            </a:lvl2pPr>
            <a:lvl3pPr marL="919664" indent="0" algn="ctr">
              <a:buNone/>
              <a:defRPr>
                <a:solidFill>
                  <a:schemeClr val="tx1">
                    <a:tint val="75000"/>
                  </a:schemeClr>
                </a:solidFill>
              </a:defRPr>
            </a:lvl3pPr>
            <a:lvl4pPr marL="1379500" indent="0" algn="ctr">
              <a:buNone/>
              <a:defRPr>
                <a:solidFill>
                  <a:schemeClr val="tx1">
                    <a:tint val="75000"/>
                  </a:schemeClr>
                </a:solidFill>
              </a:defRPr>
            </a:lvl4pPr>
            <a:lvl5pPr marL="1839331" indent="0" algn="ctr">
              <a:buNone/>
              <a:defRPr>
                <a:solidFill>
                  <a:schemeClr val="tx1">
                    <a:tint val="75000"/>
                  </a:schemeClr>
                </a:solidFill>
              </a:defRPr>
            </a:lvl5pPr>
            <a:lvl6pPr marL="2299164" indent="0" algn="ctr">
              <a:buNone/>
              <a:defRPr>
                <a:solidFill>
                  <a:schemeClr val="tx1">
                    <a:tint val="75000"/>
                  </a:schemeClr>
                </a:solidFill>
              </a:defRPr>
            </a:lvl6pPr>
            <a:lvl7pPr marL="2758995" indent="0" algn="ctr">
              <a:buNone/>
              <a:defRPr>
                <a:solidFill>
                  <a:schemeClr val="tx1">
                    <a:tint val="75000"/>
                  </a:schemeClr>
                </a:solidFill>
              </a:defRPr>
            </a:lvl7pPr>
            <a:lvl8pPr marL="3218828" indent="0" algn="ctr">
              <a:buNone/>
              <a:defRPr>
                <a:solidFill>
                  <a:schemeClr val="tx1">
                    <a:tint val="75000"/>
                  </a:schemeClr>
                </a:solidFill>
              </a:defRPr>
            </a:lvl8pPr>
            <a:lvl9pPr marL="3678662" indent="0" algn="ctr">
              <a:buNone/>
              <a:defRPr>
                <a:solidFill>
                  <a:schemeClr val="tx1">
                    <a:tint val="75000"/>
                  </a:schemeClr>
                </a:solidFill>
              </a:defRPr>
            </a:lvl9pPr>
          </a:lstStyle>
          <a:p>
            <a:r>
              <a:rPr lang="en-US"/>
              <a:t>Click to edit Master subtitle style</a:t>
            </a:r>
            <a:endParaRPr lang="en-US" dirty="0"/>
          </a:p>
        </p:txBody>
      </p:sp>
      <p:sp>
        <p:nvSpPr>
          <p:cNvPr id="9" name="Title 1"/>
          <p:cNvSpPr>
            <a:spLocks noGrp="1"/>
          </p:cNvSpPr>
          <p:nvPr>
            <p:ph type="ctrTitle"/>
          </p:nvPr>
        </p:nvSpPr>
        <p:spPr>
          <a:xfrm>
            <a:off x="751421" y="2862930"/>
            <a:ext cx="10680700" cy="682822"/>
          </a:xfrm>
          <a:noFill/>
        </p:spPr>
        <p:txBody>
          <a:bodyPr anchor="b">
            <a:normAutofit/>
          </a:bodyPr>
          <a:lstStyle>
            <a:lvl1pPr>
              <a:lnSpc>
                <a:spcPct val="110000"/>
              </a:lnSpc>
              <a:spcAft>
                <a:spcPts val="804"/>
              </a:spcAft>
              <a:defRPr sz="2833" b="0">
                <a:solidFill>
                  <a:schemeClr val="accent1"/>
                </a:solidFill>
              </a:defRPr>
            </a:lvl1pPr>
          </a:lstStyle>
          <a:p>
            <a:r>
              <a:rPr lang="en-US"/>
              <a:t>Click to edit Master title style</a:t>
            </a:r>
            <a:endParaRPr lang="en-US" dirty="0"/>
          </a:p>
        </p:txBody>
      </p:sp>
      <p:sp>
        <p:nvSpPr>
          <p:cNvPr id="5" name="Footer Placeholder 6"/>
          <p:cNvSpPr>
            <a:spLocks noGrp="1"/>
          </p:cNvSpPr>
          <p:nvPr>
            <p:ph type="ftr" sz="quarter" idx="10"/>
          </p:nvPr>
        </p:nvSpPr>
        <p:spPr>
          <a:xfrm>
            <a:off x="757768" y="6465888"/>
            <a:ext cx="7681383" cy="303212"/>
          </a:xfrm>
          <a:prstGeom prst="rect">
            <a:avLst/>
          </a:prstGeom>
        </p:spPr>
        <p:txBody>
          <a:bodyPr/>
          <a:lstStyle>
            <a:lvl1pPr>
              <a:defRPr>
                <a:solidFill>
                  <a:srgbClr val="666666"/>
                </a:solidFill>
              </a:defRPr>
            </a:lvl1pPr>
          </a:lstStyle>
          <a:p>
            <a:r>
              <a:rPr lang="en-US"/>
              <a:t>AT&amp;T Proprietary (Restricted)</a:t>
            </a:r>
            <a:endParaRPr lang="en-US" dirty="0"/>
          </a:p>
        </p:txBody>
      </p:sp>
    </p:spTree>
    <p:extLst>
      <p:ext uri="{BB962C8B-B14F-4D97-AF65-F5344CB8AC3E}">
        <p14:creationId xmlns:p14="http://schemas.microsoft.com/office/powerpoint/2010/main" val="41855693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conservative Rethink Possible">
    <p:spTree>
      <p:nvGrpSpPr>
        <p:cNvPr id="1" name=""/>
        <p:cNvGrpSpPr/>
        <p:nvPr/>
      </p:nvGrpSpPr>
      <p:grpSpPr>
        <a:xfrm>
          <a:off x="0" y="0"/>
          <a:ext cx="0" cy="0"/>
          <a:chOff x="0" y="0"/>
          <a:chExt cx="0" cy="0"/>
        </a:xfrm>
      </p:grpSpPr>
      <p:pic>
        <p:nvPicPr>
          <p:cNvPr id="4" name="Picture 6" descr="\\psf\Host\Volumes\johbee\Documents\01_Freelance_Design\INTERBRAND\AT&amp;T\2011_Internal_Templates\exports\Titles_headerLogo300.pn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763002" y="4"/>
            <a:ext cx="3429000" cy="88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ubtitle 2"/>
          <p:cNvSpPr>
            <a:spLocks noGrp="1"/>
          </p:cNvSpPr>
          <p:nvPr>
            <p:ph type="subTitle" idx="1"/>
          </p:nvPr>
        </p:nvSpPr>
        <p:spPr>
          <a:xfrm>
            <a:off x="751421" y="3526778"/>
            <a:ext cx="10680700" cy="1879918"/>
          </a:xfrm>
          <a:noFill/>
        </p:spPr>
        <p:txBody>
          <a:bodyPr>
            <a:noAutofit/>
          </a:bodyPr>
          <a:lstStyle>
            <a:lvl1pPr marL="0" indent="0" algn="l">
              <a:lnSpc>
                <a:spcPct val="110000"/>
              </a:lnSpc>
              <a:buNone/>
              <a:defRPr b="0">
                <a:solidFill>
                  <a:srgbClr val="666666"/>
                </a:solidFill>
              </a:defRPr>
            </a:lvl1pPr>
            <a:lvl2pPr marL="459833" indent="0" algn="ctr">
              <a:buNone/>
              <a:defRPr>
                <a:solidFill>
                  <a:schemeClr val="tx1">
                    <a:tint val="75000"/>
                  </a:schemeClr>
                </a:solidFill>
              </a:defRPr>
            </a:lvl2pPr>
            <a:lvl3pPr marL="919664" indent="0" algn="ctr">
              <a:buNone/>
              <a:defRPr>
                <a:solidFill>
                  <a:schemeClr val="tx1">
                    <a:tint val="75000"/>
                  </a:schemeClr>
                </a:solidFill>
              </a:defRPr>
            </a:lvl3pPr>
            <a:lvl4pPr marL="1379500" indent="0" algn="ctr">
              <a:buNone/>
              <a:defRPr>
                <a:solidFill>
                  <a:schemeClr val="tx1">
                    <a:tint val="75000"/>
                  </a:schemeClr>
                </a:solidFill>
              </a:defRPr>
            </a:lvl4pPr>
            <a:lvl5pPr marL="1839331" indent="0" algn="ctr">
              <a:buNone/>
              <a:defRPr>
                <a:solidFill>
                  <a:schemeClr val="tx1">
                    <a:tint val="75000"/>
                  </a:schemeClr>
                </a:solidFill>
              </a:defRPr>
            </a:lvl5pPr>
            <a:lvl6pPr marL="2299164" indent="0" algn="ctr">
              <a:buNone/>
              <a:defRPr>
                <a:solidFill>
                  <a:schemeClr val="tx1">
                    <a:tint val="75000"/>
                  </a:schemeClr>
                </a:solidFill>
              </a:defRPr>
            </a:lvl6pPr>
            <a:lvl7pPr marL="2758995" indent="0" algn="ctr">
              <a:buNone/>
              <a:defRPr>
                <a:solidFill>
                  <a:schemeClr val="tx1">
                    <a:tint val="75000"/>
                  </a:schemeClr>
                </a:solidFill>
              </a:defRPr>
            </a:lvl7pPr>
            <a:lvl8pPr marL="3218828" indent="0" algn="ctr">
              <a:buNone/>
              <a:defRPr>
                <a:solidFill>
                  <a:schemeClr val="tx1">
                    <a:tint val="75000"/>
                  </a:schemeClr>
                </a:solidFill>
              </a:defRPr>
            </a:lvl8pPr>
            <a:lvl9pPr marL="3678662" indent="0" algn="ctr">
              <a:buNone/>
              <a:defRPr>
                <a:solidFill>
                  <a:schemeClr val="tx1">
                    <a:tint val="75000"/>
                  </a:schemeClr>
                </a:solidFill>
              </a:defRPr>
            </a:lvl9pPr>
          </a:lstStyle>
          <a:p>
            <a:r>
              <a:rPr lang="en-US"/>
              <a:t>Click to edit Master subtitle style</a:t>
            </a:r>
            <a:endParaRPr lang="en-US" dirty="0"/>
          </a:p>
        </p:txBody>
      </p:sp>
      <p:sp>
        <p:nvSpPr>
          <p:cNvPr id="9" name="Title 1"/>
          <p:cNvSpPr>
            <a:spLocks noGrp="1"/>
          </p:cNvSpPr>
          <p:nvPr>
            <p:ph type="ctrTitle"/>
          </p:nvPr>
        </p:nvSpPr>
        <p:spPr>
          <a:xfrm>
            <a:off x="751421" y="2862930"/>
            <a:ext cx="10680700" cy="682822"/>
          </a:xfrm>
          <a:noFill/>
        </p:spPr>
        <p:txBody>
          <a:bodyPr anchor="b">
            <a:normAutofit/>
          </a:bodyPr>
          <a:lstStyle>
            <a:lvl1pPr>
              <a:lnSpc>
                <a:spcPct val="110000"/>
              </a:lnSpc>
              <a:spcAft>
                <a:spcPts val="804"/>
              </a:spcAft>
              <a:defRPr sz="2833" b="0">
                <a:solidFill>
                  <a:schemeClr val="accent1"/>
                </a:solidFill>
              </a:defRPr>
            </a:lvl1pPr>
          </a:lstStyle>
          <a:p>
            <a:r>
              <a:rPr lang="en-US"/>
              <a:t>Click to edit Master title style</a:t>
            </a:r>
            <a:endParaRPr lang="en-US" dirty="0"/>
          </a:p>
        </p:txBody>
      </p:sp>
      <p:sp>
        <p:nvSpPr>
          <p:cNvPr id="5" name="Footer Placeholder 6"/>
          <p:cNvSpPr>
            <a:spLocks noGrp="1"/>
          </p:cNvSpPr>
          <p:nvPr>
            <p:ph type="ftr" sz="quarter" idx="10"/>
          </p:nvPr>
        </p:nvSpPr>
        <p:spPr>
          <a:xfrm>
            <a:off x="757768" y="6465888"/>
            <a:ext cx="7681383" cy="303212"/>
          </a:xfrm>
          <a:prstGeom prst="rect">
            <a:avLst/>
          </a:prstGeom>
        </p:spPr>
        <p:txBody>
          <a:bodyPr/>
          <a:lstStyle>
            <a:lvl1pPr>
              <a:defRPr/>
            </a:lvl1pPr>
          </a:lstStyle>
          <a:p>
            <a:r>
              <a:rPr lang="en-US">
                <a:solidFill>
                  <a:srgbClr val="666666"/>
                </a:solidFill>
              </a:rPr>
              <a:t>AT&amp;T Proprietary (Restricted)</a:t>
            </a:r>
            <a:endParaRPr lang="en-US" dirty="0">
              <a:solidFill>
                <a:srgbClr val="666666"/>
              </a:solidFill>
            </a:endParaRPr>
          </a:p>
        </p:txBody>
      </p:sp>
    </p:spTree>
    <p:extLst>
      <p:ext uri="{BB962C8B-B14F-4D97-AF65-F5344CB8AC3E}">
        <p14:creationId xmlns:p14="http://schemas.microsoft.com/office/powerpoint/2010/main" val="24937803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Orange 1">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 y="11"/>
            <a:ext cx="12191999" cy="6857999"/>
          </a:xfrm>
          <a:prstGeom prst="rect">
            <a:avLst/>
          </a:prstGeom>
        </p:spPr>
      </p:pic>
      <p:pic>
        <p:nvPicPr>
          <p:cNvPr id="5" name="Picture 4"/>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3" name="Text Placeholder 2"/>
          <p:cNvSpPr>
            <a:spLocks noGrp="1"/>
          </p:cNvSpPr>
          <p:nvPr>
            <p:ph type="body" sz="quarter" idx="10"/>
          </p:nvPr>
        </p:nvSpPr>
        <p:spPr>
          <a:xfrm>
            <a:off x="884774" y="1209683"/>
            <a:ext cx="7544756" cy="993775"/>
          </a:xfrm>
        </p:spPr>
        <p:txBody>
          <a:bodyPr/>
          <a:lstStyle>
            <a:lvl1pPr>
              <a:defRPr sz="3000">
                <a:solidFill>
                  <a:schemeClr val="accent1"/>
                </a:solidFill>
              </a:defRPr>
            </a:lvl1pPr>
            <a:lvl2pPr>
              <a:defRPr sz="3167"/>
            </a:lvl2pPr>
            <a:lvl3pPr>
              <a:defRPr sz="3167"/>
            </a:lvl3pPr>
            <a:lvl4pPr>
              <a:defRPr sz="3167"/>
            </a:lvl4pPr>
            <a:lvl5pPr>
              <a:defRPr sz="3167"/>
            </a:lvl5pPr>
          </a:lstStyle>
          <a:p>
            <a:pPr lvl="0"/>
            <a:r>
              <a:rPr lang="en-US"/>
              <a:t>Click to edit Master text styles</a:t>
            </a:r>
          </a:p>
        </p:txBody>
      </p:sp>
      <p:sp>
        <p:nvSpPr>
          <p:cNvPr id="12"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40073073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Blue Green 1">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 y="11"/>
            <a:ext cx="12191997" cy="6857999"/>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580" b="2285"/>
          <a:stretch/>
        </p:blipFill>
        <p:spPr>
          <a:xfrm>
            <a:off x="11494" y="1"/>
            <a:ext cx="12180503"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chemeClr val="accent5"/>
                </a:solidFill>
              </a:defRPr>
            </a:lvl1pPr>
            <a:lvl2pPr>
              <a:defRPr sz="3167"/>
            </a:lvl2pPr>
            <a:lvl3pPr>
              <a:defRPr sz="3167"/>
            </a:lvl3pPr>
            <a:lvl4pPr>
              <a:defRPr sz="3167"/>
            </a:lvl4pPr>
            <a:lvl5pPr>
              <a:defRPr sz="3167"/>
            </a:lvl5pPr>
          </a:lstStyle>
          <a:p>
            <a:pPr lvl="0"/>
            <a:r>
              <a:rPr lang="en-US"/>
              <a:t>Click to edit Master text styles</a:t>
            </a:r>
          </a:p>
        </p:txBody>
      </p:sp>
      <p:sp>
        <p:nvSpPr>
          <p:cNvPr id="9"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14768020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urple Blue 1">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 y="0"/>
            <a:ext cx="12191997" cy="6857998"/>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rgbClr val="7030A0"/>
                </a:solidFill>
              </a:defRPr>
            </a:lvl1pPr>
            <a:lvl2pPr>
              <a:defRPr sz="3167"/>
            </a:lvl2pPr>
            <a:lvl3pPr>
              <a:defRPr sz="3167"/>
            </a:lvl3pPr>
            <a:lvl4pPr>
              <a:defRPr sz="3167"/>
            </a:lvl4pPr>
            <a:lvl5pPr>
              <a:defRPr sz="3167"/>
            </a:lvl5pPr>
          </a:lstStyle>
          <a:p>
            <a:pPr lvl="0"/>
            <a:r>
              <a:rPr lang="en-US"/>
              <a:t>Click to edit Master text styles</a:t>
            </a:r>
          </a:p>
        </p:txBody>
      </p:sp>
      <p:sp>
        <p:nvSpPr>
          <p:cNvPr id="9"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11294447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 Orange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 y="0"/>
            <a:ext cx="12191997" cy="6857998"/>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chemeClr val="accent1"/>
                </a:solidFill>
              </a:defRPr>
            </a:lvl1pPr>
            <a:lvl2pPr>
              <a:defRPr sz="3167"/>
            </a:lvl2pPr>
            <a:lvl3pPr>
              <a:defRPr sz="3167"/>
            </a:lvl3pPr>
            <a:lvl4pPr>
              <a:defRPr sz="3167"/>
            </a:lvl4pPr>
            <a:lvl5pPr>
              <a:defRPr sz="3167"/>
            </a:lvl5pPr>
          </a:lstStyle>
          <a:p>
            <a:pPr lvl="0"/>
            <a:r>
              <a:rPr lang="en-US"/>
              <a:t>Click to edit Master text styles</a:t>
            </a:r>
          </a:p>
        </p:txBody>
      </p:sp>
      <p:sp>
        <p:nvSpPr>
          <p:cNvPr id="9"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2032621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2_Cover image">
    <p:spTree>
      <p:nvGrpSpPr>
        <p:cNvPr id="1" name=""/>
        <p:cNvGrpSpPr/>
        <p:nvPr/>
      </p:nvGrpSpPr>
      <p:grpSpPr>
        <a:xfrm>
          <a:off x="0" y="0"/>
          <a:ext cx="0" cy="0"/>
          <a:chOff x="0" y="0"/>
          <a:chExt cx="0" cy="0"/>
        </a:xfrm>
      </p:grpSpPr>
      <p:sp>
        <p:nvSpPr>
          <p:cNvPr id="97" name="Shape 97"/>
          <p:cNvSpPr>
            <a:spLocks noGrp="1"/>
          </p:cNvSpPr>
          <p:nvPr>
            <p:ph type="pic" idx="13"/>
          </p:nvPr>
        </p:nvSpPr>
        <p:spPr>
          <a:xfrm>
            <a:off x="0" y="0"/>
            <a:ext cx="12192000" cy="6858000"/>
          </a:xfrm>
          <a:prstGeom prst="rect">
            <a:avLst/>
          </a:prstGeom>
        </p:spPr>
        <p:txBody>
          <a:bodyPr lIns="91439" rIns="91439">
            <a:noAutofit/>
          </a:bodyPr>
          <a:lstStyle/>
          <a:p>
            <a:endParaRPr/>
          </a:p>
        </p:txBody>
      </p:sp>
      <p:sp>
        <p:nvSpPr>
          <p:cNvPr id="98" name="Shape 9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 Blue Green 2">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 y="0"/>
            <a:ext cx="12191996" cy="6857998"/>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chemeClr val="accent5"/>
                </a:solidFill>
              </a:defRPr>
            </a:lvl1pPr>
            <a:lvl2pPr>
              <a:defRPr sz="3167"/>
            </a:lvl2pPr>
            <a:lvl3pPr>
              <a:defRPr sz="3167"/>
            </a:lvl3pPr>
            <a:lvl4pPr>
              <a:defRPr sz="3167"/>
            </a:lvl4pPr>
            <a:lvl5pPr>
              <a:defRPr sz="3167"/>
            </a:lvl5pPr>
          </a:lstStyle>
          <a:p>
            <a:pPr lvl="0"/>
            <a:r>
              <a:rPr lang="en-US"/>
              <a:t>Click to edit Master text styles</a:t>
            </a:r>
          </a:p>
        </p:txBody>
      </p:sp>
      <p:sp>
        <p:nvSpPr>
          <p:cNvPr id="9"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21035068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urple Blue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 y="0"/>
            <a:ext cx="12191993" cy="6857996"/>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rgbClr val="7030A0"/>
                </a:solidFill>
              </a:defRPr>
            </a:lvl1pPr>
            <a:lvl2pPr>
              <a:defRPr sz="3167"/>
            </a:lvl2pPr>
            <a:lvl3pPr>
              <a:defRPr sz="3167"/>
            </a:lvl3pPr>
            <a:lvl4pPr>
              <a:defRPr sz="3167"/>
            </a:lvl4pPr>
            <a:lvl5pPr>
              <a:defRPr sz="3167"/>
            </a:lvl5pPr>
          </a:lstStyle>
          <a:p>
            <a:pPr lvl="0"/>
            <a:r>
              <a:rPr lang="en-US"/>
              <a:t>Click to edit Master text styles</a:t>
            </a:r>
          </a:p>
        </p:txBody>
      </p:sp>
      <p:sp>
        <p:nvSpPr>
          <p:cNvPr id="9"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16909230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vider Slide Orange 1">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 y="0"/>
            <a:ext cx="12191997" cy="6857998"/>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chemeClr val="accent1"/>
                </a:solidFill>
              </a:defRPr>
            </a:lvl1pPr>
            <a:lvl2pPr>
              <a:defRPr sz="3167"/>
            </a:lvl2pPr>
            <a:lvl3pPr>
              <a:defRPr sz="3167"/>
            </a:lvl3pPr>
            <a:lvl4pPr>
              <a:defRPr sz="3167"/>
            </a:lvl4pPr>
            <a:lvl5pPr>
              <a:defRPr sz="3167"/>
            </a:lvl5pPr>
          </a:lstStyle>
          <a:p>
            <a:pPr lvl="0"/>
            <a:r>
              <a:rPr lang="en-US"/>
              <a:t>Click to edit Master text styles</a:t>
            </a:r>
          </a:p>
        </p:txBody>
      </p:sp>
      <p:sp>
        <p:nvSpPr>
          <p:cNvPr id="9"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34197596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vider Slide Blue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 y="0"/>
            <a:ext cx="12191996" cy="6857998"/>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chemeClr val="accent5"/>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33706356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vider Slide Green 1">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 y="7"/>
            <a:ext cx="12191996" cy="6857997"/>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l="-1487" t="2099" r="1487" b="2285"/>
          <a:stretch/>
        </p:blipFill>
        <p:spPr>
          <a:xfrm>
            <a:off x="-184013" y="1"/>
            <a:ext cx="12376021"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chemeClr val="accent3"/>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25379733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vider Slide Purple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 y="7"/>
            <a:ext cx="12191993" cy="6857997"/>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rgbClr val="7030A0"/>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29980774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vider Slide Orange 2">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 y="0"/>
            <a:ext cx="12191997" cy="6857998"/>
          </a:xfrm>
          <a:prstGeom prst="rect">
            <a:avLst/>
          </a:prstGeom>
        </p:spPr>
      </p:pic>
      <p:pic>
        <p:nvPicPr>
          <p:cNvPr id="6" name="Picture 5"/>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7" name="Text Placeholder 2"/>
          <p:cNvSpPr>
            <a:spLocks noGrp="1"/>
          </p:cNvSpPr>
          <p:nvPr>
            <p:ph type="body" sz="quarter" idx="10"/>
          </p:nvPr>
        </p:nvSpPr>
        <p:spPr>
          <a:xfrm>
            <a:off x="884774" y="1209683"/>
            <a:ext cx="7544756" cy="993775"/>
          </a:xfrm>
        </p:spPr>
        <p:txBody>
          <a:bodyPr/>
          <a:lstStyle>
            <a:lvl1pPr>
              <a:defRPr sz="3000">
                <a:solidFill>
                  <a:schemeClr val="accent1"/>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35654696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vider Slide Blue 2 ">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 y="0"/>
            <a:ext cx="12191996" cy="6857998"/>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chemeClr val="accent5"/>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31043844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ivider Slide Green 2">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 y="7"/>
            <a:ext cx="12191996" cy="6857997"/>
          </a:xfrm>
          <a:prstGeom prst="rect">
            <a:avLst/>
          </a:prstGeom>
        </p:spPr>
      </p:pic>
      <p:pic>
        <p:nvPicPr>
          <p:cNvPr id="6" name="Picture 5"/>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7" name="Text Placeholder 2"/>
          <p:cNvSpPr>
            <a:spLocks noGrp="1"/>
          </p:cNvSpPr>
          <p:nvPr>
            <p:ph type="body" sz="quarter" idx="10"/>
          </p:nvPr>
        </p:nvSpPr>
        <p:spPr>
          <a:xfrm>
            <a:off x="884774" y="1209683"/>
            <a:ext cx="7544756" cy="993775"/>
          </a:xfrm>
        </p:spPr>
        <p:txBody>
          <a:bodyPr/>
          <a:lstStyle>
            <a:lvl1pPr>
              <a:defRPr sz="3000">
                <a:solidFill>
                  <a:schemeClr val="accent3"/>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13691007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Slide Purple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 y="0"/>
            <a:ext cx="12191993" cy="6857996"/>
          </a:xfrm>
          <a:prstGeom prst="rect">
            <a:avLst/>
          </a:prstGeom>
        </p:spPr>
      </p:pic>
      <p:pic>
        <p:nvPicPr>
          <p:cNvPr id="6" name="Picture 5"/>
          <p:cNvPicPr>
            <a:picLocks noChangeAspect="1"/>
          </p:cNvPicPr>
          <p:nvPr userDrawn="1"/>
        </p:nvPicPr>
        <p:blipFill rotWithShape="1">
          <a:blip r:embed="rId3"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7" name="Text Placeholder 2"/>
          <p:cNvSpPr>
            <a:spLocks noGrp="1"/>
          </p:cNvSpPr>
          <p:nvPr>
            <p:ph type="body" sz="quarter" idx="10"/>
          </p:nvPr>
        </p:nvSpPr>
        <p:spPr>
          <a:xfrm>
            <a:off x="884774" y="1209683"/>
            <a:ext cx="7544756" cy="993775"/>
          </a:xfrm>
        </p:spPr>
        <p:txBody>
          <a:bodyPr/>
          <a:lstStyle>
            <a:lvl1pPr>
              <a:defRPr sz="3000">
                <a:solidFill>
                  <a:srgbClr val="7030A0"/>
                </a:solidFill>
              </a:defRPr>
            </a:lvl1pPr>
            <a:lvl2pPr>
              <a:defRPr sz="3167"/>
            </a:lvl2pPr>
            <a:lvl3pPr>
              <a:defRPr sz="3167"/>
            </a:lvl3pPr>
            <a:lvl4pPr>
              <a:defRPr sz="3167"/>
            </a:lvl4pPr>
            <a:lvl5pPr>
              <a:defRPr sz="3167"/>
            </a:lvl5pPr>
          </a:lstStyle>
          <a:p>
            <a:pPr lvl="0"/>
            <a:r>
              <a:rPr lang="en-US"/>
              <a:t>Click to edit Master text styles</a:t>
            </a:r>
          </a:p>
        </p:txBody>
      </p:sp>
      <p:sp>
        <p:nvSpPr>
          <p:cNvPr id="10"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2493147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2_Title Slide with half image">
    <p:spTree>
      <p:nvGrpSpPr>
        <p:cNvPr id="1" name=""/>
        <p:cNvGrpSpPr/>
        <p:nvPr/>
      </p:nvGrpSpPr>
      <p:grpSpPr>
        <a:xfrm>
          <a:off x="0" y="0"/>
          <a:ext cx="0" cy="0"/>
          <a:chOff x="0" y="0"/>
          <a:chExt cx="0" cy="0"/>
        </a:xfrm>
      </p:grpSpPr>
      <p:sp>
        <p:nvSpPr>
          <p:cNvPr id="105" name="Shape 105"/>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06" name="Shape 106"/>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vl1pPr>
            <a:lvl2pPr marL="609600" indent="-152400" algn="ctr">
              <a:lnSpc>
                <a:spcPct val="86000"/>
              </a:lnSpc>
              <a:spcBef>
                <a:spcPts val="0"/>
              </a:spcBef>
              <a:buSzPct val="80000"/>
              <a:buFontTx/>
              <a:buChar char="▪"/>
              <a:defRPr sz="1600"/>
            </a:lvl2pPr>
            <a:lvl3pPr marL="1036319" indent="-121919" algn="ctr">
              <a:lnSpc>
                <a:spcPct val="86000"/>
              </a:lnSpc>
              <a:spcBef>
                <a:spcPts val="0"/>
              </a:spcBef>
              <a:buFontTx/>
              <a:buChar char="▪"/>
              <a:defRPr sz="1600"/>
            </a:lvl3pPr>
            <a:lvl4pPr marL="1493519" indent="-121919" algn="ctr">
              <a:lnSpc>
                <a:spcPct val="86000"/>
              </a:lnSpc>
              <a:spcBef>
                <a:spcPts val="0"/>
              </a:spcBef>
              <a:buFontTx/>
              <a:defRPr sz="1600"/>
            </a:lvl4pPr>
            <a:lvl5pPr marL="1950720" indent="-121920" algn="ctr">
              <a:lnSpc>
                <a:spcPct val="86000"/>
              </a:lnSpc>
              <a:spcBef>
                <a:spcPts val="0"/>
              </a:spcBef>
              <a:buFontTx/>
              <a:defRPr sz="1600"/>
            </a:lvl5pPr>
          </a:lstStyle>
          <a:p>
            <a:r>
              <a:t>Body Level One</a:t>
            </a:r>
          </a:p>
          <a:p>
            <a:pPr lvl="1"/>
            <a:r>
              <a:t>Body Level Two</a:t>
            </a:r>
          </a:p>
          <a:p>
            <a:pPr lvl="2"/>
            <a:r>
              <a:t>Body Level Three</a:t>
            </a:r>
          </a:p>
          <a:p>
            <a:pPr lvl="3"/>
            <a:r>
              <a:t>Body Level Four</a:t>
            </a:r>
          </a:p>
          <a:p>
            <a:pPr lvl="4"/>
            <a:r>
              <a:t>Body Level Five</a:t>
            </a:r>
          </a:p>
        </p:txBody>
      </p:sp>
      <p:sp>
        <p:nvSpPr>
          <p:cNvPr id="107" name="Shape 107"/>
          <p:cNvSpPr>
            <a:spLocks noGrp="1"/>
          </p:cNvSpPr>
          <p:nvPr>
            <p:ph type="pic" idx="13"/>
          </p:nvPr>
        </p:nvSpPr>
        <p:spPr>
          <a:xfrm>
            <a:off x="0" y="2173355"/>
            <a:ext cx="12192000" cy="3273978"/>
          </a:xfrm>
          <a:prstGeom prst="rect">
            <a:avLst/>
          </a:prstGeom>
        </p:spPr>
        <p:txBody>
          <a:bodyPr lIns="91439" rIns="91439">
            <a:noAutofit/>
          </a:bodyPr>
          <a:lstStyle/>
          <a:p>
            <a:endParaRPr/>
          </a:p>
        </p:txBody>
      </p:sp>
      <p:sp>
        <p:nvSpPr>
          <p:cNvPr id="108" name="Shape 10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Slide Orange 3">
    <p:spTree>
      <p:nvGrpSpPr>
        <p:cNvPr id="1" name=""/>
        <p:cNvGrpSpPr/>
        <p:nvPr/>
      </p:nvGrpSpPr>
      <p:grpSpPr>
        <a:xfrm>
          <a:off x="0" y="0"/>
          <a:ext cx="0" cy="0"/>
          <a:chOff x="0" y="0"/>
          <a:chExt cx="0" cy="0"/>
        </a:xfrm>
      </p:grpSpPr>
      <p:sp>
        <p:nvSpPr>
          <p:cNvPr id="9" name="Rounded Rectangle 8"/>
          <p:cNvSpPr/>
          <p:nvPr userDrawn="1"/>
        </p:nvSpPr>
        <p:spPr>
          <a:xfrm>
            <a:off x="2" y="0"/>
            <a:ext cx="12192000" cy="6858000"/>
          </a:xfrm>
          <a:prstGeom prst="roundRect">
            <a:avLst>
              <a:gd name="adj" fmla="val 0"/>
            </a:avLst>
          </a:prstGeom>
          <a:gradFill>
            <a:gsLst>
              <a:gs pos="0">
                <a:schemeClr val="accent2"/>
              </a:gs>
              <a:gs pos="100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Rounded Rectangle 9"/>
          <p:cNvSpPr/>
          <p:nvPr userDrawn="1"/>
        </p:nvSpPr>
        <p:spPr>
          <a:xfrm>
            <a:off x="304803" y="225425"/>
            <a:ext cx="8332415" cy="6400800"/>
          </a:xfrm>
          <a:prstGeom prst="roundRect">
            <a:avLst>
              <a:gd name="adj" fmla="val 1296"/>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
        <p:nvSpPr>
          <p:cNvPr id="8" name="Text Placeholder 2"/>
          <p:cNvSpPr>
            <a:spLocks noGrp="1"/>
          </p:cNvSpPr>
          <p:nvPr>
            <p:ph type="body" sz="quarter" idx="10"/>
          </p:nvPr>
        </p:nvSpPr>
        <p:spPr>
          <a:xfrm>
            <a:off x="884774" y="1855593"/>
            <a:ext cx="7544756" cy="993775"/>
          </a:xfrm>
        </p:spPr>
        <p:txBody>
          <a:bodyPr/>
          <a:lstStyle>
            <a:lvl1pPr>
              <a:defRPr sz="3000">
                <a:solidFill>
                  <a:schemeClr val="accent1"/>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924986" y="2876928"/>
            <a:ext cx="6312447" cy="63318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3048751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vider Slide Blue 3">
    <p:spTree>
      <p:nvGrpSpPr>
        <p:cNvPr id="1" name=""/>
        <p:cNvGrpSpPr/>
        <p:nvPr/>
      </p:nvGrpSpPr>
      <p:grpSpPr>
        <a:xfrm>
          <a:off x="0" y="0"/>
          <a:ext cx="0" cy="0"/>
          <a:chOff x="0" y="0"/>
          <a:chExt cx="0" cy="0"/>
        </a:xfrm>
      </p:grpSpPr>
      <p:sp>
        <p:nvSpPr>
          <p:cNvPr id="15" name="Rounded Rectangle 14"/>
          <p:cNvSpPr/>
          <p:nvPr userDrawn="1"/>
        </p:nvSpPr>
        <p:spPr>
          <a:xfrm>
            <a:off x="2" y="0"/>
            <a:ext cx="12192000" cy="6858000"/>
          </a:xfrm>
          <a:prstGeom prst="roundRect">
            <a:avLst>
              <a:gd name="adj" fmla="val 0"/>
            </a:avLst>
          </a:prstGeom>
          <a:gradFill>
            <a:gsLst>
              <a:gs pos="0">
                <a:schemeClr val="accent6"/>
              </a:gs>
              <a:gs pos="100000">
                <a:schemeClr val="accent5"/>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Rounded Rectangle 9"/>
          <p:cNvSpPr/>
          <p:nvPr userDrawn="1"/>
        </p:nvSpPr>
        <p:spPr>
          <a:xfrm>
            <a:off x="304803" y="225425"/>
            <a:ext cx="8332415" cy="6400800"/>
          </a:xfrm>
          <a:prstGeom prst="roundRect">
            <a:avLst>
              <a:gd name="adj" fmla="val 1296"/>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
        <p:nvSpPr>
          <p:cNvPr id="8" name="Text Placeholder 2"/>
          <p:cNvSpPr>
            <a:spLocks noGrp="1"/>
          </p:cNvSpPr>
          <p:nvPr>
            <p:ph type="body" sz="quarter" idx="10"/>
          </p:nvPr>
        </p:nvSpPr>
        <p:spPr>
          <a:xfrm>
            <a:off x="884774" y="1855593"/>
            <a:ext cx="7544756" cy="993775"/>
          </a:xfrm>
        </p:spPr>
        <p:txBody>
          <a:bodyPr/>
          <a:lstStyle>
            <a:lvl1pPr>
              <a:defRPr sz="3000">
                <a:solidFill>
                  <a:schemeClr val="accent5"/>
                </a:solidFill>
              </a:defRPr>
            </a:lvl1pPr>
            <a:lvl2pPr>
              <a:defRPr sz="3167"/>
            </a:lvl2pPr>
            <a:lvl3pPr>
              <a:defRPr sz="3167"/>
            </a:lvl3pPr>
            <a:lvl4pPr>
              <a:defRPr sz="3167"/>
            </a:lvl4pPr>
            <a:lvl5pPr>
              <a:defRPr sz="3167"/>
            </a:lvl5pPr>
          </a:lstStyle>
          <a:p>
            <a:pPr lvl="0"/>
            <a:r>
              <a:rPr lang="en-US"/>
              <a:t>Click to edit Master text styles</a:t>
            </a:r>
          </a:p>
        </p:txBody>
      </p:sp>
      <p:sp>
        <p:nvSpPr>
          <p:cNvPr id="9" name="Text Placeholder 8"/>
          <p:cNvSpPr>
            <a:spLocks noGrp="1"/>
          </p:cNvSpPr>
          <p:nvPr>
            <p:ph type="body" sz="quarter" idx="11"/>
          </p:nvPr>
        </p:nvSpPr>
        <p:spPr>
          <a:xfrm>
            <a:off x="924986" y="2876928"/>
            <a:ext cx="6312447" cy="63318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35743648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vider Slide Green 3">
    <p:spTree>
      <p:nvGrpSpPr>
        <p:cNvPr id="1" name=""/>
        <p:cNvGrpSpPr/>
        <p:nvPr/>
      </p:nvGrpSpPr>
      <p:grpSpPr>
        <a:xfrm>
          <a:off x="0" y="0"/>
          <a:ext cx="0" cy="0"/>
          <a:chOff x="0" y="0"/>
          <a:chExt cx="0" cy="0"/>
        </a:xfrm>
      </p:grpSpPr>
      <p:sp>
        <p:nvSpPr>
          <p:cNvPr id="12" name="Rounded Rectangle 11"/>
          <p:cNvSpPr/>
          <p:nvPr userDrawn="1"/>
        </p:nvSpPr>
        <p:spPr>
          <a:xfrm>
            <a:off x="2" y="0"/>
            <a:ext cx="12192000" cy="6858000"/>
          </a:xfrm>
          <a:prstGeom prst="roundRect">
            <a:avLst>
              <a:gd name="adj" fmla="val 0"/>
            </a:avLst>
          </a:prstGeom>
          <a:gradFill>
            <a:gsLst>
              <a:gs pos="0">
                <a:schemeClr val="accent4"/>
              </a:gs>
              <a:gs pos="100000">
                <a:schemeClr val="accent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Rounded Rectangle 9"/>
          <p:cNvSpPr/>
          <p:nvPr userDrawn="1"/>
        </p:nvSpPr>
        <p:spPr>
          <a:xfrm>
            <a:off x="304803" y="225425"/>
            <a:ext cx="8332415" cy="6400800"/>
          </a:xfrm>
          <a:prstGeom prst="roundRect">
            <a:avLst>
              <a:gd name="adj" fmla="val 1296"/>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
        <p:nvSpPr>
          <p:cNvPr id="8" name="Text Placeholder 2"/>
          <p:cNvSpPr>
            <a:spLocks noGrp="1"/>
          </p:cNvSpPr>
          <p:nvPr>
            <p:ph type="body" sz="quarter" idx="10"/>
          </p:nvPr>
        </p:nvSpPr>
        <p:spPr>
          <a:xfrm>
            <a:off x="884774" y="1855593"/>
            <a:ext cx="7544756" cy="993775"/>
          </a:xfrm>
        </p:spPr>
        <p:txBody>
          <a:bodyPr/>
          <a:lstStyle>
            <a:lvl1pPr>
              <a:defRPr sz="3000">
                <a:solidFill>
                  <a:schemeClr val="accent3"/>
                </a:solidFill>
              </a:defRPr>
            </a:lvl1pPr>
            <a:lvl2pPr>
              <a:defRPr sz="3167"/>
            </a:lvl2pPr>
            <a:lvl3pPr>
              <a:defRPr sz="3167"/>
            </a:lvl3pPr>
            <a:lvl4pPr>
              <a:defRPr sz="3167"/>
            </a:lvl4pPr>
            <a:lvl5pPr>
              <a:defRPr sz="3167"/>
            </a:lvl5pPr>
          </a:lstStyle>
          <a:p>
            <a:pPr lvl="0"/>
            <a:r>
              <a:rPr lang="en-US"/>
              <a:t>Click to edit Master text styles</a:t>
            </a:r>
          </a:p>
        </p:txBody>
      </p:sp>
      <p:sp>
        <p:nvSpPr>
          <p:cNvPr id="9" name="Text Placeholder 8"/>
          <p:cNvSpPr>
            <a:spLocks noGrp="1"/>
          </p:cNvSpPr>
          <p:nvPr>
            <p:ph type="body" sz="quarter" idx="11"/>
          </p:nvPr>
        </p:nvSpPr>
        <p:spPr>
          <a:xfrm>
            <a:off x="924986" y="2876928"/>
            <a:ext cx="6312447" cy="63318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4152479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ivider Slide Purple 3">
    <p:spTree>
      <p:nvGrpSpPr>
        <p:cNvPr id="1" name=""/>
        <p:cNvGrpSpPr/>
        <p:nvPr/>
      </p:nvGrpSpPr>
      <p:grpSpPr>
        <a:xfrm>
          <a:off x="0" y="0"/>
          <a:ext cx="0" cy="0"/>
          <a:chOff x="0" y="0"/>
          <a:chExt cx="0" cy="0"/>
        </a:xfrm>
      </p:grpSpPr>
      <p:sp>
        <p:nvSpPr>
          <p:cNvPr id="9" name="Rounded Rectangle 8"/>
          <p:cNvSpPr/>
          <p:nvPr userDrawn="1"/>
        </p:nvSpPr>
        <p:spPr>
          <a:xfrm>
            <a:off x="2" y="0"/>
            <a:ext cx="12192000" cy="6858000"/>
          </a:xfrm>
          <a:prstGeom prst="roundRect">
            <a:avLst>
              <a:gd name="adj" fmla="val 0"/>
            </a:avLst>
          </a:prstGeom>
          <a:gradFill>
            <a:gsLst>
              <a:gs pos="0">
                <a:srgbClr val="DA0081"/>
              </a:gs>
              <a:gs pos="100000">
                <a:srgbClr val="81017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Rounded Rectangle 9"/>
          <p:cNvSpPr/>
          <p:nvPr userDrawn="1"/>
        </p:nvSpPr>
        <p:spPr>
          <a:xfrm>
            <a:off x="304803" y="225425"/>
            <a:ext cx="8332415" cy="6400800"/>
          </a:xfrm>
          <a:prstGeom prst="roundRect">
            <a:avLst>
              <a:gd name="adj" fmla="val 1296"/>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
        <p:nvSpPr>
          <p:cNvPr id="8" name="Text Placeholder 2"/>
          <p:cNvSpPr>
            <a:spLocks noGrp="1"/>
          </p:cNvSpPr>
          <p:nvPr>
            <p:ph type="body" sz="quarter" idx="10"/>
          </p:nvPr>
        </p:nvSpPr>
        <p:spPr>
          <a:xfrm>
            <a:off x="884774" y="1855593"/>
            <a:ext cx="7544756" cy="993775"/>
          </a:xfrm>
        </p:spPr>
        <p:txBody>
          <a:bodyPr/>
          <a:lstStyle>
            <a:lvl1pPr>
              <a:defRPr sz="3000">
                <a:solidFill>
                  <a:srgbClr val="7030A0"/>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924986" y="2876928"/>
            <a:ext cx="6312447" cy="63318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352055041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vider Slide Dark Blue 3">
    <p:spTree>
      <p:nvGrpSpPr>
        <p:cNvPr id="1" name=""/>
        <p:cNvGrpSpPr/>
        <p:nvPr/>
      </p:nvGrpSpPr>
      <p:grpSpPr>
        <a:xfrm>
          <a:off x="0" y="0"/>
          <a:ext cx="0" cy="0"/>
          <a:chOff x="0" y="0"/>
          <a:chExt cx="0" cy="0"/>
        </a:xfrm>
      </p:grpSpPr>
      <p:sp>
        <p:nvSpPr>
          <p:cNvPr id="9" name="Rounded Rectangle 8"/>
          <p:cNvSpPr/>
          <p:nvPr userDrawn="1"/>
        </p:nvSpPr>
        <p:spPr>
          <a:xfrm>
            <a:off x="2" y="0"/>
            <a:ext cx="12192000" cy="6858000"/>
          </a:xfrm>
          <a:prstGeom prst="roundRect">
            <a:avLst>
              <a:gd name="adj" fmla="val 0"/>
            </a:avLst>
          </a:prstGeom>
          <a:gradFill>
            <a:gsLst>
              <a:gs pos="0">
                <a:schemeClr val="accent5"/>
              </a:gs>
              <a:gs pos="100000">
                <a:srgbClr val="0C2577"/>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Rounded Rectangle 9"/>
          <p:cNvSpPr/>
          <p:nvPr userDrawn="1"/>
        </p:nvSpPr>
        <p:spPr>
          <a:xfrm>
            <a:off x="304803" y="225425"/>
            <a:ext cx="8332415" cy="6400800"/>
          </a:xfrm>
          <a:prstGeom prst="roundRect">
            <a:avLst>
              <a:gd name="adj" fmla="val 1296"/>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
        <p:nvSpPr>
          <p:cNvPr id="8" name="Text Placeholder 2"/>
          <p:cNvSpPr>
            <a:spLocks noGrp="1"/>
          </p:cNvSpPr>
          <p:nvPr>
            <p:ph type="body" sz="quarter" idx="10"/>
          </p:nvPr>
        </p:nvSpPr>
        <p:spPr>
          <a:xfrm>
            <a:off x="884774" y="1855593"/>
            <a:ext cx="7544756" cy="993775"/>
          </a:xfrm>
        </p:spPr>
        <p:txBody>
          <a:bodyPr/>
          <a:lstStyle>
            <a:lvl1pPr>
              <a:defRPr sz="3000">
                <a:solidFill>
                  <a:srgbClr val="0070C0"/>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924986" y="2876928"/>
            <a:ext cx="6312447" cy="63318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14478860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Quote Orange">
    <p:bg>
      <p:bgPr>
        <a:solidFill>
          <a:schemeClr val="bg2"/>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9" name="Rounded Rectangle 8"/>
          <p:cNvSpPr/>
          <p:nvPr userDrawn="1"/>
        </p:nvSpPr>
        <p:spPr>
          <a:xfrm>
            <a:off x="476253" y="1296847"/>
            <a:ext cx="11238520" cy="3903978"/>
          </a:xfrm>
          <a:prstGeom prst="roundRect">
            <a:avLst>
              <a:gd name="adj" fmla="val 215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0" name="Picture 9"/>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39766" y="1368689"/>
            <a:ext cx="754391" cy="442918"/>
          </a:xfrm>
          <a:prstGeom prst="rect">
            <a:avLst/>
          </a:prstGeom>
        </p:spPr>
      </p:pic>
      <p:pic>
        <p:nvPicPr>
          <p:cNvPr id="11" name="Picture 10"/>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0865224" y="4691319"/>
            <a:ext cx="704860" cy="442918"/>
          </a:xfrm>
          <a:prstGeom prst="rect">
            <a:avLst/>
          </a:prstGeom>
        </p:spPr>
      </p:pic>
      <p:sp>
        <p:nvSpPr>
          <p:cNvPr id="3" name="Text Placeholder 2"/>
          <p:cNvSpPr>
            <a:spLocks noGrp="1"/>
          </p:cNvSpPr>
          <p:nvPr>
            <p:ph type="body" sz="quarter" idx="10"/>
          </p:nvPr>
        </p:nvSpPr>
        <p:spPr>
          <a:xfrm>
            <a:off x="1416057" y="1811343"/>
            <a:ext cx="9268883" cy="2879725"/>
          </a:xfrm>
        </p:spPr>
        <p:txBody>
          <a:bodyPr/>
          <a:lstStyle>
            <a:lvl1pPr>
              <a:defRPr sz="30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36270493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chemeClr val="bg2"/>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9" name="Rounded Rectangle 8"/>
          <p:cNvSpPr/>
          <p:nvPr userDrawn="1"/>
        </p:nvSpPr>
        <p:spPr>
          <a:xfrm>
            <a:off x="476253" y="1296847"/>
            <a:ext cx="11238520" cy="3903978"/>
          </a:xfrm>
          <a:prstGeom prst="roundRect">
            <a:avLst>
              <a:gd name="adj" fmla="val 215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6" name="Picture 15"/>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39766" y="1368697"/>
            <a:ext cx="754391" cy="442917"/>
          </a:xfrm>
          <a:prstGeom prst="rect">
            <a:avLst/>
          </a:prstGeom>
        </p:spPr>
      </p:pic>
      <p:pic>
        <p:nvPicPr>
          <p:cNvPr id="17" name="Picture 1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0865224" y="4691327"/>
            <a:ext cx="704860" cy="442917"/>
          </a:xfrm>
          <a:prstGeom prst="rect">
            <a:avLst/>
          </a:prstGeom>
        </p:spPr>
      </p:pic>
      <p:sp>
        <p:nvSpPr>
          <p:cNvPr id="10" name="Text Placeholder 2"/>
          <p:cNvSpPr>
            <a:spLocks noGrp="1"/>
          </p:cNvSpPr>
          <p:nvPr>
            <p:ph type="body" sz="quarter" idx="10"/>
          </p:nvPr>
        </p:nvSpPr>
        <p:spPr>
          <a:xfrm>
            <a:off x="1416057" y="1811343"/>
            <a:ext cx="9268883" cy="2879725"/>
          </a:xfrm>
        </p:spPr>
        <p:txBody>
          <a:bodyPr/>
          <a:lstStyle>
            <a:lvl1pPr>
              <a:defRPr sz="3000">
                <a:solidFill>
                  <a:schemeClr val="accent5"/>
                </a:solidFill>
              </a:defRPr>
            </a:lvl1pPr>
          </a:lstStyle>
          <a:p>
            <a:pPr lvl="0"/>
            <a:r>
              <a:rPr lang="en-US"/>
              <a:t>Click to edit Master text styles</a:t>
            </a:r>
          </a:p>
        </p:txBody>
      </p:sp>
    </p:spTree>
    <p:extLst>
      <p:ext uri="{BB962C8B-B14F-4D97-AF65-F5344CB8AC3E}">
        <p14:creationId xmlns:p14="http://schemas.microsoft.com/office/powerpoint/2010/main" val="255119397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Quote Green">
    <p:bg>
      <p:bgPr>
        <a:solidFill>
          <a:schemeClr val="bg2"/>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9" name="Rounded Rectangle 8"/>
          <p:cNvSpPr/>
          <p:nvPr userDrawn="1"/>
        </p:nvSpPr>
        <p:spPr>
          <a:xfrm>
            <a:off x="476253" y="1296847"/>
            <a:ext cx="11238520" cy="3903978"/>
          </a:xfrm>
          <a:prstGeom prst="roundRect">
            <a:avLst>
              <a:gd name="adj" fmla="val 215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1" name="Picture 10"/>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39766" y="1368693"/>
            <a:ext cx="754391" cy="442917"/>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0865224" y="4691323"/>
            <a:ext cx="704860" cy="442917"/>
          </a:xfrm>
          <a:prstGeom prst="rect">
            <a:avLst/>
          </a:prstGeom>
        </p:spPr>
      </p:pic>
      <p:sp>
        <p:nvSpPr>
          <p:cNvPr id="10" name="Text Placeholder 2"/>
          <p:cNvSpPr>
            <a:spLocks noGrp="1"/>
          </p:cNvSpPr>
          <p:nvPr>
            <p:ph type="body" sz="quarter" idx="10"/>
          </p:nvPr>
        </p:nvSpPr>
        <p:spPr>
          <a:xfrm>
            <a:off x="1416057" y="1811343"/>
            <a:ext cx="9268883" cy="2879725"/>
          </a:xfrm>
        </p:spPr>
        <p:txBody>
          <a:bodyPr/>
          <a:lstStyle>
            <a:lvl1pPr>
              <a:defRPr sz="3000">
                <a:solidFill>
                  <a:schemeClr val="accent3"/>
                </a:solidFill>
              </a:defRPr>
            </a:lvl1pPr>
          </a:lstStyle>
          <a:p>
            <a:pPr lvl="0"/>
            <a:r>
              <a:rPr lang="en-US"/>
              <a:t>Click to edit Master text styles</a:t>
            </a:r>
          </a:p>
        </p:txBody>
      </p:sp>
    </p:spTree>
    <p:extLst>
      <p:ext uri="{BB962C8B-B14F-4D97-AF65-F5344CB8AC3E}">
        <p14:creationId xmlns:p14="http://schemas.microsoft.com/office/powerpoint/2010/main" val="42255444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Quote Purple">
    <p:bg>
      <p:bgPr>
        <a:solidFill>
          <a:schemeClr val="bg2"/>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9" name="Rounded Rectangle 8"/>
          <p:cNvSpPr/>
          <p:nvPr userDrawn="1"/>
        </p:nvSpPr>
        <p:spPr>
          <a:xfrm>
            <a:off x="476253" y="1296847"/>
            <a:ext cx="11238520" cy="3903978"/>
          </a:xfrm>
          <a:prstGeom prst="roundRect">
            <a:avLst>
              <a:gd name="adj" fmla="val 215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6" name="Picture 15"/>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39766" y="1368697"/>
            <a:ext cx="754391" cy="442917"/>
          </a:xfrm>
          <a:prstGeom prst="rect">
            <a:avLst/>
          </a:prstGeom>
        </p:spPr>
      </p:pic>
      <p:pic>
        <p:nvPicPr>
          <p:cNvPr id="17" name="Picture 1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0865224" y="4691327"/>
            <a:ext cx="704860" cy="442917"/>
          </a:xfrm>
          <a:prstGeom prst="rect">
            <a:avLst/>
          </a:prstGeom>
        </p:spPr>
      </p:pic>
      <p:sp>
        <p:nvSpPr>
          <p:cNvPr id="10" name="Text Placeholder 2"/>
          <p:cNvSpPr>
            <a:spLocks noGrp="1"/>
          </p:cNvSpPr>
          <p:nvPr>
            <p:ph type="body" sz="quarter" idx="10"/>
          </p:nvPr>
        </p:nvSpPr>
        <p:spPr>
          <a:xfrm>
            <a:off x="1416057" y="1811343"/>
            <a:ext cx="9268883" cy="2879725"/>
          </a:xfrm>
        </p:spPr>
        <p:txBody>
          <a:bodyPr/>
          <a:lstStyle>
            <a:lvl1pPr>
              <a:defRPr sz="3000">
                <a:solidFill>
                  <a:srgbClr val="7030A0"/>
                </a:solidFill>
              </a:defRPr>
            </a:lvl1pPr>
          </a:lstStyle>
          <a:p>
            <a:pPr lvl="0"/>
            <a:r>
              <a:rPr lang="en-US"/>
              <a:t>Click to edit Master text styles</a:t>
            </a:r>
          </a:p>
        </p:txBody>
      </p:sp>
    </p:spTree>
    <p:extLst>
      <p:ext uri="{BB962C8B-B14F-4D97-AF65-F5344CB8AC3E}">
        <p14:creationId xmlns:p14="http://schemas.microsoft.com/office/powerpoint/2010/main" val="25908381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ote Dark Blue">
    <p:bg>
      <p:bgPr>
        <a:solidFill>
          <a:schemeClr val="bg2"/>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9" name="Rounded Rectangle 8"/>
          <p:cNvSpPr/>
          <p:nvPr userDrawn="1"/>
        </p:nvSpPr>
        <p:spPr>
          <a:xfrm>
            <a:off x="476253" y="1296847"/>
            <a:ext cx="11238520" cy="3903978"/>
          </a:xfrm>
          <a:prstGeom prst="roundRect">
            <a:avLst>
              <a:gd name="adj" fmla="val 215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1" name="Picture 10"/>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39766" y="1368697"/>
            <a:ext cx="754391" cy="442917"/>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0865224" y="4691327"/>
            <a:ext cx="704860" cy="442917"/>
          </a:xfrm>
          <a:prstGeom prst="rect">
            <a:avLst/>
          </a:prstGeom>
        </p:spPr>
      </p:pic>
      <p:sp>
        <p:nvSpPr>
          <p:cNvPr id="10" name="Text Placeholder 2"/>
          <p:cNvSpPr>
            <a:spLocks noGrp="1"/>
          </p:cNvSpPr>
          <p:nvPr>
            <p:ph type="body" sz="quarter" idx="10"/>
          </p:nvPr>
        </p:nvSpPr>
        <p:spPr>
          <a:xfrm>
            <a:off x="1416057" y="1811343"/>
            <a:ext cx="9268883" cy="2879725"/>
          </a:xfrm>
        </p:spPr>
        <p:txBody>
          <a:bodyPr/>
          <a:lstStyle>
            <a:lvl1pPr>
              <a:defRPr sz="3000">
                <a:solidFill>
                  <a:srgbClr val="002060"/>
                </a:solidFill>
              </a:defRPr>
            </a:lvl1pPr>
          </a:lstStyle>
          <a:p>
            <a:pPr lvl="0"/>
            <a:r>
              <a:rPr lang="en-US"/>
              <a:t>Click to edit Master text styles</a:t>
            </a:r>
          </a:p>
        </p:txBody>
      </p:sp>
    </p:spTree>
    <p:extLst>
      <p:ext uri="{BB962C8B-B14F-4D97-AF65-F5344CB8AC3E}">
        <p14:creationId xmlns:p14="http://schemas.microsoft.com/office/powerpoint/2010/main" val="142030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01_One Column">
    <p:spTree>
      <p:nvGrpSpPr>
        <p:cNvPr id="1" name=""/>
        <p:cNvGrpSpPr/>
        <p:nvPr/>
      </p:nvGrpSpPr>
      <p:grpSpPr>
        <a:xfrm>
          <a:off x="0" y="0"/>
          <a:ext cx="0" cy="0"/>
          <a:chOff x="0" y="0"/>
          <a:chExt cx="0" cy="0"/>
        </a:xfrm>
      </p:grpSpPr>
      <p:sp>
        <p:nvSpPr>
          <p:cNvPr id="115" name="Shape 115"/>
          <p:cNvSpPr>
            <a:spLocks noGrp="1"/>
          </p:cNvSpPr>
          <p:nvPr>
            <p:ph type="pic" idx="13"/>
          </p:nvPr>
        </p:nvSpPr>
        <p:spPr>
          <a:xfrm>
            <a:off x="0" y="2080175"/>
            <a:ext cx="12192000" cy="3114676"/>
          </a:xfrm>
          <a:prstGeom prst="rect">
            <a:avLst/>
          </a:prstGeom>
        </p:spPr>
        <p:txBody>
          <a:bodyPr lIns="91439" rIns="91439">
            <a:noAutofit/>
          </a:bodyPr>
          <a:lstStyle/>
          <a:p>
            <a:endParaRPr/>
          </a:p>
        </p:txBody>
      </p:sp>
      <p:sp>
        <p:nvSpPr>
          <p:cNvPr id="116" name="Shape 11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17" name="Shape 11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18" name="Shape 11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mage full bleed">
    <p:spTree>
      <p:nvGrpSpPr>
        <p:cNvPr id="1" name=""/>
        <p:cNvGrpSpPr/>
        <p:nvPr/>
      </p:nvGrpSpPr>
      <p:grpSpPr>
        <a:xfrm>
          <a:off x="0" y="0"/>
          <a:ext cx="0" cy="0"/>
          <a:chOff x="0" y="0"/>
          <a:chExt cx="0" cy="0"/>
        </a:xfrm>
      </p:grpSpPr>
      <p:sp>
        <p:nvSpPr>
          <p:cNvPr id="7" name="Picture Placeholder 6"/>
          <p:cNvSpPr>
            <a:spLocks noGrp="1"/>
          </p:cNvSpPr>
          <p:nvPr>
            <p:ph type="pic" sz="quarter" idx="12"/>
          </p:nvPr>
        </p:nvSpPr>
        <p:spPr>
          <a:xfrm>
            <a:off x="2" y="0"/>
            <a:ext cx="12192000" cy="6858000"/>
          </a:xfrm>
          <a:solidFill>
            <a:schemeClr val="tx1"/>
          </a:solidFill>
        </p:spPr>
        <p:txBody>
          <a:bodyPr rtlCol="0">
            <a:normAutofit/>
          </a:bodyPr>
          <a:lstStyle/>
          <a:p>
            <a:pPr lvl="0"/>
            <a:r>
              <a:rPr lang="en-US" noProof="0"/>
              <a:t>Click icon to add picture</a:t>
            </a:r>
            <a:endParaRPr lang="en-US" noProof="0" dirty="0"/>
          </a:p>
        </p:txBody>
      </p:sp>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Tree>
    <p:extLst>
      <p:ext uri="{BB962C8B-B14F-4D97-AF65-F5344CB8AC3E}">
        <p14:creationId xmlns:p14="http://schemas.microsoft.com/office/powerpoint/2010/main" val="174554970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mage no bleed">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Text Placeholder 2"/>
          <p:cNvSpPr>
            <a:spLocks noGrp="1"/>
          </p:cNvSpPr>
          <p:nvPr>
            <p:ph type="body" sz="quarter" idx="20"/>
          </p:nvPr>
        </p:nvSpPr>
        <p:spPr>
          <a:xfrm>
            <a:off x="755910" y="521208"/>
            <a:ext cx="10517716" cy="596900"/>
          </a:xfrm>
        </p:spPr>
        <p:txBody>
          <a:bodyPr>
            <a:normAutofit/>
          </a:bodyPr>
          <a:lstStyle>
            <a:lvl1pPr>
              <a:defRPr sz="2417" b="0">
                <a:solidFill>
                  <a:srgbClr val="067AB4"/>
                </a:solidFill>
              </a:defRPr>
            </a:lvl1pPr>
          </a:lstStyle>
          <a:p>
            <a:pPr lvl="0"/>
            <a:r>
              <a:rPr lang="en-US"/>
              <a:t>Click to edit Master text styles</a:t>
            </a: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
        <p:nvSpPr>
          <p:cNvPr id="3" name="Picture Placeholder 2"/>
          <p:cNvSpPr>
            <a:spLocks noGrp="1"/>
          </p:cNvSpPr>
          <p:nvPr>
            <p:ph type="pic" sz="quarter" idx="21"/>
          </p:nvPr>
        </p:nvSpPr>
        <p:spPr>
          <a:xfrm>
            <a:off x="476254" y="1096791"/>
            <a:ext cx="11239500" cy="4973637"/>
          </a:xfrm>
          <a:prstGeom prst="roundRect">
            <a:avLst>
              <a:gd name="adj" fmla="val 2312"/>
            </a:avLst>
          </a:prstGeom>
          <a:solidFill>
            <a:schemeClr val="tx1"/>
          </a:solidFill>
        </p:spPr>
        <p:txBody>
          <a:bodyPr/>
          <a:lstStyle/>
          <a:p>
            <a:r>
              <a:rPr lang="en-US"/>
              <a:t>Click icon to add picture</a:t>
            </a:r>
          </a:p>
        </p:txBody>
      </p:sp>
    </p:spTree>
    <p:extLst>
      <p:ext uri="{BB962C8B-B14F-4D97-AF65-F5344CB8AC3E}">
        <p14:creationId xmlns:p14="http://schemas.microsoft.com/office/powerpoint/2010/main" val="28478622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full image 3 side bleed">
    <p:spTree>
      <p:nvGrpSpPr>
        <p:cNvPr id="1" name=""/>
        <p:cNvGrpSpPr/>
        <p:nvPr/>
      </p:nvGrpSpPr>
      <p:grpSpPr>
        <a:xfrm>
          <a:off x="0" y="0"/>
          <a:ext cx="0" cy="0"/>
          <a:chOff x="0" y="0"/>
          <a:chExt cx="0" cy="0"/>
        </a:xfrm>
      </p:grpSpPr>
      <p:sp>
        <p:nvSpPr>
          <p:cNvPr id="5" name="Picture Placeholder 4"/>
          <p:cNvSpPr>
            <a:spLocks noGrp="1"/>
          </p:cNvSpPr>
          <p:nvPr>
            <p:ph type="pic" sz="quarter" idx="12"/>
          </p:nvPr>
        </p:nvSpPr>
        <p:spPr>
          <a:xfrm>
            <a:off x="-17928" y="1143000"/>
            <a:ext cx="12209930" cy="5715000"/>
          </a:xfrm>
          <a:prstGeom prst="rect">
            <a:avLst/>
          </a:prstGeom>
          <a:solidFill>
            <a:schemeClr val="tx1"/>
          </a:solidFill>
          <a:ln>
            <a:solidFill>
              <a:srgbClr val="000000">
                <a:alpha val="0"/>
              </a:srgbClr>
            </a:solidFill>
          </a:ln>
        </p:spPr>
        <p:txBody>
          <a:bodyPr rtlCol="0" anchor="ctr">
            <a:normAutofit/>
          </a:bodyPr>
          <a:lstStyle>
            <a:lvl1pPr algn="ctr">
              <a:defRPr/>
            </a:lvl1pPr>
          </a:lstStyle>
          <a:p>
            <a:pPr lvl="0"/>
            <a:r>
              <a:rPr lang="en-US" noProof="0"/>
              <a:t>Click icon to add picture</a:t>
            </a:r>
            <a:endParaRPr lang="en-US" noProof="0" dirty="0"/>
          </a:p>
        </p:txBody>
      </p:sp>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Text Placeholder 2"/>
          <p:cNvSpPr>
            <a:spLocks noGrp="1"/>
          </p:cNvSpPr>
          <p:nvPr>
            <p:ph type="body" sz="quarter" idx="20"/>
          </p:nvPr>
        </p:nvSpPr>
        <p:spPr>
          <a:xfrm>
            <a:off x="755910" y="521208"/>
            <a:ext cx="10517716" cy="596900"/>
          </a:xfrm>
        </p:spPr>
        <p:txBody>
          <a:bodyPr>
            <a:normAutofit/>
          </a:bodyPr>
          <a:lstStyle>
            <a:lvl1pPr>
              <a:defRPr sz="2417" b="0">
                <a:solidFill>
                  <a:srgbClr val="067AB4"/>
                </a:solidFill>
              </a:defRPr>
            </a:lvl1pPr>
          </a:lstStyle>
          <a:p>
            <a:pPr lvl="0"/>
            <a:r>
              <a:rPr lang="en-US"/>
              <a:t>Click to edit Master text styles</a:t>
            </a: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27986823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ages bleeds">
    <p:spTree>
      <p:nvGrpSpPr>
        <p:cNvPr id="1" name=""/>
        <p:cNvGrpSpPr/>
        <p:nvPr/>
      </p:nvGrpSpPr>
      <p:grpSpPr>
        <a:xfrm>
          <a:off x="0" y="0"/>
          <a:ext cx="0" cy="0"/>
          <a:chOff x="0" y="0"/>
          <a:chExt cx="0" cy="0"/>
        </a:xfrm>
      </p:grpSpPr>
      <p:sp>
        <p:nvSpPr>
          <p:cNvPr id="19" name="Picture Placeholder 3"/>
          <p:cNvSpPr>
            <a:spLocks noGrp="1"/>
          </p:cNvSpPr>
          <p:nvPr>
            <p:ph type="pic" sz="quarter" idx="21"/>
          </p:nvPr>
        </p:nvSpPr>
        <p:spPr>
          <a:xfrm>
            <a:off x="7985765" y="2468880"/>
            <a:ext cx="4206241" cy="4389120"/>
          </a:xfrm>
          <a:prstGeom prst="rect">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Picture Placeholder 3"/>
          <p:cNvSpPr>
            <a:spLocks noGrp="1"/>
          </p:cNvSpPr>
          <p:nvPr>
            <p:ph type="pic" sz="quarter" idx="18"/>
          </p:nvPr>
        </p:nvSpPr>
        <p:spPr>
          <a:xfrm>
            <a:off x="4" y="0"/>
            <a:ext cx="7839458" cy="4288536"/>
          </a:xfrm>
          <a:prstGeom prst="rect">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7" name="Picture Placeholder 3"/>
          <p:cNvSpPr>
            <a:spLocks noGrp="1"/>
          </p:cNvSpPr>
          <p:nvPr>
            <p:ph type="pic" sz="quarter" idx="20"/>
          </p:nvPr>
        </p:nvSpPr>
        <p:spPr>
          <a:xfrm>
            <a:off x="7985765" y="0"/>
            <a:ext cx="4206241" cy="2359152"/>
          </a:xfrm>
          <a:prstGeom prst="rect">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5" name="Picture Placeholder 3"/>
          <p:cNvSpPr>
            <a:spLocks noGrp="1"/>
          </p:cNvSpPr>
          <p:nvPr>
            <p:ph type="pic" sz="quarter" idx="19"/>
          </p:nvPr>
        </p:nvSpPr>
        <p:spPr>
          <a:xfrm>
            <a:off x="4" y="4398265"/>
            <a:ext cx="7839458" cy="2459736"/>
          </a:xfrm>
          <a:prstGeom prst="rect">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0" name="Title 3"/>
          <p:cNvSpPr>
            <a:spLocks noGrp="1"/>
          </p:cNvSpPr>
          <p:nvPr>
            <p:ph type="title"/>
          </p:nvPr>
        </p:nvSpPr>
        <p:spPr>
          <a:xfrm>
            <a:off x="513851" y="496358"/>
            <a:ext cx="11178495" cy="566362"/>
          </a:xfrm>
          <a:prstGeom prst="roundRect">
            <a:avLst>
              <a:gd name="adj" fmla="val 13793"/>
            </a:avLst>
          </a:prstGeom>
          <a:solidFill>
            <a:schemeClr val="bg1"/>
          </a:solidFill>
        </p:spPr>
        <p:txBody>
          <a:bodyPr/>
          <a:lstStyle>
            <a:lvl1pPr marL="156342">
              <a:defRPr/>
            </a:lvl1pPr>
          </a:lstStyle>
          <a:p>
            <a:r>
              <a:rPr lang="en-US"/>
              <a:t>Click to edit Master title style</a:t>
            </a:r>
            <a:endParaRPr lang="en-CA" dirty="0"/>
          </a:p>
        </p:txBody>
      </p:sp>
      <p:sp>
        <p:nvSpPr>
          <p:cNvPr id="20"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21"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29798659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 images bleeds">
    <p:spTree>
      <p:nvGrpSpPr>
        <p:cNvPr id="1" name=""/>
        <p:cNvGrpSpPr/>
        <p:nvPr/>
      </p:nvGrpSpPr>
      <p:grpSpPr>
        <a:xfrm>
          <a:off x="0" y="0"/>
          <a:ext cx="0" cy="0"/>
          <a:chOff x="0" y="0"/>
          <a:chExt cx="0" cy="0"/>
        </a:xfrm>
      </p:grpSpPr>
      <p:sp>
        <p:nvSpPr>
          <p:cNvPr id="19" name="Picture Placeholder 3"/>
          <p:cNvSpPr>
            <a:spLocks noGrp="1"/>
          </p:cNvSpPr>
          <p:nvPr>
            <p:ph type="pic" sz="quarter" idx="21"/>
          </p:nvPr>
        </p:nvSpPr>
        <p:spPr>
          <a:xfrm>
            <a:off x="5566917" y="4398265"/>
            <a:ext cx="6625088" cy="2459736"/>
          </a:xfrm>
          <a:prstGeom prst="rect">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Picture Placeholder 3"/>
          <p:cNvSpPr>
            <a:spLocks noGrp="1"/>
          </p:cNvSpPr>
          <p:nvPr>
            <p:ph type="pic" sz="quarter" idx="18"/>
          </p:nvPr>
        </p:nvSpPr>
        <p:spPr>
          <a:xfrm>
            <a:off x="2" y="0"/>
            <a:ext cx="12192000" cy="4288536"/>
          </a:xfrm>
          <a:prstGeom prst="rect">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5" name="Picture Placeholder 3"/>
          <p:cNvSpPr>
            <a:spLocks noGrp="1"/>
          </p:cNvSpPr>
          <p:nvPr>
            <p:ph type="pic" sz="quarter" idx="19"/>
          </p:nvPr>
        </p:nvSpPr>
        <p:spPr>
          <a:xfrm>
            <a:off x="3" y="4398265"/>
            <a:ext cx="5394385" cy="2459736"/>
          </a:xfrm>
          <a:prstGeom prst="rect">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0" name="Title 3"/>
          <p:cNvSpPr>
            <a:spLocks noGrp="1"/>
          </p:cNvSpPr>
          <p:nvPr>
            <p:ph type="title"/>
          </p:nvPr>
        </p:nvSpPr>
        <p:spPr>
          <a:xfrm>
            <a:off x="513851" y="496358"/>
            <a:ext cx="11178495" cy="566362"/>
          </a:xfrm>
          <a:prstGeom prst="roundRect">
            <a:avLst>
              <a:gd name="adj" fmla="val 13793"/>
            </a:avLst>
          </a:prstGeom>
          <a:solidFill>
            <a:schemeClr val="bg1"/>
          </a:solidFill>
        </p:spPr>
        <p:txBody>
          <a:bodyPr/>
          <a:lstStyle>
            <a:lvl1pPr marL="156342">
              <a:defRPr/>
            </a:lvl1pPr>
          </a:lstStyle>
          <a:p>
            <a:r>
              <a:rPr lang="en-US"/>
              <a:t>Click to edit Master title style</a:t>
            </a:r>
            <a:endParaRPr lang="en-CA" dirty="0"/>
          </a:p>
        </p:txBody>
      </p:sp>
      <p:sp>
        <p:nvSpPr>
          <p:cNvPr id="20"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21"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107200557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ages, no bleed">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Text Placeholder 2"/>
          <p:cNvSpPr>
            <a:spLocks noGrp="1"/>
          </p:cNvSpPr>
          <p:nvPr>
            <p:ph type="body" sz="quarter" idx="20"/>
          </p:nvPr>
        </p:nvSpPr>
        <p:spPr>
          <a:xfrm>
            <a:off x="755910" y="521208"/>
            <a:ext cx="10517716" cy="596900"/>
          </a:xfrm>
        </p:spPr>
        <p:txBody>
          <a:bodyPr>
            <a:normAutofit/>
          </a:bodyPr>
          <a:lstStyle>
            <a:lvl1pPr>
              <a:defRPr sz="2417" b="0">
                <a:solidFill>
                  <a:srgbClr val="067AB4"/>
                </a:solidFill>
              </a:defRPr>
            </a:lvl1pPr>
          </a:lstStyle>
          <a:p>
            <a:pPr lvl="0"/>
            <a:r>
              <a:rPr lang="en-US"/>
              <a:t>Click to edit Master text styles</a:t>
            </a: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
        <p:nvSpPr>
          <p:cNvPr id="3" name="Picture Placeholder 2"/>
          <p:cNvSpPr>
            <a:spLocks noGrp="1"/>
          </p:cNvSpPr>
          <p:nvPr>
            <p:ph type="pic" sz="quarter" idx="21"/>
          </p:nvPr>
        </p:nvSpPr>
        <p:spPr>
          <a:xfrm>
            <a:off x="476255" y="1084268"/>
            <a:ext cx="5640916" cy="2854325"/>
          </a:xfrm>
          <a:prstGeom prst="roundRect">
            <a:avLst>
              <a:gd name="adj" fmla="val 2765"/>
            </a:avLst>
          </a:prstGeom>
          <a:solidFill>
            <a:schemeClr val="tx1"/>
          </a:solidFill>
        </p:spPr>
        <p:txBody>
          <a:bodyPr/>
          <a:lstStyle/>
          <a:p>
            <a:r>
              <a:rPr lang="en-US"/>
              <a:t>Click icon to add picture</a:t>
            </a:r>
          </a:p>
        </p:txBody>
      </p:sp>
      <p:sp>
        <p:nvSpPr>
          <p:cNvPr id="17" name="Picture Placeholder 2"/>
          <p:cNvSpPr>
            <a:spLocks noGrp="1"/>
          </p:cNvSpPr>
          <p:nvPr>
            <p:ph type="pic" sz="quarter" idx="22"/>
          </p:nvPr>
        </p:nvSpPr>
        <p:spPr>
          <a:xfrm>
            <a:off x="6249995" y="1084265"/>
            <a:ext cx="5464781" cy="2276066"/>
          </a:xfrm>
          <a:prstGeom prst="roundRect">
            <a:avLst>
              <a:gd name="adj" fmla="val 2765"/>
            </a:avLst>
          </a:prstGeom>
          <a:solidFill>
            <a:schemeClr val="tx1"/>
          </a:solidFill>
        </p:spPr>
        <p:txBody>
          <a:bodyPr/>
          <a:lstStyle/>
          <a:p>
            <a:r>
              <a:rPr lang="en-US"/>
              <a:t>Click icon to add picture</a:t>
            </a:r>
          </a:p>
        </p:txBody>
      </p:sp>
      <p:sp>
        <p:nvSpPr>
          <p:cNvPr id="18" name="Picture Placeholder 2"/>
          <p:cNvSpPr>
            <a:spLocks noGrp="1"/>
          </p:cNvSpPr>
          <p:nvPr>
            <p:ph type="pic" sz="quarter" idx="23"/>
          </p:nvPr>
        </p:nvSpPr>
        <p:spPr>
          <a:xfrm>
            <a:off x="6249995" y="3467360"/>
            <a:ext cx="5464781" cy="2589809"/>
          </a:xfrm>
          <a:prstGeom prst="roundRect">
            <a:avLst>
              <a:gd name="adj" fmla="val 2765"/>
            </a:avLst>
          </a:prstGeom>
          <a:solidFill>
            <a:schemeClr val="tx1"/>
          </a:solidFill>
        </p:spPr>
        <p:txBody>
          <a:bodyPr/>
          <a:lstStyle/>
          <a:p>
            <a:r>
              <a:rPr lang="en-US"/>
              <a:t>Click icon to add picture</a:t>
            </a:r>
          </a:p>
        </p:txBody>
      </p:sp>
      <p:sp>
        <p:nvSpPr>
          <p:cNvPr id="19" name="Picture Placeholder 2"/>
          <p:cNvSpPr>
            <a:spLocks noGrp="1"/>
          </p:cNvSpPr>
          <p:nvPr>
            <p:ph type="pic" sz="quarter" idx="24"/>
          </p:nvPr>
        </p:nvSpPr>
        <p:spPr>
          <a:xfrm>
            <a:off x="476257" y="4038107"/>
            <a:ext cx="5640558" cy="2019052"/>
          </a:xfrm>
          <a:prstGeom prst="roundRect">
            <a:avLst>
              <a:gd name="adj" fmla="val 2765"/>
            </a:avLst>
          </a:prstGeom>
          <a:solidFill>
            <a:schemeClr val="tx1"/>
          </a:solidFill>
        </p:spPr>
        <p:txBody>
          <a:bodyPr/>
          <a:lstStyle/>
          <a:p>
            <a:r>
              <a:rPr lang="en-US"/>
              <a:t>Click icon to add picture</a:t>
            </a:r>
          </a:p>
        </p:txBody>
      </p:sp>
    </p:spTree>
    <p:extLst>
      <p:ext uri="{BB962C8B-B14F-4D97-AF65-F5344CB8AC3E}">
        <p14:creationId xmlns:p14="http://schemas.microsoft.com/office/powerpoint/2010/main" val="407518453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 images,  text center">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3" name="Picture Placeholder 2"/>
          <p:cNvSpPr>
            <a:spLocks noGrp="1"/>
          </p:cNvSpPr>
          <p:nvPr>
            <p:ph type="pic" sz="quarter" idx="21"/>
          </p:nvPr>
        </p:nvSpPr>
        <p:spPr>
          <a:xfrm>
            <a:off x="476254" y="1084263"/>
            <a:ext cx="5547783" cy="2432050"/>
          </a:xfrm>
          <a:prstGeom prst="roundRect">
            <a:avLst>
              <a:gd name="adj" fmla="val 2380"/>
            </a:avLst>
          </a:prstGeom>
          <a:solidFill>
            <a:schemeClr val="tx1"/>
          </a:solidFill>
        </p:spPr>
        <p:txBody>
          <a:bodyPr/>
          <a:lstStyle/>
          <a:p>
            <a:r>
              <a:rPr lang="en-US"/>
              <a:t>Click icon to add picture</a:t>
            </a:r>
          </a:p>
        </p:txBody>
      </p:sp>
      <p:sp>
        <p:nvSpPr>
          <p:cNvPr id="15" name="Picture Placeholder 2"/>
          <p:cNvSpPr>
            <a:spLocks noGrp="1"/>
          </p:cNvSpPr>
          <p:nvPr>
            <p:ph type="pic" sz="quarter" idx="22"/>
          </p:nvPr>
        </p:nvSpPr>
        <p:spPr>
          <a:xfrm>
            <a:off x="6167415" y="1081532"/>
            <a:ext cx="5547783" cy="2432050"/>
          </a:xfrm>
          <a:prstGeom prst="roundRect">
            <a:avLst>
              <a:gd name="adj" fmla="val 2380"/>
            </a:avLst>
          </a:prstGeom>
          <a:solidFill>
            <a:schemeClr val="tx1"/>
          </a:solidFill>
        </p:spPr>
        <p:txBody>
          <a:bodyPr/>
          <a:lstStyle/>
          <a:p>
            <a:r>
              <a:rPr lang="en-US"/>
              <a:t>Click icon to add picture</a:t>
            </a:r>
          </a:p>
        </p:txBody>
      </p:sp>
      <p:sp>
        <p:nvSpPr>
          <p:cNvPr id="20" name="Picture Placeholder 2"/>
          <p:cNvSpPr>
            <a:spLocks noGrp="1"/>
          </p:cNvSpPr>
          <p:nvPr>
            <p:ph type="pic" sz="quarter" idx="23"/>
          </p:nvPr>
        </p:nvSpPr>
        <p:spPr>
          <a:xfrm>
            <a:off x="476254" y="3625108"/>
            <a:ext cx="5547783" cy="2432050"/>
          </a:xfrm>
          <a:prstGeom prst="roundRect">
            <a:avLst>
              <a:gd name="adj" fmla="val 2380"/>
            </a:avLst>
          </a:prstGeom>
          <a:solidFill>
            <a:schemeClr val="tx1"/>
          </a:solidFill>
        </p:spPr>
        <p:txBody>
          <a:bodyPr/>
          <a:lstStyle/>
          <a:p>
            <a:r>
              <a:rPr lang="en-US"/>
              <a:t>Click icon to add picture</a:t>
            </a:r>
          </a:p>
        </p:txBody>
      </p:sp>
      <p:sp>
        <p:nvSpPr>
          <p:cNvPr id="21" name="Picture Placeholder 2"/>
          <p:cNvSpPr>
            <a:spLocks noGrp="1"/>
          </p:cNvSpPr>
          <p:nvPr>
            <p:ph type="pic" sz="quarter" idx="24"/>
          </p:nvPr>
        </p:nvSpPr>
        <p:spPr>
          <a:xfrm>
            <a:off x="6167415" y="3622377"/>
            <a:ext cx="5547783" cy="2432050"/>
          </a:xfrm>
          <a:prstGeom prst="roundRect">
            <a:avLst>
              <a:gd name="adj" fmla="val 2380"/>
            </a:avLst>
          </a:prstGeom>
          <a:solidFill>
            <a:schemeClr val="tx1"/>
          </a:solidFill>
        </p:spPr>
        <p:txBody>
          <a:bodyPr/>
          <a:lstStyle/>
          <a:p>
            <a:r>
              <a:rPr lang="en-US"/>
              <a:t>Click icon to add picture</a:t>
            </a:r>
          </a:p>
        </p:txBody>
      </p:sp>
      <p:sp>
        <p:nvSpPr>
          <p:cNvPr id="10" name="Text Placeholder 2"/>
          <p:cNvSpPr>
            <a:spLocks noGrp="1"/>
          </p:cNvSpPr>
          <p:nvPr>
            <p:ph type="body" sz="quarter" idx="20"/>
          </p:nvPr>
        </p:nvSpPr>
        <p:spPr>
          <a:xfrm>
            <a:off x="755910" y="521208"/>
            <a:ext cx="10517716" cy="596900"/>
          </a:xfrm>
        </p:spPr>
        <p:txBody>
          <a:bodyPr>
            <a:normAutofit/>
          </a:bodyPr>
          <a:lstStyle>
            <a:lvl1pPr>
              <a:defRPr sz="2417" b="0">
                <a:solidFill>
                  <a:srgbClr val="067AB4"/>
                </a:solidFill>
              </a:defRPr>
            </a:lvl1pPr>
          </a:lstStyle>
          <a:p>
            <a:pPr lvl="0"/>
            <a:r>
              <a:rPr lang="en-US"/>
              <a:t>Click to edit Master text styles</a:t>
            </a: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
        <p:nvSpPr>
          <p:cNvPr id="22" name="Content Placeholder 5"/>
          <p:cNvSpPr txBox="1">
            <a:spLocks/>
          </p:cNvSpPr>
          <p:nvPr userDrawn="1"/>
        </p:nvSpPr>
        <p:spPr bwMode="auto">
          <a:xfrm>
            <a:off x="3419284" y="3067764"/>
            <a:ext cx="5342123" cy="1027422"/>
          </a:xfrm>
          <a:prstGeom prst="roundRect">
            <a:avLst>
              <a:gd name="adj" fmla="val 6064"/>
            </a:avLst>
          </a:prstGeom>
          <a:solidFill>
            <a:schemeClr val="bg1"/>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8" name="Text Placeholder 7"/>
          <p:cNvSpPr>
            <a:spLocks noGrp="1"/>
          </p:cNvSpPr>
          <p:nvPr>
            <p:ph type="body" sz="quarter" idx="25"/>
          </p:nvPr>
        </p:nvSpPr>
        <p:spPr>
          <a:xfrm>
            <a:off x="3418417" y="3067050"/>
            <a:ext cx="5342467" cy="1028700"/>
          </a:xfrm>
          <a:prstGeom prst="roundRect">
            <a:avLst>
              <a:gd name="adj" fmla="val 8667"/>
            </a:avLst>
          </a:prstGeom>
          <a:solidFill>
            <a:schemeClr val="bg1"/>
          </a:solidFill>
        </p:spPr>
        <p:txBody>
          <a:bodyPr/>
          <a:lstStyle>
            <a:lvl1pPr algn="ctr">
              <a:defRPr>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19537798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ull Image + 1 Column 2 sections: Orange">
    <p:bg>
      <p:bgRef idx="1001">
        <a:schemeClr val="bg1"/>
      </p:bgRef>
    </p:bg>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6" name="Picture Placeholder 5"/>
          <p:cNvSpPr>
            <a:spLocks noGrp="1"/>
          </p:cNvSpPr>
          <p:nvPr>
            <p:ph type="pic" sz="quarter" idx="10"/>
          </p:nvPr>
        </p:nvSpPr>
        <p:spPr>
          <a:xfrm>
            <a:off x="2" y="0"/>
            <a:ext cx="12192000" cy="6858000"/>
          </a:xfrm>
        </p:spPr>
        <p:txBody>
          <a:bodyPr/>
          <a:lstStyle/>
          <a:p>
            <a:r>
              <a:rPr lang="en-US"/>
              <a:t>Click icon to add picture</a:t>
            </a:r>
            <a:endParaRPr lang="en-US" dirty="0"/>
          </a:p>
        </p:txBody>
      </p:sp>
      <p:sp>
        <p:nvSpPr>
          <p:cNvPr id="14"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1"/>
                </a:solidFill>
              </a:defRPr>
            </a:lvl1pPr>
          </a:lstStyle>
          <a:p>
            <a:r>
              <a:rPr lang="en-US">
                <a:solidFill>
                  <a:prstClr val="white"/>
                </a:solidFill>
              </a:rPr>
              <a:t>AT&amp;T Proprietary (Restricted)</a:t>
            </a:r>
            <a:endParaRPr lang="en-US" dirty="0">
              <a:solidFill>
                <a:prstClr val="white"/>
              </a:solidFill>
            </a:endParaRPr>
          </a:p>
        </p:txBody>
      </p:sp>
      <p:sp>
        <p:nvSpPr>
          <p:cNvPr id="15"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12" name="Text Placeholder 2"/>
          <p:cNvSpPr>
            <a:spLocks noGrp="1"/>
          </p:cNvSpPr>
          <p:nvPr>
            <p:ph type="body" sz="quarter" idx="11"/>
          </p:nvPr>
        </p:nvSpPr>
        <p:spPr>
          <a:xfrm>
            <a:off x="598177" y="358780"/>
            <a:ext cx="4188883" cy="1789113"/>
          </a:xfrm>
          <a:prstGeom prst="roundRect">
            <a:avLst>
              <a:gd name="adj" fmla="val 5577"/>
            </a:avLst>
          </a:prstGeom>
          <a:solidFill>
            <a:schemeClr val="tx1"/>
          </a:solidFill>
        </p:spPr>
        <p:txBody>
          <a:bodyPr/>
          <a:lstStyle>
            <a:lvl1pPr marL="114960" indent="0">
              <a:defRPr>
                <a:solidFill>
                  <a:schemeClr val="accent1"/>
                </a:solidFill>
              </a:defRPr>
            </a:lvl1pPr>
          </a:lstStyle>
          <a:p>
            <a:pPr lvl="0"/>
            <a:r>
              <a:rPr lang="en-US"/>
              <a:t>Click to edit Master text styles</a:t>
            </a:r>
          </a:p>
        </p:txBody>
      </p:sp>
      <p:sp>
        <p:nvSpPr>
          <p:cNvPr id="19" name="Text Placeholder 2"/>
          <p:cNvSpPr>
            <a:spLocks noGrp="1"/>
          </p:cNvSpPr>
          <p:nvPr>
            <p:ph type="body" sz="quarter" idx="12"/>
          </p:nvPr>
        </p:nvSpPr>
        <p:spPr>
          <a:xfrm>
            <a:off x="605856" y="2282056"/>
            <a:ext cx="4188883" cy="3765064"/>
          </a:xfrm>
          <a:prstGeom prst="roundRect">
            <a:avLst>
              <a:gd name="adj" fmla="val 5577"/>
            </a:avLst>
          </a:prstGeom>
          <a:solidFill>
            <a:schemeClr val="tx1"/>
          </a:solidFill>
        </p:spPr>
        <p:txBody>
          <a:bodyPr/>
          <a:lstStyle>
            <a:lvl1pPr marL="60674" indent="0">
              <a:defRPr sz="1833">
                <a:solidFill>
                  <a:schemeClr val="bg2"/>
                </a:solidFill>
              </a:defRPr>
            </a:lvl1pPr>
          </a:lstStyle>
          <a:p>
            <a:pPr lvl="0"/>
            <a:r>
              <a:rPr lang="en-US"/>
              <a:t>Click to edit Master text styles</a:t>
            </a:r>
          </a:p>
        </p:txBody>
      </p:sp>
    </p:spTree>
    <p:extLst>
      <p:ext uri="{BB962C8B-B14F-4D97-AF65-F5344CB8AC3E}">
        <p14:creationId xmlns:p14="http://schemas.microsoft.com/office/powerpoint/2010/main" val="2653931190"/>
      </p:ext>
    </p:extLst>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 full Image + 1 Column 2 sections: Blue">
    <p:bg>
      <p:bgRef idx="1001">
        <a:schemeClr val="bg1"/>
      </p:bgRef>
    </p:bg>
    <p:spTree>
      <p:nvGrpSpPr>
        <p:cNvPr id="1" name=""/>
        <p:cNvGrpSpPr/>
        <p:nvPr/>
      </p:nvGrpSpPr>
      <p:grpSpPr>
        <a:xfrm>
          <a:off x="0" y="0"/>
          <a:ext cx="0" cy="0"/>
          <a:chOff x="0" y="0"/>
          <a:chExt cx="0" cy="0"/>
        </a:xfrm>
      </p:grpSpPr>
      <p:pic>
        <p:nvPicPr>
          <p:cNvPr id="19" name="Picture 1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6" name="Picture Placeholder 5"/>
          <p:cNvSpPr>
            <a:spLocks noGrp="1"/>
          </p:cNvSpPr>
          <p:nvPr>
            <p:ph type="pic" sz="quarter" idx="10"/>
          </p:nvPr>
        </p:nvSpPr>
        <p:spPr>
          <a:xfrm>
            <a:off x="2" y="0"/>
            <a:ext cx="12192000" cy="6858000"/>
          </a:xfrm>
        </p:spPr>
        <p:txBody>
          <a:bodyPr/>
          <a:lstStyle/>
          <a:p>
            <a:r>
              <a:rPr lang="en-US"/>
              <a:t>Click icon to add picture</a:t>
            </a:r>
          </a:p>
        </p:txBody>
      </p:sp>
      <p:sp>
        <p:nvSpPr>
          <p:cNvPr id="14"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1"/>
                </a:solidFill>
              </a:defRPr>
            </a:lvl1pPr>
          </a:lstStyle>
          <a:p>
            <a:r>
              <a:rPr lang="en-US">
                <a:solidFill>
                  <a:prstClr val="white"/>
                </a:solidFill>
              </a:rPr>
              <a:t>AT&amp;T Proprietary (Restricted)</a:t>
            </a:r>
            <a:endParaRPr lang="en-US" dirty="0">
              <a:solidFill>
                <a:prstClr val="white"/>
              </a:solidFill>
            </a:endParaRPr>
          </a:p>
        </p:txBody>
      </p:sp>
      <p:sp>
        <p:nvSpPr>
          <p:cNvPr id="15"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12" name="Text Placeholder 2"/>
          <p:cNvSpPr>
            <a:spLocks noGrp="1"/>
          </p:cNvSpPr>
          <p:nvPr>
            <p:ph type="body" sz="quarter" idx="11"/>
          </p:nvPr>
        </p:nvSpPr>
        <p:spPr>
          <a:xfrm>
            <a:off x="598177" y="358780"/>
            <a:ext cx="4188883" cy="1789113"/>
          </a:xfrm>
          <a:prstGeom prst="roundRect">
            <a:avLst>
              <a:gd name="adj" fmla="val 5577"/>
            </a:avLst>
          </a:prstGeom>
          <a:solidFill>
            <a:schemeClr val="tx1"/>
          </a:solidFill>
        </p:spPr>
        <p:txBody>
          <a:bodyPr/>
          <a:lstStyle>
            <a:lvl1pPr marL="114960" indent="0">
              <a:defRPr>
                <a:solidFill>
                  <a:schemeClr val="accent5"/>
                </a:solidFill>
              </a:defRPr>
            </a:lvl1pPr>
          </a:lstStyle>
          <a:p>
            <a:pPr lvl="0"/>
            <a:r>
              <a:rPr lang="en-US"/>
              <a:t>Click to edit Master text styles</a:t>
            </a:r>
          </a:p>
        </p:txBody>
      </p:sp>
      <p:sp>
        <p:nvSpPr>
          <p:cNvPr id="20" name="Text Placeholder 2"/>
          <p:cNvSpPr>
            <a:spLocks noGrp="1"/>
          </p:cNvSpPr>
          <p:nvPr>
            <p:ph type="body" sz="quarter" idx="12"/>
          </p:nvPr>
        </p:nvSpPr>
        <p:spPr>
          <a:xfrm>
            <a:off x="605856" y="2282056"/>
            <a:ext cx="4188883" cy="3765064"/>
          </a:xfrm>
          <a:prstGeom prst="roundRect">
            <a:avLst>
              <a:gd name="adj" fmla="val 5577"/>
            </a:avLst>
          </a:prstGeom>
          <a:solidFill>
            <a:schemeClr val="tx1"/>
          </a:solidFill>
        </p:spPr>
        <p:txBody>
          <a:bodyPr/>
          <a:lstStyle>
            <a:lvl1pPr marL="60674" indent="0">
              <a:defRPr sz="1833">
                <a:solidFill>
                  <a:schemeClr val="bg2"/>
                </a:solidFill>
              </a:defRPr>
            </a:lvl1pPr>
          </a:lstStyle>
          <a:p>
            <a:pPr lvl="0"/>
            <a:r>
              <a:rPr lang="en-US"/>
              <a:t>Click to edit Master text styles</a:t>
            </a:r>
          </a:p>
        </p:txBody>
      </p:sp>
    </p:spTree>
    <p:extLst>
      <p:ext uri="{BB962C8B-B14F-4D97-AF65-F5344CB8AC3E}">
        <p14:creationId xmlns:p14="http://schemas.microsoft.com/office/powerpoint/2010/main" val="2403441223"/>
      </p:ext>
    </p:extLst>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 full Image + 1 Column 2 sections:  Green">
    <p:bg>
      <p:bgRef idx="1001">
        <a:schemeClr val="bg1"/>
      </p:bgRef>
    </p:bg>
    <p:spTree>
      <p:nvGrpSpPr>
        <p:cNvPr id="1" name=""/>
        <p:cNvGrpSpPr/>
        <p:nvPr/>
      </p:nvGrpSpPr>
      <p:grpSpPr>
        <a:xfrm>
          <a:off x="0" y="0"/>
          <a:ext cx="0" cy="0"/>
          <a:chOff x="0" y="0"/>
          <a:chExt cx="0" cy="0"/>
        </a:xfrm>
      </p:grpSpPr>
      <p:pic>
        <p:nvPicPr>
          <p:cNvPr id="19" name="Picture 1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6" name="Picture Placeholder 5"/>
          <p:cNvSpPr>
            <a:spLocks noGrp="1"/>
          </p:cNvSpPr>
          <p:nvPr>
            <p:ph type="pic" sz="quarter" idx="10"/>
          </p:nvPr>
        </p:nvSpPr>
        <p:spPr>
          <a:xfrm>
            <a:off x="2" y="0"/>
            <a:ext cx="12192000" cy="6858000"/>
          </a:xfrm>
        </p:spPr>
        <p:txBody>
          <a:bodyPr/>
          <a:lstStyle/>
          <a:p>
            <a:r>
              <a:rPr lang="en-US"/>
              <a:t>Click icon to add picture</a:t>
            </a:r>
          </a:p>
        </p:txBody>
      </p:sp>
      <p:sp>
        <p:nvSpPr>
          <p:cNvPr id="14"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1"/>
                </a:solidFill>
              </a:defRPr>
            </a:lvl1pPr>
          </a:lstStyle>
          <a:p>
            <a:r>
              <a:rPr lang="en-US">
                <a:solidFill>
                  <a:prstClr val="white"/>
                </a:solidFill>
              </a:rPr>
              <a:t>AT&amp;T Proprietary (Restricted)</a:t>
            </a:r>
            <a:endParaRPr lang="en-US" dirty="0">
              <a:solidFill>
                <a:prstClr val="white"/>
              </a:solidFill>
            </a:endParaRPr>
          </a:p>
        </p:txBody>
      </p:sp>
      <p:sp>
        <p:nvSpPr>
          <p:cNvPr id="15"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20" name="Text Placeholder 2"/>
          <p:cNvSpPr>
            <a:spLocks noGrp="1"/>
          </p:cNvSpPr>
          <p:nvPr>
            <p:ph type="body" sz="quarter" idx="11"/>
          </p:nvPr>
        </p:nvSpPr>
        <p:spPr>
          <a:xfrm>
            <a:off x="598177" y="358780"/>
            <a:ext cx="4188883" cy="1789113"/>
          </a:xfrm>
          <a:prstGeom prst="roundRect">
            <a:avLst>
              <a:gd name="adj" fmla="val 5577"/>
            </a:avLst>
          </a:prstGeom>
          <a:solidFill>
            <a:schemeClr val="tx1"/>
          </a:solidFill>
        </p:spPr>
        <p:txBody>
          <a:bodyPr/>
          <a:lstStyle>
            <a:lvl1pPr marL="114960" indent="0">
              <a:defRPr>
                <a:solidFill>
                  <a:schemeClr val="accent3"/>
                </a:solidFill>
              </a:defRPr>
            </a:lvl1pPr>
          </a:lstStyle>
          <a:p>
            <a:pPr lvl="0"/>
            <a:r>
              <a:rPr lang="en-US"/>
              <a:t>Click to edit Master text styles</a:t>
            </a:r>
          </a:p>
        </p:txBody>
      </p:sp>
      <p:sp>
        <p:nvSpPr>
          <p:cNvPr id="21" name="Text Placeholder 2"/>
          <p:cNvSpPr>
            <a:spLocks noGrp="1"/>
          </p:cNvSpPr>
          <p:nvPr>
            <p:ph type="body" sz="quarter" idx="12"/>
          </p:nvPr>
        </p:nvSpPr>
        <p:spPr>
          <a:xfrm>
            <a:off x="605856" y="2282056"/>
            <a:ext cx="4188883" cy="3765064"/>
          </a:xfrm>
          <a:prstGeom prst="roundRect">
            <a:avLst>
              <a:gd name="adj" fmla="val 5577"/>
            </a:avLst>
          </a:prstGeom>
          <a:solidFill>
            <a:schemeClr val="tx1"/>
          </a:solidFill>
        </p:spPr>
        <p:txBody>
          <a:bodyPr/>
          <a:lstStyle>
            <a:lvl1pPr marL="60674" indent="0">
              <a:defRPr sz="1833">
                <a:solidFill>
                  <a:schemeClr val="bg2"/>
                </a:solidFill>
              </a:defRPr>
            </a:lvl1pPr>
          </a:lstStyle>
          <a:p>
            <a:pPr lvl="0"/>
            <a:r>
              <a:rPr lang="en-US"/>
              <a:t>Click to edit Master text styles</a:t>
            </a:r>
          </a:p>
        </p:txBody>
      </p:sp>
    </p:spTree>
    <p:extLst>
      <p:ext uri="{BB962C8B-B14F-4D97-AF65-F5344CB8AC3E}">
        <p14:creationId xmlns:p14="http://schemas.microsoft.com/office/powerpoint/2010/main" val="2779691821"/>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2_Two Column">
    <p:spTree>
      <p:nvGrpSpPr>
        <p:cNvPr id="1" name=""/>
        <p:cNvGrpSpPr/>
        <p:nvPr/>
      </p:nvGrpSpPr>
      <p:grpSpPr>
        <a:xfrm>
          <a:off x="0" y="0"/>
          <a:ext cx="0" cy="0"/>
          <a:chOff x="0" y="0"/>
          <a:chExt cx="0" cy="0"/>
        </a:xfrm>
      </p:grpSpPr>
      <p:sp>
        <p:nvSpPr>
          <p:cNvPr id="125" name="Shape 125"/>
          <p:cNvSpPr>
            <a:spLocks noGrp="1"/>
          </p:cNvSpPr>
          <p:nvPr>
            <p:ph type="pic" sz="half" idx="13"/>
          </p:nvPr>
        </p:nvSpPr>
        <p:spPr>
          <a:xfrm>
            <a:off x="954156" y="1801878"/>
            <a:ext cx="4916559" cy="3777286"/>
          </a:xfrm>
          <a:prstGeom prst="rect">
            <a:avLst/>
          </a:prstGeom>
        </p:spPr>
        <p:txBody>
          <a:bodyPr lIns="91439" rIns="91439">
            <a:noAutofit/>
          </a:bodyPr>
          <a:lstStyle/>
          <a:p>
            <a:endParaRPr/>
          </a:p>
        </p:txBody>
      </p:sp>
      <p:sp>
        <p:nvSpPr>
          <p:cNvPr id="126" name="Shape 126"/>
          <p:cNvSpPr>
            <a:spLocks noGrp="1"/>
          </p:cNvSpPr>
          <p:nvPr>
            <p:ph type="pic" sz="half" idx="14"/>
          </p:nvPr>
        </p:nvSpPr>
        <p:spPr>
          <a:xfrm>
            <a:off x="6407425" y="1801878"/>
            <a:ext cx="4916559" cy="3777286"/>
          </a:xfrm>
          <a:prstGeom prst="rect">
            <a:avLst/>
          </a:prstGeom>
        </p:spPr>
        <p:txBody>
          <a:bodyPr lIns="91439" rIns="91439">
            <a:noAutofit/>
          </a:bodyPr>
          <a:lstStyle/>
          <a:p>
            <a:endParaRPr/>
          </a:p>
        </p:txBody>
      </p:sp>
      <p:sp>
        <p:nvSpPr>
          <p:cNvPr id="127" name="Shape 127"/>
          <p:cNvSpPr>
            <a:spLocks noGrp="1"/>
          </p:cNvSpPr>
          <p:nvPr>
            <p:ph type="title"/>
          </p:nvPr>
        </p:nvSpPr>
        <p:spPr>
          <a:xfrm>
            <a:off x="838200" y="401845"/>
            <a:ext cx="10515600" cy="642041"/>
          </a:xfrm>
          <a:prstGeom prst="rect">
            <a:avLst/>
          </a:prstGeom>
        </p:spPr>
        <p:txBody>
          <a:bodyPr lIns="45719" tIns="45719" rIns="45719" bIns="45719"/>
          <a:lstStyle>
            <a:lvl1pPr algn="ctr">
              <a:defRPr sz="2800" b="0">
                <a:solidFill>
                  <a:srgbClr val="272727"/>
                </a:solidFill>
                <a:latin typeface="+mn-lt"/>
                <a:ea typeface="+mn-ea"/>
                <a:cs typeface="+mn-cs"/>
                <a:sym typeface="Calibri"/>
              </a:defRPr>
            </a:lvl1pPr>
          </a:lstStyle>
          <a:p>
            <a:r>
              <a:t>Title Text</a:t>
            </a:r>
          </a:p>
        </p:txBody>
      </p:sp>
      <p:sp>
        <p:nvSpPr>
          <p:cNvPr id="128" name="Shape 128"/>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29" name="Shape 12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slide + image right">
    <p:bg>
      <p:bgPr>
        <a:solidFill>
          <a:schemeClr val="bg2"/>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8" name="Picture Placeholder 3"/>
          <p:cNvSpPr>
            <a:spLocks noGrp="1"/>
          </p:cNvSpPr>
          <p:nvPr>
            <p:ph type="pic" sz="quarter" idx="21"/>
          </p:nvPr>
        </p:nvSpPr>
        <p:spPr>
          <a:xfrm>
            <a:off x="6142007" y="1286001"/>
            <a:ext cx="5224134" cy="4652837"/>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9" name="Content Placeholder 5"/>
          <p:cNvSpPr txBox="1">
            <a:spLocks/>
          </p:cNvSpPr>
          <p:nvPr userDrawn="1"/>
        </p:nvSpPr>
        <p:spPr bwMode="auto">
          <a:xfrm>
            <a:off x="476258" y="1286001"/>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3" name="Text Placeholder 2"/>
          <p:cNvSpPr>
            <a:spLocks noGrp="1"/>
          </p:cNvSpPr>
          <p:nvPr>
            <p:ph type="body" sz="quarter" idx="22"/>
          </p:nvPr>
        </p:nvSpPr>
        <p:spPr>
          <a:xfrm>
            <a:off x="751418" y="1484313"/>
            <a:ext cx="5003800" cy="424815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301072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slide + image left">
    <p:bg>
      <p:bgPr>
        <a:solidFill>
          <a:schemeClr val="bg2"/>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8" name="Picture Placeholder 3"/>
          <p:cNvSpPr>
            <a:spLocks noGrp="1"/>
          </p:cNvSpPr>
          <p:nvPr>
            <p:ph type="pic" sz="quarter" idx="21"/>
          </p:nvPr>
        </p:nvSpPr>
        <p:spPr>
          <a:xfrm>
            <a:off x="476251" y="1286001"/>
            <a:ext cx="5224134" cy="4652837"/>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1" name="Content Placeholder 5"/>
          <p:cNvSpPr txBox="1">
            <a:spLocks/>
          </p:cNvSpPr>
          <p:nvPr userDrawn="1"/>
        </p:nvSpPr>
        <p:spPr bwMode="auto">
          <a:xfrm>
            <a:off x="6211143" y="1286001"/>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0" name="Text Placeholder 2"/>
          <p:cNvSpPr>
            <a:spLocks noGrp="1"/>
          </p:cNvSpPr>
          <p:nvPr>
            <p:ph type="body" sz="quarter" idx="22"/>
          </p:nvPr>
        </p:nvSpPr>
        <p:spPr>
          <a:xfrm>
            <a:off x="6461053" y="1474123"/>
            <a:ext cx="5003800" cy="424815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49376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slide ">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3" name="Content Placeholder 2"/>
          <p:cNvSpPr>
            <a:spLocks noGrp="1"/>
          </p:cNvSpPr>
          <p:nvPr>
            <p:ph idx="1"/>
          </p:nvPr>
        </p:nvSpPr>
        <p:spPr>
          <a:xfrm>
            <a:off x="476253" y="1286001"/>
            <a:ext cx="11238520" cy="4652837"/>
          </a:xfrm>
          <a:prstGeom prst="roundRect">
            <a:avLst>
              <a:gd name="adj" fmla="val 2400"/>
            </a:avLst>
          </a:prstGeom>
          <a:solidFill>
            <a:srgbClr val="FFFFFF"/>
          </a:solidFill>
          <a:ln>
            <a:solidFill>
              <a:srgbClr val="F2F2F2">
                <a:alpha val="0"/>
              </a:srgbClr>
            </a:solidFill>
          </a:ln>
        </p:spPr>
        <p:txBody>
          <a:bodyPr lIns="220730" tIns="110363" rIns="220730" bIns="220730"/>
          <a:lstStyle>
            <a:lvl1pPr>
              <a:defRPr>
                <a:ln>
                  <a:noFill/>
                </a:ln>
                <a:solidFill>
                  <a:schemeClr val="accent1"/>
                </a:solidFill>
              </a:defRPr>
            </a:lvl1pPr>
            <a:lvl2pPr>
              <a:defRPr>
                <a:ln>
                  <a:noFill/>
                </a:ln>
                <a:solidFill>
                  <a:schemeClr val="tx2"/>
                </a:solidFill>
              </a:defRPr>
            </a:lvl2pPr>
            <a:lvl3pPr>
              <a:defRPr>
                <a:ln>
                  <a:noFill/>
                </a:ln>
                <a:solidFill>
                  <a:schemeClr val="tx2"/>
                </a:solidFill>
              </a:defRPr>
            </a:lvl3pPr>
            <a:lvl4pPr>
              <a:defRPr>
                <a:ln>
                  <a:noFill/>
                </a:ln>
                <a:solidFill>
                  <a:schemeClr val="tx2"/>
                </a:solidFill>
              </a:defRPr>
            </a:lvl4pPr>
            <a:lvl5pPr>
              <a:defRPr>
                <a:ln>
                  <a:noFill/>
                </a:ln>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p:cNvSpPr>
            <a:spLocks noGrp="1"/>
          </p:cNvSpPr>
          <p:nvPr>
            <p:ph type="title" hasCustomPrompt="1"/>
          </p:nvPr>
        </p:nvSpPr>
        <p:spPr>
          <a:xfrm>
            <a:off x="751423" y="517525"/>
            <a:ext cx="10672234" cy="768476"/>
          </a:xfrm>
          <a:noFill/>
        </p:spPr>
        <p:txBody>
          <a:bodyPr/>
          <a:lstStyle>
            <a:lvl1pPr>
              <a:defRPr sz="2417"/>
            </a:lvl1pPr>
          </a:lstStyle>
          <a:p>
            <a:r>
              <a:rPr lang="en-US" dirty="0"/>
              <a:t>Click to edit Master title style</a:t>
            </a:r>
            <a:br>
              <a:rPr lang="en-US" dirty="0"/>
            </a:br>
            <a:endParaRPr lang="en-CA" dirty="0"/>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Tree>
    <p:extLst>
      <p:ext uri="{BB962C8B-B14F-4D97-AF65-F5344CB8AC3E}">
        <p14:creationId xmlns:p14="http://schemas.microsoft.com/office/powerpoint/2010/main" val="12288479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xt slide two columns">
    <p:bg>
      <p:bgPr>
        <a:solidFill>
          <a:schemeClr val="bg2"/>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9" name="Content Placeholder 5"/>
          <p:cNvSpPr txBox="1">
            <a:spLocks/>
          </p:cNvSpPr>
          <p:nvPr userDrawn="1"/>
        </p:nvSpPr>
        <p:spPr bwMode="auto">
          <a:xfrm>
            <a:off x="476258" y="1286001"/>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0" name="Content Placeholder 5"/>
          <p:cNvSpPr txBox="1">
            <a:spLocks/>
          </p:cNvSpPr>
          <p:nvPr userDrawn="1"/>
        </p:nvSpPr>
        <p:spPr bwMode="auto">
          <a:xfrm>
            <a:off x="6211143" y="1286001"/>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1" name="Text Placeholder 2"/>
          <p:cNvSpPr>
            <a:spLocks noGrp="1"/>
          </p:cNvSpPr>
          <p:nvPr>
            <p:ph type="body" sz="quarter" idx="22"/>
          </p:nvPr>
        </p:nvSpPr>
        <p:spPr>
          <a:xfrm>
            <a:off x="6461053" y="1474123"/>
            <a:ext cx="5003800" cy="424815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2"/>
          <p:cNvSpPr>
            <a:spLocks noGrp="1"/>
          </p:cNvSpPr>
          <p:nvPr>
            <p:ph type="body" sz="quarter" idx="23"/>
          </p:nvPr>
        </p:nvSpPr>
        <p:spPr>
          <a:xfrm>
            <a:off x="726168" y="1478512"/>
            <a:ext cx="5003800" cy="424815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1387187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slide two columns with accent header">
    <p:bg>
      <p:bgPr>
        <a:solidFill>
          <a:schemeClr val="bg2"/>
        </a:solidFill>
        <a:effectLst/>
      </p:bgPr>
    </p:bg>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Content Placeholder 5"/>
          <p:cNvSpPr txBox="1">
            <a:spLocks/>
          </p:cNvSpPr>
          <p:nvPr userDrawn="1"/>
        </p:nvSpPr>
        <p:spPr bwMode="auto">
          <a:xfrm>
            <a:off x="476258" y="1286001"/>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64" name="Content Placeholder 5"/>
          <p:cNvSpPr txBox="1">
            <a:spLocks/>
          </p:cNvSpPr>
          <p:nvPr userDrawn="1"/>
        </p:nvSpPr>
        <p:spPr bwMode="auto">
          <a:xfrm>
            <a:off x="6211143" y="1286001"/>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42" name="Round Same Side Corner Rectangle 41"/>
          <p:cNvSpPr/>
          <p:nvPr userDrawn="1"/>
        </p:nvSpPr>
        <p:spPr>
          <a:xfrm>
            <a:off x="476258" y="1286001"/>
            <a:ext cx="5503634"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3" name="Round Same Side Corner Rectangle 42"/>
          <p:cNvSpPr/>
          <p:nvPr userDrawn="1"/>
        </p:nvSpPr>
        <p:spPr>
          <a:xfrm>
            <a:off x="6211143" y="1286001"/>
            <a:ext cx="5503634"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2" name="Text Placeholder 2"/>
          <p:cNvSpPr>
            <a:spLocks noGrp="1"/>
          </p:cNvSpPr>
          <p:nvPr>
            <p:ph type="body" sz="quarter" idx="22"/>
          </p:nvPr>
        </p:nvSpPr>
        <p:spPr>
          <a:xfrm>
            <a:off x="6461053" y="1582275"/>
            <a:ext cx="5003800" cy="4248150"/>
          </a:xfrm>
        </p:spPr>
        <p:txBody>
          <a:bodyPr/>
          <a:lstStyle>
            <a:lvl1pPr>
              <a:defRPr>
                <a:solidFill>
                  <a:schemeClr val="accent3"/>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2"/>
          <p:cNvSpPr>
            <a:spLocks noGrp="1"/>
          </p:cNvSpPr>
          <p:nvPr>
            <p:ph type="body" sz="quarter" idx="23"/>
          </p:nvPr>
        </p:nvSpPr>
        <p:spPr>
          <a:xfrm>
            <a:off x="726168" y="1586664"/>
            <a:ext cx="5003800" cy="424815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5403490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slide + quote Green">
    <p:bg>
      <p:bgPr>
        <a:solidFill>
          <a:schemeClr val="bg2"/>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8" name="Content Placeholder 5"/>
          <p:cNvSpPr txBox="1">
            <a:spLocks/>
          </p:cNvSpPr>
          <p:nvPr userDrawn="1"/>
        </p:nvSpPr>
        <p:spPr bwMode="auto">
          <a:xfrm>
            <a:off x="6211143" y="1286001"/>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2417" dirty="0">
              <a:solidFill>
                <a:srgbClr val="4CA90C"/>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6269202" y="1358029"/>
            <a:ext cx="754391" cy="442918"/>
          </a:xfrm>
          <a:prstGeom prst="rect">
            <a:avLst/>
          </a:prstGeom>
        </p:spPr>
      </p:pic>
      <p:pic>
        <p:nvPicPr>
          <p:cNvPr id="10" name="Picture 9"/>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0881923" y="5411120"/>
            <a:ext cx="704860" cy="442918"/>
          </a:xfrm>
          <a:prstGeom prst="rect">
            <a:avLst/>
          </a:prstGeom>
        </p:spPr>
      </p:pic>
      <p:sp>
        <p:nvSpPr>
          <p:cNvPr id="11" name="Content Placeholder 5"/>
          <p:cNvSpPr txBox="1">
            <a:spLocks/>
          </p:cNvSpPr>
          <p:nvPr userDrawn="1"/>
        </p:nvSpPr>
        <p:spPr bwMode="auto">
          <a:xfrm>
            <a:off x="471900" y="1313087"/>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6" name="Text Placeholder 2"/>
          <p:cNvSpPr>
            <a:spLocks noGrp="1"/>
          </p:cNvSpPr>
          <p:nvPr>
            <p:ph type="body" sz="quarter" idx="23"/>
          </p:nvPr>
        </p:nvSpPr>
        <p:spPr>
          <a:xfrm>
            <a:off x="726168" y="1478512"/>
            <a:ext cx="5003800" cy="424815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2"/>
          <p:cNvSpPr>
            <a:spLocks noGrp="1"/>
          </p:cNvSpPr>
          <p:nvPr>
            <p:ph type="body" sz="quarter" idx="10"/>
          </p:nvPr>
        </p:nvSpPr>
        <p:spPr>
          <a:xfrm>
            <a:off x="7023583" y="1811338"/>
            <a:ext cx="4210768" cy="3599782"/>
          </a:xfrm>
        </p:spPr>
        <p:txBody>
          <a:bodyPr/>
          <a:lstStyle>
            <a:lvl1pPr>
              <a:defRPr sz="2833">
                <a:solidFill>
                  <a:schemeClr val="accent3"/>
                </a:solidFill>
              </a:defRPr>
            </a:lvl1pPr>
          </a:lstStyle>
          <a:p>
            <a:pPr lvl="0"/>
            <a:r>
              <a:rPr lang="en-US"/>
              <a:t>Click to edit Master text styles</a:t>
            </a:r>
          </a:p>
        </p:txBody>
      </p:sp>
    </p:spTree>
    <p:extLst>
      <p:ext uri="{BB962C8B-B14F-4D97-AF65-F5344CB8AC3E}">
        <p14:creationId xmlns:p14="http://schemas.microsoft.com/office/powerpoint/2010/main" val="43235701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 slide + quote blue">
    <p:bg>
      <p:bgPr>
        <a:solidFill>
          <a:schemeClr val="bg2"/>
        </a:solidFill>
        <a:effectLst/>
      </p:bgPr>
    </p:bg>
    <p:spTree>
      <p:nvGrpSpPr>
        <p:cNvPr id="1" name=""/>
        <p:cNvGrpSpPr/>
        <p:nvPr/>
      </p:nvGrpSpPr>
      <p:grpSpPr>
        <a:xfrm>
          <a:off x="0" y="0"/>
          <a:ext cx="0" cy="0"/>
          <a:chOff x="0" y="0"/>
          <a:chExt cx="0" cy="0"/>
        </a:xfrm>
      </p:grpSpPr>
      <p:pic>
        <p:nvPicPr>
          <p:cNvPr id="19" name="Picture 1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5" name="Content Placeholder 5"/>
          <p:cNvSpPr txBox="1">
            <a:spLocks/>
          </p:cNvSpPr>
          <p:nvPr userDrawn="1"/>
        </p:nvSpPr>
        <p:spPr bwMode="auto">
          <a:xfrm>
            <a:off x="6211143" y="1286001"/>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2417" dirty="0">
              <a:solidFill>
                <a:srgbClr val="067AB4"/>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pic>
        <p:nvPicPr>
          <p:cNvPr id="11" name="Picture 10"/>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6269202" y="1358037"/>
            <a:ext cx="754391" cy="442917"/>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0881923" y="5411127"/>
            <a:ext cx="704860" cy="442917"/>
          </a:xfrm>
          <a:prstGeom prst="rect">
            <a:avLst/>
          </a:prstGeom>
        </p:spPr>
      </p:pic>
      <p:sp>
        <p:nvSpPr>
          <p:cNvPr id="10" name="Content Placeholder 5"/>
          <p:cNvSpPr txBox="1">
            <a:spLocks/>
          </p:cNvSpPr>
          <p:nvPr userDrawn="1"/>
        </p:nvSpPr>
        <p:spPr bwMode="auto">
          <a:xfrm>
            <a:off x="471900" y="1313087"/>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7" name="Text Placeholder 2"/>
          <p:cNvSpPr>
            <a:spLocks noGrp="1"/>
          </p:cNvSpPr>
          <p:nvPr>
            <p:ph type="body" sz="quarter" idx="23"/>
          </p:nvPr>
        </p:nvSpPr>
        <p:spPr>
          <a:xfrm>
            <a:off x="726168" y="1478512"/>
            <a:ext cx="5003800" cy="424815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2"/>
          <p:cNvSpPr>
            <a:spLocks noGrp="1"/>
          </p:cNvSpPr>
          <p:nvPr>
            <p:ph type="body" sz="quarter" idx="10"/>
          </p:nvPr>
        </p:nvSpPr>
        <p:spPr>
          <a:xfrm>
            <a:off x="7023583" y="1811338"/>
            <a:ext cx="4210768" cy="3599782"/>
          </a:xfrm>
        </p:spPr>
        <p:txBody>
          <a:bodyPr/>
          <a:lstStyle>
            <a:lvl1pPr>
              <a:defRPr sz="2833">
                <a:solidFill>
                  <a:schemeClr val="accent5"/>
                </a:solidFill>
              </a:defRPr>
            </a:lvl1pPr>
          </a:lstStyle>
          <a:p>
            <a:pPr lvl="0"/>
            <a:r>
              <a:rPr lang="en-US"/>
              <a:t>Click to edit Master text styles</a:t>
            </a:r>
          </a:p>
        </p:txBody>
      </p:sp>
    </p:spTree>
    <p:extLst>
      <p:ext uri="{BB962C8B-B14F-4D97-AF65-F5344CB8AC3E}">
        <p14:creationId xmlns:p14="http://schemas.microsoft.com/office/powerpoint/2010/main" val="22982732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slide 4 boxes">
    <p:bg>
      <p:bgPr>
        <a:solidFill>
          <a:schemeClr val="bg2"/>
        </a:solidFill>
        <a:effectLst/>
      </p:bgPr>
    </p:bg>
    <p:spTree>
      <p:nvGrpSpPr>
        <p:cNvPr id="1" name=""/>
        <p:cNvGrpSpPr/>
        <p:nvPr/>
      </p:nvGrpSpPr>
      <p:grpSpPr>
        <a:xfrm>
          <a:off x="0" y="0"/>
          <a:ext cx="0" cy="0"/>
          <a:chOff x="0" y="0"/>
          <a:chExt cx="0" cy="0"/>
        </a:xfrm>
      </p:grpSpPr>
      <p:pic>
        <p:nvPicPr>
          <p:cNvPr id="19" name="Picture 1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8" name="Picture Placeholder 3"/>
          <p:cNvSpPr txBox="1">
            <a:spLocks/>
          </p:cNvSpPr>
          <p:nvPr userDrawn="1"/>
        </p:nvSpPr>
        <p:spPr>
          <a:xfrm>
            <a:off x="476250" y="1084441"/>
            <a:ext cx="5547361" cy="2432304"/>
          </a:xfrm>
          <a:prstGeom prst="roundRect">
            <a:avLst>
              <a:gd name="adj" fmla="val 3111"/>
            </a:avLst>
          </a:prstGeom>
          <a:solidFill>
            <a:srgbClr val="FFFFFF"/>
          </a:solidFill>
        </p:spPr>
        <p:txBody>
          <a:bodyPr lIns="183942" tIns="91969" rIns="183942" bIns="45983" rtlCol="0">
            <a:normAutofit/>
          </a:bodyPr>
          <a:lstStyle>
            <a:lvl1pPr marL="0" indent="0" algn="l" rtl="0" eaLnBrk="1" fontAlgn="base" hangingPunct="1">
              <a:spcBef>
                <a:spcPct val="0"/>
              </a:spcBef>
              <a:spcAft>
                <a:spcPts val="800"/>
              </a:spcAft>
              <a:buFont typeface="Arial" charset="0"/>
              <a:defRPr sz="1200" b="0" kern="1200">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583" dirty="0">
              <a:solidFill>
                <a:srgbClr val="666666"/>
              </a:solidFill>
              <a:cs typeface="Calibri"/>
            </a:endParaRPr>
          </a:p>
        </p:txBody>
      </p:sp>
      <p:sp>
        <p:nvSpPr>
          <p:cNvPr id="9" name="Picture Placeholder 3"/>
          <p:cNvSpPr txBox="1">
            <a:spLocks/>
          </p:cNvSpPr>
          <p:nvPr userDrawn="1"/>
        </p:nvSpPr>
        <p:spPr>
          <a:xfrm>
            <a:off x="6167410" y="1084441"/>
            <a:ext cx="5547361" cy="2432304"/>
          </a:xfrm>
          <a:prstGeom prst="roundRect">
            <a:avLst>
              <a:gd name="adj" fmla="val 3111"/>
            </a:avLst>
          </a:prstGeom>
          <a:solidFill>
            <a:srgbClr val="FFFFFF"/>
          </a:solidFill>
        </p:spPr>
        <p:txBody>
          <a:bodyPr lIns="183942" tIns="91969" rIns="183942" bIns="45983" rtlCol="0">
            <a:normAutofit/>
          </a:bodyPr>
          <a:lstStyle>
            <a:lvl1pPr marL="0" indent="0" algn="l" rtl="0" eaLnBrk="1" fontAlgn="base" hangingPunct="1">
              <a:spcBef>
                <a:spcPct val="0"/>
              </a:spcBef>
              <a:spcAft>
                <a:spcPts val="800"/>
              </a:spcAft>
              <a:buFont typeface="Arial" charset="0"/>
              <a:defRPr sz="1200" b="0" kern="1200">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583" dirty="0">
              <a:solidFill>
                <a:srgbClr val="666666"/>
              </a:solidFill>
              <a:cs typeface="Calibri"/>
            </a:endParaRPr>
          </a:p>
        </p:txBody>
      </p:sp>
      <p:sp>
        <p:nvSpPr>
          <p:cNvPr id="10" name="Picture Placeholder 3"/>
          <p:cNvSpPr txBox="1">
            <a:spLocks/>
          </p:cNvSpPr>
          <p:nvPr userDrawn="1"/>
        </p:nvSpPr>
        <p:spPr>
          <a:xfrm>
            <a:off x="476250" y="3624856"/>
            <a:ext cx="5547361" cy="2432304"/>
          </a:xfrm>
          <a:prstGeom prst="roundRect">
            <a:avLst>
              <a:gd name="adj" fmla="val 3111"/>
            </a:avLst>
          </a:prstGeom>
          <a:solidFill>
            <a:srgbClr val="FFFFFF"/>
          </a:solidFill>
        </p:spPr>
        <p:txBody>
          <a:bodyPr lIns="183942" tIns="91969" rIns="183942" bIns="45983" rtlCol="0">
            <a:normAutofit/>
          </a:bodyPr>
          <a:lstStyle>
            <a:lvl1pPr marL="0" indent="0" algn="l" rtl="0" eaLnBrk="1" fontAlgn="base" hangingPunct="1">
              <a:spcBef>
                <a:spcPct val="0"/>
              </a:spcBef>
              <a:spcAft>
                <a:spcPts val="800"/>
              </a:spcAft>
              <a:buFont typeface="Arial" charset="0"/>
              <a:defRPr sz="1200" b="0" kern="1200">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833" dirty="0">
              <a:solidFill>
                <a:srgbClr val="EF6F00"/>
              </a:solidFill>
            </a:endParaRPr>
          </a:p>
        </p:txBody>
      </p:sp>
      <p:sp>
        <p:nvSpPr>
          <p:cNvPr id="11" name="Picture Placeholder 3"/>
          <p:cNvSpPr txBox="1">
            <a:spLocks/>
          </p:cNvSpPr>
          <p:nvPr userDrawn="1"/>
        </p:nvSpPr>
        <p:spPr>
          <a:xfrm>
            <a:off x="6167410" y="3624856"/>
            <a:ext cx="5547361" cy="2432304"/>
          </a:xfrm>
          <a:prstGeom prst="roundRect">
            <a:avLst>
              <a:gd name="adj" fmla="val 3111"/>
            </a:avLst>
          </a:prstGeom>
          <a:solidFill>
            <a:srgbClr val="FFFFFF"/>
          </a:solidFill>
        </p:spPr>
        <p:txBody>
          <a:bodyPr lIns="183942" tIns="91969" rIns="183942" bIns="45983" rtlCol="0">
            <a:normAutofit/>
          </a:bodyPr>
          <a:lstStyle>
            <a:lvl1pPr marL="0" indent="0" algn="l" rtl="0" eaLnBrk="1" fontAlgn="base" hangingPunct="1">
              <a:spcBef>
                <a:spcPct val="0"/>
              </a:spcBef>
              <a:spcAft>
                <a:spcPts val="800"/>
              </a:spcAft>
              <a:buFont typeface="Arial" charset="0"/>
              <a:defRPr sz="1200" b="0" kern="1200">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583" dirty="0">
              <a:solidFill>
                <a:srgbClr val="666666"/>
              </a:solidFill>
              <a:cs typeface="Calibri"/>
            </a:endParaRPr>
          </a:p>
        </p:txBody>
      </p:sp>
      <p:sp>
        <p:nvSpPr>
          <p:cNvPr id="15" name="Text Placeholder 2"/>
          <p:cNvSpPr>
            <a:spLocks noGrp="1"/>
          </p:cNvSpPr>
          <p:nvPr>
            <p:ph type="body" sz="quarter" idx="23"/>
          </p:nvPr>
        </p:nvSpPr>
        <p:spPr>
          <a:xfrm>
            <a:off x="726168" y="1286002"/>
            <a:ext cx="5003800" cy="214966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2"/>
          <p:cNvSpPr>
            <a:spLocks noGrp="1"/>
          </p:cNvSpPr>
          <p:nvPr>
            <p:ph type="body" sz="quarter" idx="24"/>
          </p:nvPr>
        </p:nvSpPr>
        <p:spPr>
          <a:xfrm>
            <a:off x="6439190" y="1288894"/>
            <a:ext cx="5003800" cy="214966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2"/>
          <p:cNvSpPr>
            <a:spLocks noGrp="1"/>
          </p:cNvSpPr>
          <p:nvPr>
            <p:ph type="body" sz="quarter" idx="25"/>
          </p:nvPr>
        </p:nvSpPr>
        <p:spPr>
          <a:xfrm>
            <a:off x="732728" y="3766176"/>
            <a:ext cx="5003800" cy="214966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2"/>
          <p:cNvSpPr>
            <a:spLocks noGrp="1"/>
          </p:cNvSpPr>
          <p:nvPr>
            <p:ph type="body" sz="quarter" idx="26"/>
          </p:nvPr>
        </p:nvSpPr>
        <p:spPr>
          <a:xfrm>
            <a:off x="6445751" y="3769068"/>
            <a:ext cx="5003800" cy="214966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755283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ext slide 3 columns">
    <p:bg>
      <p:bgPr>
        <a:solidFill>
          <a:schemeClr val="bg2"/>
        </a:solidFill>
        <a:effectLst/>
      </p:bgPr>
    </p:bg>
    <p:spTree>
      <p:nvGrpSpPr>
        <p:cNvPr id="1" name=""/>
        <p:cNvGrpSpPr/>
        <p:nvPr/>
      </p:nvGrpSpPr>
      <p:grpSpPr>
        <a:xfrm>
          <a:off x="0" y="0"/>
          <a:ext cx="0" cy="0"/>
          <a:chOff x="0" y="0"/>
          <a:chExt cx="0" cy="0"/>
        </a:xfrm>
      </p:grpSpPr>
      <p:pic>
        <p:nvPicPr>
          <p:cNvPr id="18" name="Picture 17"/>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2" name="Content Placeholder 5"/>
          <p:cNvSpPr txBox="1">
            <a:spLocks/>
          </p:cNvSpPr>
          <p:nvPr userDrawn="1"/>
        </p:nvSpPr>
        <p:spPr bwMode="auto">
          <a:xfrm>
            <a:off x="8180738"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1" name="Content Placeholder 5"/>
          <p:cNvSpPr txBox="1">
            <a:spLocks/>
          </p:cNvSpPr>
          <p:nvPr userDrawn="1"/>
        </p:nvSpPr>
        <p:spPr bwMode="auto">
          <a:xfrm>
            <a:off x="4312307"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9" name="Content Placeholder 5"/>
          <p:cNvSpPr txBox="1">
            <a:spLocks/>
          </p:cNvSpPr>
          <p:nvPr userDrawn="1"/>
        </p:nvSpPr>
        <p:spPr bwMode="auto">
          <a:xfrm>
            <a:off x="476251"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15" name="Text Placeholder 2"/>
          <p:cNvSpPr>
            <a:spLocks noGrp="1"/>
          </p:cNvSpPr>
          <p:nvPr>
            <p:ph type="body" sz="quarter" idx="23"/>
          </p:nvPr>
        </p:nvSpPr>
        <p:spPr>
          <a:xfrm>
            <a:off x="726176" y="1455174"/>
            <a:ext cx="3128078" cy="4345858"/>
          </a:xfrm>
        </p:spPr>
        <p:txBody>
          <a:bodyPr/>
          <a:lstStyle>
            <a:lvl1pPr>
              <a:defRPr sz="2000">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2"/>
          <p:cNvSpPr>
            <a:spLocks noGrp="1"/>
          </p:cNvSpPr>
          <p:nvPr>
            <p:ph type="body" sz="quarter" idx="24"/>
          </p:nvPr>
        </p:nvSpPr>
        <p:spPr>
          <a:xfrm>
            <a:off x="4546594" y="1455174"/>
            <a:ext cx="3128078" cy="4345858"/>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2"/>
          <p:cNvSpPr>
            <a:spLocks noGrp="1"/>
          </p:cNvSpPr>
          <p:nvPr>
            <p:ph type="body" sz="quarter" idx="25"/>
          </p:nvPr>
        </p:nvSpPr>
        <p:spPr>
          <a:xfrm>
            <a:off x="8415026" y="1455174"/>
            <a:ext cx="3128078" cy="4345858"/>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8801389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xt slide 3 columns progression op1">
    <p:bg>
      <p:bgPr>
        <a:solidFill>
          <a:schemeClr val="bg2"/>
        </a:solidFill>
        <a:effectLst/>
      </p:bgPr>
    </p:bg>
    <p:spTree>
      <p:nvGrpSpPr>
        <p:cNvPr id="1" name=""/>
        <p:cNvGrpSpPr/>
        <p:nvPr/>
      </p:nvGrpSpPr>
      <p:grpSpPr>
        <a:xfrm>
          <a:off x="0" y="0"/>
          <a:ext cx="0" cy="0"/>
          <a:chOff x="0" y="0"/>
          <a:chExt cx="0" cy="0"/>
        </a:xfrm>
      </p:grpSpPr>
      <p:pic>
        <p:nvPicPr>
          <p:cNvPr id="30" name="Picture 29"/>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8" name="Content Placeholder 5"/>
          <p:cNvSpPr txBox="1">
            <a:spLocks/>
          </p:cNvSpPr>
          <p:nvPr userDrawn="1"/>
        </p:nvSpPr>
        <p:spPr bwMode="auto">
          <a:xfrm>
            <a:off x="8180738"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1" name="Content Placeholder 5"/>
          <p:cNvSpPr txBox="1">
            <a:spLocks/>
          </p:cNvSpPr>
          <p:nvPr userDrawn="1"/>
        </p:nvSpPr>
        <p:spPr bwMode="auto">
          <a:xfrm>
            <a:off x="4312307"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2" name="Content Placeholder 5"/>
          <p:cNvSpPr txBox="1">
            <a:spLocks/>
          </p:cNvSpPr>
          <p:nvPr userDrawn="1"/>
        </p:nvSpPr>
        <p:spPr bwMode="auto">
          <a:xfrm>
            <a:off x="476251"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9" name="Round Same Side Corner Rectangle 8"/>
          <p:cNvSpPr/>
          <p:nvPr userDrawn="1"/>
        </p:nvSpPr>
        <p:spPr>
          <a:xfrm>
            <a:off x="476251" y="1286001"/>
            <a:ext cx="3596641"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1" name="Round Same Side Corner Rectangle 10"/>
          <p:cNvSpPr/>
          <p:nvPr userDrawn="1"/>
        </p:nvSpPr>
        <p:spPr>
          <a:xfrm>
            <a:off x="4325373" y="1286001"/>
            <a:ext cx="3596641" cy="18288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2" name="Round Same Side Corner Rectangle 11"/>
          <p:cNvSpPr/>
          <p:nvPr userDrawn="1"/>
        </p:nvSpPr>
        <p:spPr>
          <a:xfrm>
            <a:off x="8189995" y="1286001"/>
            <a:ext cx="3596641"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grpSp>
        <p:nvGrpSpPr>
          <p:cNvPr id="24" name="Group 23"/>
          <p:cNvGrpSpPr/>
          <p:nvPr userDrawn="1"/>
        </p:nvGrpSpPr>
        <p:grpSpPr>
          <a:xfrm>
            <a:off x="3758509" y="3319736"/>
            <a:ext cx="832153" cy="624114"/>
            <a:chOff x="2788280" y="3319733"/>
            <a:chExt cx="624114" cy="624114"/>
          </a:xfrm>
        </p:grpSpPr>
        <p:sp>
          <p:nvSpPr>
            <p:cNvPr id="25" name="Oval 24"/>
            <p:cNvSpPr/>
            <p:nvPr/>
          </p:nvSpPr>
          <p:spPr>
            <a:xfrm>
              <a:off x="2788280" y="3319733"/>
              <a:ext cx="624114" cy="624114"/>
            </a:xfrm>
            <a:prstGeom prst="ellipse">
              <a:avLst/>
            </a:prstGeom>
            <a:solidFill>
              <a:srgbClr val="EFEFE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pic>
          <p:nvPicPr>
            <p:cNvPr id="26" name="Picture 2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99956" y="3404617"/>
              <a:ext cx="447400" cy="463378"/>
            </a:xfrm>
            <a:prstGeom prst="rect">
              <a:avLst/>
            </a:prstGeom>
          </p:spPr>
        </p:pic>
      </p:grpSp>
      <p:grpSp>
        <p:nvGrpSpPr>
          <p:cNvPr id="27" name="Group 26"/>
          <p:cNvGrpSpPr/>
          <p:nvPr userDrawn="1"/>
        </p:nvGrpSpPr>
        <p:grpSpPr>
          <a:xfrm>
            <a:off x="7585566" y="3319736"/>
            <a:ext cx="832153" cy="624114"/>
            <a:chOff x="2788280" y="3319733"/>
            <a:chExt cx="624114" cy="624114"/>
          </a:xfrm>
        </p:grpSpPr>
        <p:sp>
          <p:nvSpPr>
            <p:cNvPr id="28" name="Oval 27"/>
            <p:cNvSpPr/>
            <p:nvPr/>
          </p:nvSpPr>
          <p:spPr>
            <a:xfrm>
              <a:off x="2788280" y="3319733"/>
              <a:ext cx="624114" cy="624114"/>
            </a:xfrm>
            <a:prstGeom prst="ellipse">
              <a:avLst/>
            </a:prstGeom>
            <a:solidFill>
              <a:srgbClr val="EFEFE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pic>
          <p:nvPicPr>
            <p:cNvPr id="29" name="Picture 2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99956" y="3404617"/>
              <a:ext cx="447400" cy="463378"/>
            </a:xfrm>
            <a:prstGeom prst="rect">
              <a:avLst/>
            </a:prstGeom>
          </p:spPr>
        </p:pic>
      </p:grpSp>
      <p:sp>
        <p:nvSpPr>
          <p:cNvPr id="23" name="Text Placeholder 2"/>
          <p:cNvSpPr>
            <a:spLocks noGrp="1"/>
          </p:cNvSpPr>
          <p:nvPr>
            <p:ph type="body" sz="quarter" idx="24"/>
          </p:nvPr>
        </p:nvSpPr>
        <p:spPr>
          <a:xfrm>
            <a:off x="4693266" y="1592822"/>
            <a:ext cx="2892300" cy="4345858"/>
          </a:xfrm>
        </p:spPr>
        <p:txBody>
          <a:bodyPr/>
          <a:lstStyle>
            <a:lvl1pPr>
              <a:defRPr>
                <a:solidFill>
                  <a:schemeClr val="accent5"/>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Text Placeholder 2"/>
          <p:cNvSpPr>
            <a:spLocks noGrp="1"/>
          </p:cNvSpPr>
          <p:nvPr>
            <p:ph type="body" sz="quarter" idx="25"/>
          </p:nvPr>
        </p:nvSpPr>
        <p:spPr>
          <a:xfrm>
            <a:off x="8542168" y="1607574"/>
            <a:ext cx="2892300" cy="4345858"/>
          </a:xfrm>
        </p:spPr>
        <p:txBody>
          <a:bodyPr/>
          <a:lstStyle>
            <a:lvl1pPr>
              <a:defRPr>
                <a:solidFill>
                  <a:schemeClr val="accent3"/>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Text Placeholder 2"/>
          <p:cNvSpPr>
            <a:spLocks noGrp="1"/>
          </p:cNvSpPr>
          <p:nvPr>
            <p:ph type="body" sz="quarter" idx="26"/>
          </p:nvPr>
        </p:nvSpPr>
        <p:spPr>
          <a:xfrm>
            <a:off x="751420" y="1592822"/>
            <a:ext cx="2892300" cy="4345858"/>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82023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six Column">
    <p:spTree>
      <p:nvGrpSpPr>
        <p:cNvPr id="1" name=""/>
        <p:cNvGrpSpPr/>
        <p:nvPr/>
      </p:nvGrpSpPr>
      <p:grpSpPr>
        <a:xfrm>
          <a:off x="0" y="0"/>
          <a:ext cx="0" cy="0"/>
          <a:chOff x="0" y="0"/>
          <a:chExt cx="0" cy="0"/>
        </a:xfrm>
      </p:grpSpPr>
      <p:sp>
        <p:nvSpPr>
          <p:cNvPr id="136" name="Shape 136"/>
          <p:cNvSpPr>
            <a:spLocks noGrp="1"/>
          </p:cNvSpPr>
          <p:nvPr>
            <p:ph type="pic" sz="quarter" idx="13"/>
          </p:nvPr>
        </p:nvSpPr>
        <p:spPr>
          <a:xfrm>
            <a:off x="838200" y="1775654"/>
            <a:ext cx="3362739" cy="1550642"/>
          </a:xfrm>
          <a:prstGeom prst="rect">
            <a:avLst/>
          </a:prstGeom>
        </p:spPr>
        <p:txBody>
          <a:bodyPr lIns="91439" rIns="91439">
            <a:noAutofit/>
          </a:bodyPr>
          <a:lstStyle/>
          <a:p>
            <a:endParaRPr/>
          </a:p>
        </p:txBody>
      </p:sp>
      <p:sp>
        <p:nvSpPr>
          <p:cNvPr id="137" name="Shape 137"/>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38" name="Shape 138"/>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39" name="Shape 139"/>
          <p:cNvSpPr>
            <a:spLocks noGrp="1"/>
          </p:cNvSpPr>
          <p:nvPr>
            <p:ph type="pic" sz="quarter" idx="14"/>
          </p:nvPr>
        </p:nvSpPr>
        <p:spPr>
          <a:xfrm>
            <a:off x="4414630" y="1775654"/>
            <a:ext cx="3362740" cy="1550642"/>
          </a:xfrm>
          <a:prstGeom prst="rect">
            <a:avLst/>
          </a:prstGeom>
        </p:spPr>
        <p:txBody>
          <a:bodyPr lIns="91439" rIns="91439">
            <a:noAutofit/>
          </a:bodyPr>
          <a:lstStyle/>
          <a:p>
            <a:endParaRPr/>
          </a:p>
        </p:txBody>
      </p:sp>
      <p:sp>
        <p:nvSpPr>
          <p:cNvPr id="140" name="Shape 140"/>
          <p:cNvSpPr>
            <a:spLocks noGrp="1"/>
          </p:cNvSpPr>
          <p:nvPr>
            <p:ph type="pic" sz="quarter" idx="15"/>
          </p:nvPr>
        </p:nvSpPr>
        <p:spPr>
          <a:xfrm>
            <a:off x="7991061" y="1775654"/>
            <a:ext cx="3362739" cy="1550642"/>
          </a:xfrm>
          <a:prstGeom prst="rect">
            <a:avLst/>
          </a:prstGeom>
        </p:spPr>
        <p:txBody>
          <a:bodyPr lIns="91439" rIns="91439">
            <a:noAutofit/>
          </a:bodyPr>
          <a:lstStyle/>
          <a:p>
            <a:endParaRPr/>
          </a:p>
        </p:txBody>
      </p:sp>
      <p:sp>
        <p:nvSpPr>
          <p:cNvPr id="141" name="Shape 141"/>
          <p:cNvSpPr>
            <a:spLocks noGrp="1"/>
          </p:cNvSpPr>
          <p:nvPr>
            <p:ph type="pic" sz="quarter" idx="16"/>
          </p:nvPr>
        </p:nvSpPr>
        <p:spPr>
          <a:xfrm>
            <a:off x="838200" y="4061655"/>
            <a:ext cx="3362739" cy="1550642"/>
          </a:xfrm>
          <a:prstGeom prst="rect">
            <a:avLst/>
          </a:prstGeom>
        </p:spPr>
        <p:txBody>
          <a:bodyPr lIns="91439" rIns="91439">
            <a:noAutofit/>
          </a:bodyPr>
          <a:lstStyle/>
          <a:p>
            <a:endParaRPr/>
          </a:p>
        </p:txBody>
      </p:sp>
      <p:sp>
        <p:nvSpPr>
          <p:cNvPr id="142" name="Shape 142"/>
          <p:cNvSpPr>
            <a:spLocks noGrp="1"/>
          </p:cNvSpPr>
          <p:nvPr>
            <p:ph type="pic" sz="quarter" idx="17"/>
          </p:nvPr>
        </p:nvSpPr>
        <p:spPr>
          <a:xfrm>
            <a:off x="4414630" y="4061654"/>
            <a:ext cx="3362740" cy="1550642"/>
          </a:xfrm>
          <a:prstGeom prst="rect">
            <a:avLst/>
          </a:prstGeom>
        </p:spPr>
        <p:txBody>
          <a:bodyPr lIns="91439" rIns="91439">
            <a:noAutofit/>
          </a:bodyPr>
          <a:lstStyle/>
          <a:p>
            <a:endParaRPr/>
          </a:p>
        </p:txBody>
      </p:sp>
      <p:sp>
        <p:nvSpPr>
          <p:cNvPr id="143" name="Shape 143"/>
          <p:cNvSpPr>
            <a:spLocks noGrp="1"/>
          </p:cNvSpPr>
          <p:nvPr>
            <p:ph type="pic" sz="quarter" idx="18"/>
          </p:nvPr>
        </p:nvSpPr>
        <p:spPr>
          <a:xfrm>
            <a:off x="7991061" y="4061654"/>
            <a:ext cx="3362739" cy="1550642"/>
          </a:xfrm>
          <a:prstGeom prst="rect">
            <a:avLst/>
          </a:prstGeom>
        </p:spPr>
        <p:txBody>
          <a:bodyPr lIns="91439" rIns="91439">
            <a:noAutofit/>
          </a:bodyPr>
          <a:lstStyle/>
          <a:p>
            <a:endParaRPr/>
          </a:p>
        </p:txBody>
      </p:sp>
      <p:sp>
        <p:nvSpPr>
          <p:cNvPr id="144" name="Shape 144"/>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slide 3 columns progression op2">
    <p:bg>
      <p:bgPr>
        <a:solidFill>
          <a:schemeClr val="bg2"/>
        </a:solidFill>
        <a:effectLst/>
      </p:bgPr>
    </p:bg>
    <p:spTree>
      <p:nvGrpSpPr>
        <p:cNvPr id="1" name=""/>
        <p:cNvGrpSpPr/>
        <p:nvPr/>
      </p:nvGrpSpPr>
      <p:grpSpPr>
        <a:xfrm>
          <a:off x="0" y="0"/>
          <a:ext cx="0" cy="0"/>
          <a:chOff x="0" y="0"/>
          <a:chExt cx="0" cy="0"/>
        </a:xfrm>
      </p:grpSpPr>
      <p:pic>
        <p:nvPicPr>
          <p:cNvPr id="29" name="Picture 2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4" name="Content Placeholder 5"/>
          <p:cNvSpPr txBox="1">
            <a:spLocks/>
          </p:cNvSpPr>
          <p:nvPr userDrawn="1"/>
        </p:nvSpPr>
        <p:spPr bwMode="auto">
          <a:xfrm>
            <a:off x="8180738"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5" name="Content Placeholder 5"/>
          <p:cNvSpPr txBox="1">
            <a:spLocks/>
          </p:cNvSpPr>
          <p:nvPr userDrawn="1"/>
        </p:nvSpPr>
        <p:spPr bwMode="auto">
          <a:xfrm>
            <a:off x="4312307"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6" name="Content Placeholder 5"/>
          <p:cNvSpPr txBox="1">
            <a:spLocks/>
          </p:cNvSpPr>
          <p:nvPr userDrawn="1"/>
        </p:nvSpPr>
        <p:spPr bwMode="auto">
          <a:xfrm>
            <a:off x="476251"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grpSp>
        <p:nvGrpSpPr>
          <p:cNvPr id="18" name="Group 17"/>
          <p:cNvGrpSpPr/>
          <p:nvPr userDrawn="1"/>
        </p:nvGrpSpPr>
        <p:grpSpPr>
          <a:xfrm>
            <a:off x="3718429" y="3319736"/>
            <a:ext cx="832153" cy="624114"/>
            <a:chOff x="2788280" y="3319733"/>
            <a:chExt cx="624114" cy="624114"/>
          </a:xfrm>
        </p:grpSpPr>
        <p:sp>
          <p:nvSpPr>
            <p:cNvPr id="21" name="Oval 20"/>
            <p:cNvSpPr/>
            <p:nvPr/>
          </p:nvSpPr>
          <p:spPr>
            <a:xfrm>
              <a:off x="2788280" y="3319733"/>
              <a:ext cx="624114" cy="624114"/>
            </a:xfrm>
            <a:prstGeom prst="ellipse">
              <a:avLst/>
            </a:prstGeom>
            <a:solidFill>
              <a:schemeClr val="bg1"/>
            </a:solidFill>
            <a:ln w="38100" cmpd="sng">
              <a:solidFill>
                <a:srgbClr val="EFEFE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pic>
          <p:nvPicPr>
            <p:cNvPr id="22" name="Picture 2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99956" y="3404617"/>
              <a:ext cx="447400" cy="463378"/>
            </a:xfrm>
            <a:prstGeom prst="rect">
              <a:avLst/>
            </a:prstGeom>
          </p:spPr>
        </p:pic>
      </p:grpSp>
      <p:grpSp>
        <p:nvGrpSpPr>
          <p:cNvPr id="23" name="Group 22"/>
          <p:cNvGrpSpPr/>
          <p:nvPr userDrawn="1"/>
        </p:nvGrpSpPr>
        <p:grpSpPr>
          <a:xfrm>
            <a:off x="7636302" y="3319736"/>
            <a:ext cx="832153" cy="624114"/>
            <a:chOff x="2788280" y="3319733"/>
            <a:chExt cx="624114" cy="624114"/>
          </a:xfrm>
        </p:grpSpPr>
        <p:sp>
          <p:nvSpPr>
            <p:cNvPr id="30" name="Oval 29"/>
            <p:cNvSpPr/>
            <p:nvPr/>
          </p:nvSpPr>
          <p:spPr>
            <a:xfrm>
              <a:off x="2788280" y="3319733"/>
              <a:ext cx="624114" cy="624114"/>
            </a:xfrm>
            <a:prstGeom prst="ellipse">
              <a:avLst/>
            </a:prstGeom>
            <a:solidFill>
              <a:schemeClr val="bg1"/>
            </a:solidFill>
            <a:ln w="38100" cmpd="sng">
              <a:solidFill>
                <a:srgbClr val="EFEFE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pic>
          <p:nvPicPr>
            <p:cNvPr id="31" name="Picture 3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99956" y="3404617"/>
              <a:ext cx="447400" cy="463378"/>
            </a:xfrm>
            <a:prstGeom prst="rect">
              <a:avLst/>
            </a:prstGeom>
          </p:spPr>
        </p:pic>
      </p:grpSp>
      <p:sp>
        <p:nvSpPr>
          <p:cNvPr id="32" name="Round Same Side Corner Rectangle 31"/>
          <p:cNvSpPr/>
          <p:nvPr userDrawn="1"/>
        </p:nvSpPr>
        <p:spPr>
          <a:xfrm>
            <a:off x="476251" y="1286001"/>
            <a:ext cx="3596641"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3" name="Round Same Side Corner Rectangle 32"/>
          <p:cNvSpPr/>
          <p:nvPr userDrawn="1"/>
        </p:nvSpPr>
        <p:spPr>
          <a:xfrm>
            <a:off x="8180738" y="1286001"/>
            <a:ext cx="3596641"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4" name="Round Same Side Corner Rectangle 33"/>
          <p:cNvSpPr/>
          <p:nvPr userDrawn="1"/>
        </p:nvSpPr>
        <p:spPr>
          <a:xfrm>
            <a:off x="4312307" y="1286001"/>
            <a:ext cx="3596641" cy="18288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0" name="Text Placeholder 2"/>
          <p:cNvSpPr>
            <a:spLocks noGrp="1"/>
          </p:cNvSpPr>
          <p:nvPr>
            <p:ph type="body" sz="quarter" idx="24"/>
          </p:nvPr>
        </p:nvSpPr>
        <p:spPr>
          <a:xfrm>
            <a:off x="4693266" y="1592822"/>
            <a:ext cx="2892300" cy="4345858"/>
          </a:xfrm>
        </p:spPr>
        <p:txBody>
          <a:bodyPr/>
          <a:lstStyle>
            <a:lvl1pPr>
              <a:defRPr>
                <a:solidFill>
                  <a:schemeClr val="accent5"/>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7" name="Text Placeholder 2"/>
          <p:cNvSpPr>
            <a:spLocks noGrp="1"/>
          </p:cNvSpPr>
          <p:nvPr>
            <p:ph type="body" sz="quarter" idx="25"/>
          </p:nvPr>
        </p:nvSpPr>
        <p:spPr>
          <a:xfrm>
            <a:off x="8542168" y="1607574"/>
            <a:ext cx="2892300" cy="4345858"/>
          </a:xfrm>
        </p:spPr>
        <p:txBody>
          <a:bodyPr/>
          <a:lstStyle>
            <a:lvl1pPr>
              <a:defRPr>
                <a:solidFill>
                  <a:schemeClr val="accent3"/>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2"/>
          <p:cNvSpPr>
            <a:spLocks noGrp="1"/>
          </p:cNvSpPr>
          <p:nvPr>
            <p:ph type="body" sz="quarter" idx="26"/>
          </p:nvPr>
        </p:nvSpPr>
        <p:spPr>
          <a:xfrm>
            <a:off x="751420" y="1592822"/>
            <a:ext cx="2892300" cy="4345858"/>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7610400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slide 3 columns 2 segments">
    <p:bg>
      <p:bgPr>
        <a:solidFill>
          <a:schemeClr val="bg2"/>
        </a:solidFill>
        <a:effectLst/>
      </p:bgPr>
    </p:bg>
    <p:spTree>
      <p:nvGrpSpPr>
        <p:cNvPr id="1" name=""/>
        <p:cNvGrpSpPr/>
        <p:nvPr/>
      </p:nvGrpSpPr>
      <p:grpSpPr>
        <a:xfrm>
          <a:off x="0" y="0"/>
          <a:ext cx="0" cy="0"/>
          <a:chOff x="0" y="0"/>
          <a:chExt cx="0" cy="0"/>
        </a:xfrm>
      </p:grpSpPr>
      <p:pic>
        <p:nvPicPr>
          <p:cNvPr id="27" name="Picture 2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4" name="Content Placeholder 5"/>
          <p:cNvSpPr txBox="1">
            <a:spLocks/>
          </p:cNvSpPr>
          <p:nvPr userDrawn="1"/>
        </p:nvSpPr>
        <p:spPr bwMode="auto">
          <a:xfrm>
            <a:off x="8180738"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5" name="Content Placeholder 5"/>
          <p:cNvSpPr txBox="1">
            <a:spLocks/>
          </p:cNvSpPr>
          <p:nvPr userDrawn="1"/>
        </p:nvSpPr>
        <p:spPr bwMode="auto">
          <a:xfrm>
            <a:off x="4312307"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6" name="Content Placeholder 5"/>
          <p:cNvSpPr txBox="1">
            <a:spLocks/>
          </p:cNvSpPr>
          <p:nvPr userDrawn="1"/>
        </p:nvSpPr>
        <p:spPr bwMode="auto">
          <a:xfrm>
            <a:off x="476251"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9" name="Round Same Side Corner Rectangle 8"/>
          <p:cNvSpPr/>
          <p:nvPr userDrawn="1"/>
        </p:nvSpPr>
        <p:spPr>
          <a:xfrm>
            <a:off x="476251" y="1286001"/>
            <a:ext cx="3596641"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1" name="Round Same Side Corner Rectangle 10"/>
          <p:cNvSpPr/>
          <p:nvPr userDrawn="1"/>
        </p:nvSpPr>
        <p:spPr>
          <a:xfrm>
            <a:off x="4320018" y="1286001"/>
            <a:ext cx="3596641" cy="18288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2" name="Round Same Side Corner Rectangle 11"/>
          <p:cNvSpPr/>
          <p:nvPr userDrawn="1"/>
        </p:nvSpPr>
        <p:spPr>
          <a:xfrm>
            <a:off x="8176615" y="1286001"/>
            <a:ext cx="3596641"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cxnSp>
        <p:nvCxnSpPr>
          <p:cNvPr id="21" name="Straight Connector 20"/>
          <p:cNvCxnSpPr/>
          <p:nvPr userDrawn="1"/>
        </p:nvCxnSpPr>
        <p:spPr>
          <a:xfrm>
            <a:off x="476251" y="4343569"/>
            <a:ext cx="3596641" cy="0"/>
          </a:xfrm>
          <a:prstGeom prst="line">
            <a:avLst/>
          </a:prstGeom>
          <a:ln w="9525" cmpd="sng">
            <a:gradFill flip="none" rotWithShape="1">
              <a:gsLst>
                <a:gs pos="0">
                  <a:schemeClr val="accent1"/>
                </a:gs>
                <a:gs pos="100000">
                  <a:schemeClr val="accent2"/>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userDrawn="1"/>
        </p:nvCxnSpPr>
        <p:spPr>
          <a:xfrm>
            <a:off x="8176615" y="4343569"/>
            <a:ext cx="3596641" cy="0"/>
          </a:xfrm>
          <a:prstGeom prst="line">
            <a:avLst/>
          </a:prstGeom>
          <a:ln w="9525" cmpd="sng">
            <a:gradFill flip="none" rotWithShape="1">
              <a:gsLst>
                <a:gs pos="0">
                  <a:schemeClr val="accent3"/>
                </a:gs>
                <a:gs pos="100000">
                  <a:schemeClr val="accent4"/>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a:off x="4297016" y="4343569"/>
            <a:ext cx="3596641" cy="0"/>
          </a:xfrm>
          <a:prstGeom prst="line">
            <a:avLst/>
          </a:prstGeom>
          <a:ln w="9525" cmpd="sng">
            <a:gradFill flip="none" rotWithShape="1">
              <a:gsLst>
                <a:gs pos="0">
                  <a:schemeClr val="accent5"/>
                </a:gs>
                <a:gs pos="100000">
                  <a:schemeClr val="accent6"/>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16" name="Text Placeholder 2"/>
          <p:cNvSpPr>
            <a:spLocks noGrp="1"/>
          </p:cNvSpPr>
          <p:nvPr>
            <p:ph type="body" sz="quarter" idx="23"/>
          </p:nvPr>
        </p:nvSpPr>
        <p:spPr>
          <a:xfrm>
            <a:off x="726176" y="1602654"/>
            <a:ext cx="3128078" cy="259572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2"/>
          <p:cNvSpPr>
            <a:spLocks noGrp="1"/>
          </p:cNvSpPr>
          <p:nvPr>
            <p:ph type="body" sz="quarter" idx="24"/>
          </p:nvPr>
        </p:nvSpPr>
        <p:spPr>
          <a:xfrm>
            <a:off x="4546594" y="1602654"/>
            <a:ext cx="3128078" cy="2595720"/>
          </a:xfrm>
        </p:spPr>
        <p:txBody>
          <a:bodyPr/>
          <a:lstStyle>
            <a:lvl1pPr>
              <a:defRPr>
                <a:solidFill>
                  <a:srgbClr val="0070C0"/>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2"/>
          <p:cNvSpPr>
            <a:spLocks noGrp="1"/>
          </p:cNvSpPr>
          <p:nvPr>
            <p:ph type="body" sz="quarter" idx="25"/>
          </p:nvPr>
        </p:nvSpPr>
        <p:spPr>
          <a:xfrm>
            <a:off x="8415026" y="1602654"/>
            <a:ext cx="3128078" cy="2595720"/>
          </a:xfrm>
        </p:spPr>
        <p:txBody>
          <a:bodyPr/>
          <a:lstStyle>
            <a:lvl1pPr>
              <a:defRPr>
                <a:solidFill>
                  <a:schemeClr val="accent3"/>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p:cNvSpPr>
            <a:spLocks noGrp="1"/>
          </p:cNvSpPr>
          <p:nvPr>
            <p:ph type="body" sz="quarter" idx="26"/>
          </p:nvPr>
        </p:nvSpPr>
        <p:spPr>
          <a:xfrm>
            <a:off x="726024" y="4512093"/>
            <a:ext cx="3128434" cy="1462087"/>
          </a:xfrm>
        </p:spPr>
        <p:txBody>
          <a:bodyPr/>
          <a:lstStyle>
            <a:lvl1pPr>
              <a:defRPr sz="1583"/>
            </a:lvl1pPr>
            <a:lvl2pPr>
              <a:defRPr sz="1583"/>
            </a:lvl2pPr>
            <a:lvl3pPr>
              <a:defRPr sz="1583"/>
            </a:lvl3pPr>
            <a:lvl4pPr>
              <a:defRPr sz="1417"/>
            </a:lvl4pPr>
            <a:lvl5pPr>
              <a:defRPr sz="11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2"/>
          <p:cNvSpPr>
            <a:spLocks noGrp="1"/>
          </p:cNvSpPr>
          <p:nvPr>
            <p:ph type="body" sz="quarter" idx="27"/>
          </p:nvPr>
        </p:nvSpPr>
        <p:spPr>
          <a:xfrm>
            <a:off x="4564527" y="4526707"/>
            <a:ext cx="3128434" cy="1462087"/>
          </a:xfrm>
        </p:spPr>
        <p:txBody>
          <a:bodyPr/>
          <a:lstStyle>
            <a:lvl1pPr>
              <a:defRPr sz="1583"/>
            </a:lvl1pPr>
            <a:lvl2pPr>
              <a:defRPr sz="1583"/>
            </a:lvl2pPr>
            <a:lvl3pPr>
              <a:defRPr sz="1583"/>
            </a:lvl3pPr>
            <a:lvl4pPr>
              <a:defRPr sz="1417"/>
            </a:lvl4pPr>
            <a:lvl5pPr>
              <a:defRPr sz="11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Text Placeholder 2"/>
          <p:cNvSpPr>
            <a:spLocks noGrp="1"/>
          </p:cNvSpPr>
          <p:nvPr>
            <p:ph type="body" sz="quarter" idx="28"/>
          </p:nvPr>
        </p:nvSpPr>
        <p:spPr>
          <a:xfrm>
            <a:off x="8415024" y="4526707"/>
            <a:ext cx="3128434" cy="1462087"/>
          </a:xfrm>
        </p:spPr>
        <p:txBody>
          <a:bodyPr/>
          <a:lstStyle>
            <a:lvl1pPr>
              <a:defRPr sz="1583"/>
            </a:lvl1pPr>
            <a:lvl2pPr>
              <a:defRPr sz="1583"/>
            </a:lvl2pPr>
            <a:lvl3pPr>
              <a:defRPr sz="1583"/>
            </a:lvl3pPr>
            <a:lvl4pPr>
              <a:defRPr sz="1417"/>
            </a:lvl4pPr>
            <a:lvl5pPr>
              <a:defRPr sz="11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1436752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slide 3 columns + images">
    <p:bg>
      <p:bgPr>
        <a:solidFill>
          <a:schemeClr val="bg2"/>
        </a:solidFill>
        <a:effectLst/>
      </p:bgPr>
    </p:bg>
    <p:spTree>
      <p:nvGrpSpPr>
        <p:cNvPr id="1" name=""/>
        <p:cNvGrpSpPr/>
        <p:nvPr/>
      </p:nvGrpSpPr>
      <p:grpSpPr>
        <a:xfrm>
          <a:off x="0" y="0"/>
          <a:ext cx="0" cy="0"/>
          <a:chOff x="0" y="0"/>
          <a:chExt cx="0" cy="0"/>
        </a:xfrm>
      </p:grpSpPr>
      <p:pic>
        <p:nvPicPr>
          <p:cNvPr id="22" name="Picture 2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5" name="Content Placeholder 5"/>
          <p:cNvSpPr txBox="1">
            <a:spLocks/>
          </p:cNvSpPr>
          <p:nvPr userDrawn="1"/>
        </p:nvSpPr>
        <p:spPr bwMode="auto">
          <a:xfrm>
            <a:off x="8180738" y="1295533"/>
            <a:ext cx="3596641" cy="2989395"/>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6" name="Content Placeholder 5"/>
          <p:cNvSpPr txBox="1">
            <a:spLocks/>
          </p:cNvSpPr>
          <p:nvPr userDrawn="1"/>
        </p:nvSpPr>
        <p:spPr bwMode="auto">
          <a:xfrm>
            <a:off x="4312307" y="1295533"/>
            <a:ext cx="3596641" cy="2989395"/>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7" name="Content Placeholder 5"/>
          <p:cNvSpPr txBox="1">
            <a:spLocks/>
          </p:cNvSpPr>
          <p:nvPr userDrawn="1"/>
        </p:nvSpPr>
        <p:spPr bwMode="auto">
          <a:xfrm>
            <a:off x="476251" y="1295533"/>
            <a:ext cx="3596641" cy="2989395"/>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9" name="Round Same Side Corner Rectangle 8"/>
          <p:cNvSpPr/>
          <p:nvPr userDrawn="1"/>
        </p:nvSpPr>
        <p:spPr>
          <a:xfrm>
            <a:off x="476251" y="1286001"/>
            <a:ext cx="3596641"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1" name="Round Same Side Corner Rectangle 10"/>
          <p:cNvSpPr/>
          <p:nvPr userDrawn="1"/>
        </p:nvSpPr>
        <p:spPr>
          <a:xfrm>
            <a:off x="4312307" y="1286001"/>
            <a:ext cx="3596641" cy="18288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2" name="Round Same Side Corner Rectangle 11"/>
          <p:cNvSpPr/>
          <p:nvPr userDrawn="1"/>
        </p:nvSpPr>
        <p:spPr>
          <a:xfrm>
            <a:off x="8180738" y="1286001"/>
            <a:ext cx="3596641"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4" name="Picture Placeholder 3"/>
          <p:cNvSpPr>
            <a:spLocks noGrp="1"/>
          </p:cNvSpPr>
          <p:nvPr>
            <p:ph type="pic" sz="quarter" idx="21"/>
          </p:nvPr>
        </p:nvSpPr>
        <p:spPr>
          <a:xfrm>
            <a:off x="476256" y="4435988"/>
            <a:ext cx="3596641" cy="1539365"/>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25" name="Picture Placeholder 3"/>
          <p:cNvSpPr>
            <a:spLocks noGrp="1"/>
          </p:cNvSpPr>
          <p:nvPr>
            <p:ph type="pic" sz="quarter" idx="22"/>
          </p:nvPr>
        </p:nvSpPr>
        <p:spPr>
          <a:xfrm>
            <a:off x="8180743" y="4453453"/>
            <a:ext cx="3596641" cy="1539365"/>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26" name="Picture Placeholder 3"/>
          <p:cNvSpPr>
            <a:spLocks noGrp="1"/>
          </p:cNvSpPr>
          <p:nvPr>
            <p:ph type="pic" sz="quarter" idx="23"/>
          </p:nvPr>
        </p:nvSpPr>
        <p:spPr>
          <a:xfrm>
            <a:off x="4312436" y="4444614"/>
            <a:ext cx="3596641" cy="1539365"/>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9" name="Text Placeholder 2"/>
          <p:cNvSpPr>
            <a:spLocks noGrp="1"/>
          </p:cNvSpPr>
          <p:nvPr>
            <p:ph type="body" sz="quarter" idx="24"/>
          </p:nvPr>
        </p:nvSpPr>
        <p:spPr>
          <a:xfrm>
            <a:off x="726176" y="1602654"/>
            <a:ext cx="3128078" cy="259572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2"/>
          <p:cNvSpPr>
            <a:spLocks noGrp="1"/>
          </p:cNvSpPr>
          <p:nvPr>
            <p:ph type="body" sz="quarter" idx="25"/>
          </p:nvPr>
        </p:nvSpPr>
        <p:spPr>
          <a:xfrm>
            <a:off x="4546594" y="1602654"/>
            <a:ext cx="3128078" cy="2595720"/>
          </a:xfrm>
        </p:spPr>
        <p:txBody>
          <a:bodyPr/>
          <a:lstStyle>
            <a:lvl1pPr>
              <a:defRPr>
                <a:solidFill>
                  <a:schemeClr val="accent5"/>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
          <p:cNvSpPr>
            <a:spLocks noGrp="1"/>
          </p:cNvSpPr>
          <p:nvPr>
            <p:ph type="body" sz="quarter" idx="26"/>
          </p:nvPr>
        </p:nvSpPr>
        <p:spPr>
          <a:xfrm>
            <a:off x="8415026" y="1602654"/>
            <a:ext cx="3128078" cy="2595720"/>
          </a:xfrm>
        </p:spPr>
        <p:txBody>
          <a:bodyPr/>
          <a:lstStyle>
            <a:lvl1pPr>
              <a:defRPr>
                <a:solidFill>
                  <a:schemeClr val="accent3"/>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739513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ext slide 4 columns 4 segments">
    <p:bg>
      <p:bgPr>
        <a:solidFill>
          <a:schemeClr val="bg2"/>
        </a:solidFill>
        <a:effectLst/>
      </p:bgPr>
    </p:bg>
    <p:spTree>
      <p:nvGrpSpPr>
        <p:cNvPr id="1" name=""/>
        <p:cNvGrpSpPr/>
        <p:nvPr/>
      </p:nvGrpSpPr>
      <p:grpSpPr>
        <a:xfrm>
          <a:off x="0" y="0"/>
          <a:ext cx="0" cy="0"/>
          <a:chOff x="0" y="0"/>
          <a:chExt cx="0" cy="0"/>
        </a:xfrm>
      </p:grpSpPr>
      <p:pic>
        <p:nvPicPr>
          <p:cNvPr id="62" name="Picture 6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9" name="Content Placeholder 5"/>
          <p:cNvSpPr txBox="1">
            <a:spLocks/>
          </p:cNvSpPr>
          <p:nvPr userDrawn="1"/>
        </p:nvSpPr>
        <p:spPr bwMode="auto">
          <a:xfrm>
            <a:off x="9313161" y="1287113"/>
            <a:ext cx="2402593"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30" name="Content Placeholder 5"/>
          <p:cNvSpPr txBox="1">
            <a:spLocks/>
          </p:cNvSpPr>
          <p:nvPr userDrawn="1"/>
        </p:nvSpPr>
        <p:spPr bwMode="auto">
          <a:xfrm>
            <a:off x="6679314" y="1286001"/>
            <a:ext cx="2402593"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7" name="Content Placeholder 5"/>
          <p:cNvSpPr txBox="1">
            <a:spLocks/>
          </p:cNvSpPr>
          <p:nvPr userDrawn="1"/>
        </p:nvSpPr>
        <p:spPr bwMode="auto">
          <a:xfrm>
            <a:off x="4045462" y="1286001"/>
            <a:ext cx="2402593"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6" name="Content Placeholder 5"/>
          <p:cNvSpPr txBox="1">
            <a:spLocks/>
          </p:cNvSpPr>
          <p:nvPr userDrawn="1"/>
        </p:nvSpPr>
        <p:spPr bwMode="auto">
          <a:xfrm>
            <a:off x="1411615" y="1295526"/>
            <a:ext cx="2402593"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31" name="Round Same Side Corner Rectangle 30"/>
          <p:cNvSpPr/>
          <p:nvPr userDrawn="1"/>
        </p:nvSpPr>
        <p:spPr>
          <a:xfrm>
            <a:off x="9313158" y="1286001"/>
            <a:ext cx="2402598" cy="182880"/>
          </a:xfrm>
          <a:prstGeom prst="round2SameRect">
            <a:avLst>
              <a:gd name="adj1" fmla="val 50000"/>
              <a:gd name="adj2" fmla="val 0"/>
            </a:avLst>
          </a:prstGeom>
          <a:gradFill>
            <a:gsLst>
              <a:gs pos="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2" name="Round Same Side Corner Rectangle 31"/>
          <p:cNvSpPr/>
          <p:nvPr userDrawn="1"/>
        </p:nvSpPr>
        <p:spPr>
          <a:xfrm>
            <a:off x="6679310" y="1286001"/>
            <a:ext cx="2402598"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2" name="Round Same Side Corner Rectangle 41"/>
          <p:cNvSpPr/>
          <p:nvPr userDrawn="1"/>
        </p:nvSpPr>
        <p:spPr>
          <a:xfrm>
            <a:off x="4045455" y="1286001"/>
            <a:ext cx="2402597" cy="18288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3" name="Round Same Side Corner Rectangle 42"/>
          <p:cNvSpPr/>
          <p:nvPr userDrawn="1"/>
        </p:nvSpPr>
        <p:spPr>
          <a:xfrm>
            <a:off x="1411607" y="1286001"/>
            <a:ext cx="2402597"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cxnSp>
        <p:nvCxnSpPr>
          <p:cNvPr id="48" name="Straight Connector 47"/>
          <p:cNvCxnSpPr/>
          <p:nvPr userDrawn="1"/>
        </p:nvCxnSpPr>
        <p:spPr>
          <a:xfrm>
            <a:off x="9313158" y="2212279"/>
            <a:ext cx="2402598" cy="0"/>
          </a:xfrm>
          <a:prstGeom prst="line">
            <a:avLst/>
          </a:prstGeom>
          <a:ln w="9525" cmpd="sng">
            <a:gradFill flip="none" rotWithShape="1">
              <a:gsLst>
                <a:gs pos="0">
                  <a:srgbClr val="81017E"/>
                </a:gs>
                <a:gs pos="100000">
                  <a:srgbClr val="DA0081"/>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a:off x="6679306" y="2212279"/>
            <a:ext cx="2402597" cy="0"/>
          </a:xfrm>
          <a:prstGeom prst="line">
            <a:avLst/>
          </a:prstGeom>
          <a:ln w="9525" cmpd="sng">
            <a:gradFill flip="none" rotWithShape="1">
              <a:gsLst>
                <a:gs pos="0">
                  <a:schemeClr val="accent3"/>
                </a:gs>
                <a:gs pos="100000">
                  <a:schemeClr val="accent4"/>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userDrawn="1"/>
        </p:nvCxnSpPr>
        <p:spPr>
          <a:xfrm>
            <a:off x="4045457" y="2212279"/>
            <a:ext cx="2402593" cy="0"/>
          </a:xfrm>
          <a:prstGeom prst="line">
            <a:avLst/>
          </a:prstGeom>
          <a:ln w="9525" cmpd="sng">
            <a:gradFill flip="none" rotWithShape="1">
              <a:gsLst>
                <a:gs pos="0">
                  <a:schemeClr val="accent5"/>
                </a:gs>
                <a:gs pos="100000">
                  <a:schemeClr val="accent6"/>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userDrawn="1"/>
        </p:nvCxnSpPr>
        <p:spPr>
          <a:xfrm>
            <a:off x="1411610" y="2217760"/>
            <a:ext cx="2402593" cy="0"/>
          </a:xfrm>
          <a:prstGeom prst="line">
            <a:avLst/>
          </a:prstGeom>
          <a:ln w="9525" cmpd="sng">
            <a:gradFill flip="none" rotWithShape="1">
              <a:gsLst>
                <a:gs pos="0">
                  <a:schemeClr val="accent1"/>
                </a:gs>
                <a:gs pos="100000">
                  <a:schemeClr val="accent2"/>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userDrawn="1"/>
        </p:nvCxnSpPr>
        <p:spPr>
          <a:xfrm>
            <a:off x="9313158" y="3461857"/>
            <a:ext cx="2402598" cy="0"/>
          </a:xfrm>
          <a:prstGeom prst="line">
            <a:avLst/>
          </a:prstGeom>
          <a:ln w="9525" cmpd="sng">
            <a:gradFill flip="none" rotWithShape="1">
              <a:gsLst>
                <a:gs pos="0">
                  <a:srgbClr val="81017E"/>
                </a:gs>
                <a:gs pos="100000">
                  <a:srgbClr val="DA0081"/>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userDrawn="1"/>
        </p:nvCxnSpPr>
        <p:spPr>
          <a:xfrm>
            <a:off x="9313158" y="4711436"/>
            <a:ext cx="2402598" cy="0"/>
          </a:xfrm>
          <a:prstGeom prst="line">
            <a:avLst/>
          </a:prstGeom>
          <a:ln w="9525" cmpd="sng">
            <a:gradFill flip="none" rotWithShape="1">
              <a:gsLst>
                <a:gs pos="0">
                  <a:srgbClr val="81017E"/>
                </a:gs>
                <a:gs pos="100000">
                  <a:srgbClr val="DA0081"/>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userDrawn="1"/>
        </p:nvCxnSpPr>
        <p:spPr>
          <a:xfrm>
            <a:off x="6679306" y="3461857"/>
            <a:ext cx="2402597" cy="0"/>
          </a:xfrm>
          <a:prstGeom prst="line">
            <a:avLst/>
          </a:prstGeom>
          <a:ln w="9525" cmpd="sng">
            <a:gradFill flip="none" rotWithShape="1">
              <a:gsLst>
                <a:gs pos="0">
                  <a:schemeClr val="accent3"/>
                </a:gs>
                <a:gs pos="100000">
                  <a:schemeClr val="accent4"/>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userDrawn="1"/>
        </p:nvCxnSpPr>
        <p:spPr>
          <a:xfrm>
            <a:off x="6679306" y="4711436"/>
            <a:ext cx="2402597" cy="0"/>
          </a:xfrm>
          <a:prstGeom prst="line">
            <a:avLst/>
          </a:prstGeom>
          <a:ln w="9525" cmpd="sng">
            <a:gradFill flip="none" rotWithShape="1">
              <a:gsLst>
                <a:gs pos="0">
                  <a:schemeClr val="accent3"/>
                </a:gs>
                <a:gs pos="100000">
                  <a:schemeClr val="accent4"/>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userDrawn="1"/>
        </p:nvCxnSpPr>
        <p:spPr>
          <a:xfrm>
            <a:off x="4045457" y="3461857"/>
            <a:ext cx="2402593" cy="0"/>
          </a:xfrm>
          <a:prstGeom prst="line">
            <a:avLst/>
          </a:prstGeom>
          <a:ln w="9525" cmpd="sng">
            <a:gradFill flip="none" rotWithShape="1">
              <a:gsLst>
                <a:gs pos="0">
                  <a:schemeClr val="accent5"/>
                </a:gs>
                <a:gs pos="100000">
                  <a:schemeClr val="accent6"/>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userDrawn="1"/>
        </p:nvCxnSpPr>
        <p:spPr>
          <a:xfrm>
            <a:off x="4045457" y="4711436"/>
            <a:ext cx="2402593" cy="0"/>
          </a:xfrm>
          <a:prstGeom prst="line">
            <a:avLst/>
          </a:prstGeom>
          <a:ln w="9525" cmpd="sng">
            <a:gradFill flip="none" rotWithShape="1">
              <a:gsLst>
                <a:gs pos="0">
                  <a:schemeClr val="accent5"/>
                </a:gs>
                <a:gs pos="100000">
                  <a:schemeClr val="accent6"/>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userDrawn="1"/>
        </p:nvCxnSpPr>
        <p:spPr>
          <a:xfrm>
            <a:off x="1411610" y="3461857"/>
            <a:ext cx="2402593" cy="0"/>
          </a:xfrm>
          <a:prstGeom prst="line">
            <a:avLst/>
          </a:prstGeom>
          <a:ln w="9525" cmpd="sng">
            <a:gradFill flip="none" rotWithShape="1">
              <a:gsLst>
                <a:gs pos="0">
                  <a:schemeClr val="accent1"/>
                </a:gs>
                <a:gs pos="100000">
                  <a:schemeClr val="accent2"/>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userDrawn="1"/>
        </p:nvCxnSpPr>
        <p:spPr>
          <a:xfrm>
            <a:off x="1411610" y="4711436"/>
            <a:ext cx="2402593" cy="0"/>
          </a:xfrm>
          <a:prstGeom prst="line">
            <a:avLst/>
          </a:prstGeom>
          <a:ln w="9525" cmpd="sng">
            <a:gradFill flip="none" rotWithShape="1">
              <a:gsLst>
                <a:gs pos="0">
                  <a:schemeClr val="accent1"/>
                </a:gs>
                <a:gs pos="100000">
                  <a:schemeClr val="accent2"/>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sz="quarter" idx="10"/>
          </p:nvPr>
        </p:nvSpPr>
        <p:spPr>
          <a:xfrm>
            <a:off x="1520985" y="2327576"/>
            <a:ext cx="2293251" cy="1011381"/>
          </a:xfrm>
        </p:spPr>
        <p:txBody>
          <a:bodyPr/>
          <a:lstStyle>
            <a:lvl1pPr marL="111767" indent="0">
              <a:defRPr sz="1417"/>
            </a:lvl1pPr>
          </a:lstStyle>
          <a:p>
            <a:pPr lvl="0"/>
            <a:r>
              <a:rPr lang="en-US"/>
              <a:t>Click to edit Master text styles</a:t>
            </a:r>
          </a:p>
        </p:txBody>
      </p:sp>
      <p:sp>
        <p:nvSpPr>
          <p:cNvPr id="28" name="Text Placeholder 2"/>
          <p:cNvSpPr>
            <a:spLocks noGrp="1"/>
          </p:cNvSpPr>
          <p:nvPr>
            <p:ph type="body" sz="quarter" idx="11"/>
          </p:nvPr>
        </p:nvSpPr>
        <p:spPr>
          <a:xfrm>
            <a:off x="4188740" y="2327576"/>
            <a:ext cx="2259135" cy="1011381"/>
          </a:xfrm>
        </p:spPr>
        <p:txBody>
          <a:bodyPr/>
          <a:lstStyle>
            <a:lvl1pPr marL="111767" indent="0">
              <a:defRPr sz="1417"/>
            </a:lvl1pPr>
          </a:lstStyle>
          <a:p>
            <a:pPr lvl="0"/>
            <a:r>
              <a:rPr lang="en-US"/>
              <a:t>Click to edit Master text styles</a:t>
            </a:r>
          </a:p>
        </p:txBody>
      </p:sp>
      <p:sp>
        <p:nvSpPr>
          <p:cNvPr id="33" name="Text Placeholder 2"/>
          <p:cNvSpPr>
            <a:spLocks noGrp="1"/>
          </p:cNvSpPr>
          <p:nvPr>
            <p:ph type="body" sz="quarter" idx="12"/>
          </p:nvPr>
        </p:nvSpPr>
        <p:spPr>
          <a:xfrm>
            <a:off x="6808214" y="2327576"/>
            <a:ext cx="2263753" cy="1011381"/>
          </a:xfrm>
        </p:spPr>
        <p:txBody>
          <a:bodyPr/>
          <a:lstStyle>
            <a:lvl1pPr marL="111767" indent="0">
              <a:defRPr sz="1417"/>
            </a:lvl1pPr>
          </a:lstStyle>
          <a:p>
            <a:pPr lvl="0"/>
            <a:r>
              <a:rPr lang="en-US"/>
              <a:t>Click to edit Master text styles</a:t>
            </a:r>
          </a:p>
        </p:txBody>
      </p:sp>
      <p:sp>
        <p:nvSpPr>
          <p:cNvPr id="34" name="Text Placeholder 2"/>
          <p:cNvSpPr>
            <a:spLocks noGrp="1"/>
          </p:cNvSpPr>
          <p:nvPr>
            <p:ph type="body" sz="quarter" idx="13"/>
          </p:nvPr>
        </p:nvSpPr>
        <p:spPr>
          <a:xfrm>
            <a:off x="9427681" y="2327576"/>
            <a:ext cx="2277924" cy="1011381"/>
          </a:xfrm>
        </p:spPr>
        <p:txBody>
          <a:bodyPr/>
          <a:lstStyle>
            <a:lvl1pPr marL="111767" indent="0">
              <a:defRPr sz="1417"/>
            </a:lvl1pPr>
          </a:lstStyle>
          <a:p>
            <a:pPr lvl="0"/>
            <a:r>
              <a:rPr lang="en-US"/>
              <a:t>Click to edit Master text styles</a:t>
            </a:r>
          </a:p>
        </p:txBody>
      </p:sp>
      <p:sp>
        <p:nvSpPr>
          <p:cNvPr id="35" name="Text Placeholder 2"/>
          <p:cNvSpPr>
            <a:spLocks noGrp="1"/>
          </p:cNvSpPr>
          <p:nvPr>
            <p:ph type="body" sz="quarter" idx="14"/>
          </p:nvPr>
        </p:nvSpPr>
        <p:spPr>
          <a:xfrm>
            <a:off x="1520985" y="3574521"/>
            <a:ext cx="2311717" cy="1011381"/>
          </a:xfrm>
        </p:spPr>
        <p:txBody>
          <a:bodyPr/>
          <a:lstStyle>
            <a:lvl1pPr marL="111767" indent="0">
              <a:defRPr sz="1417"/>
            </a:lvl1pPr>
          </a:lstStyle>
          <a:p>
            <a:pPr lvl="0"/>
            <a:r>
              <a:rPr lang="en-US"/>
              <a:t>Click to edit Master text styles</a:t>
            </a:r>
          </a:p>
        </p:txBody>
      </p:sp>
      <p:sp>
        <p:nvSpPr>
          <p:cNvPr id="36" name="Text Placeholder 2"/>
          <p:cNvSpPr>
            <a:spLocks noGrp="1"/>
          </p:cNvSpPr>
          <p:nvPr>
            <p:ph type="body" sz="quarter" idx="15"/>
          </p:nvPr>
        </p:nvSpPr>
        <p:spPr>
          <a:xfrm>
            <a:off x="4188740" y="3574521"/>
            <a:ext cx="2277601" cy="1011381"/>
          </a:xfrm>
        </p:spPr>
        <p:txBody>
          <a:bodyPr/>
          <a:lstStyle>
            <a:lvl1pPr marL="111767" indent="0">
              <a:defRPr sz="1417"/>
            </a:lvl1pPr>
          </a:lstStyle>
          <a:p>
            <a:pPr lvl="0"/>
            <a:r>
              <a:rPr lang="en-US"/>
              <a:t>Click to edit Master text styles</a:t>
            </a:r>
          </a:p>
        </p:txBody>
      </p:sp>
      <p:sp>
        <p:nvSpPr>
          <p:cNvPr id="37" name="Text Placeholder 2"/>
          <p:cNvSpPr>
            <a:spLocks noGrp="1"/>
          </p:cNvSpPr>
          <p:nvPr>
            <p:ph type="body" sz="quarter" idx="16"/>
          </p:nvPr>
        </p:nvSpPr>
        <p:spPr>
          <a:xfrm>
            <a:off x="6808205" y="3574521"/>
            <a:ext cx="2282222" cy="1011381"/>
          </a:xfrm>
        </p:spPr>
        <p:txBody>
          <a:bodyPr/>
          <a:lstStyle>
            <a:lvl1pPr marL="111767" indent="0">
              <a:defRPr sz="1417"/>
            </a:lvl1pPr>
          </a:lstStyle>
          <a:p>
            <a:pPr lvl="0"/>
            <a:r>
              <a:rPr lang="en-US"/>
              <a:t>Click to edit Master text styles</a:t>
            </a:r>
          </a:p>
        </p:txBody>
      </p:sp>
      <p:sp>
        <p:nvSpPr>
          <p:cNvPr id="38" name="Text Placeholder 2"/>
          <p:cNvSpPr>
            <a:spLocks noGrp="1"/>
          </p:cNvSpPr>
          <p:nvPr>
            <p:ph type="body" sz="quarter" idx="17"/>
          </p:nvPr>
        </p:nvSpPr>
        <p:spPr>
          <a:xfrm>
            <a:off x="9427681" y="3574521"/>
            <a:ext cx="2296391" cy="1011381"/>
          </a:xfrm>
        </p:spPr>
        <p:txBody>
          <a:bodyPr/>
          <a:lstStyle>
            <a:lvl1pPr marL="111767" indent="0">
              <a:defRPr sz="1417"/>
            </a:lvl1pPr>
          </a:lstStyle>
          <a:p>
            <a:pPr lvl="0"/>
            <a:r>
              <a:rPr lang="en-US"/>
              <a:t>Click to edit Master text styles</a:t>
            </a:r>
          </a:p>
        </p:txBody>
      </p:sp>
      <p:sp>
        <p:nvSpPr>
          <p:cNvPr id="39" name="Text Placeholder 2"/>
          <p:cNvSpPr>
            <a:spLocks noGrp="1"/>
          </p:cNvSpPr>
          <p:nvPr>
            <p:ph type="body" sz="quarter" idx="18"/>
          </p:nvPr>
        </p:nvSpPr>
        <p:spPr>
          <a:xfrm>
            <a:off x="1520985" y="4849176"/>
            <a:ext cx="2311710" cy="1011381"/>
          </a:xfrm>
        </p:spPr>
        <p:txBody>
          <a:bodyPr/>
          <a:lstStyle>
            <a:lvl1pPr marL="111767" indent="0">
              <a:defRPr sz="1417"/>
            </a:lvl1pPr>
          </a:lstStyle>
          <a:p>
            <a:pPr lvl="0"/>
            <a:r>
              <a:rPr lang="en-US"/>
              <a:t>Click to edit Master text styles</a:t>
            </a:r>
          </a:p>
        </p:txBody>
      </p:sp>
      <p:sp>
        <p:nvSpPr>
          <p:cNvPr id="40" name="Text Placeholder 2"/>
          <p:cNvSpPr>
            <a:spLocks noGrp="1"/>
          </p:cNvSpPr>
          <p:nvPr>
            <p:ph type="body" sz="quarter" idx="19"/>
          </p:nvPr>
        </p:nvSpPr>
        <p:spPr>
          <a:xfrm>
            <a:off x="4188739" y="4849176"/>
            <a:ext cx="2277596" cy="1011381"/>
          </a:xfrm>
        </p:spPr>
        <p:txBody>
          <a:bodyPr/>
          <a:lstStyle>
            <a:lvl1pPr marL="111767" indent="0">
              <a:defRPr sz="1417"/>
            </a:lvl1pPr>
          </a:lstStyle>
          <a:p>
            <a:pPr lvl="0"/>
            <a:r>
              <a:rPr lang="en-US"/>
              <a:t>Click to edit Master text styles</a:t>
            </a:r>
          </a:p>
        </p:txBody>
      </p:sp>
      <p:sp>
        <p:nvSpPr>
          <p:cNvPr id="44" name="Text Placeholder 2"/>
          <p:cNvSpPr>
            <a:spLocks noGrp="1"/>
          </p:cNvSpPr>
          <p:nvPr>
            <p:ph type="body" sz="quarter" idx="20"/>
          </p:nvPr>
        </p:nvSpPr>
        <p:spPr>
          <a:xfrm>
            <a:off x="6808215" y="4849176"/>
            <a:ext cx="2282214" cy="1011381"/>
          </a:xfrm>
        </p:spPr>
        <p:txBody>
          <a:bodyPr/>
          <a:lstStyle>
            <a:lvl1pPr marL="111767" indent="0">
              <a:defRPr sz="1417"/>
            </a:lvl1pPr>
          </a:lstStyle>
          <a:p>
            <a:pPr lvl="0"/>
            <a:r>
              <a:rPr lang="en-US"/>
              <a:t>Click to edit Master text styles</a:t>
            </a:r>
          </a:p>
        </p:txBody>
      </p:sp>
      <p:sp>
        <p:nvSpPr>
          <p:cNvPr id="45" name="Text Placeholder 2"/>
          <p:cNvSpPr>
            <a:spLocks noGrp="1"/>
          </p:cNvSpPr>
          <p:nvPr>
            <p:ph type="body" sz="quarter" idx="21"/>
          </p:nvPr>
        </p:nvSpPr>
        <p:spPr>
          <a:xfrm>
            <a:off x="9427678" y="4849176"/>
            <a:ext cx="2296382" cy="1011381"/>
          </a:xfrm>
        </p:spPr>
        <p:txBody>
          <a:bodyPr/>
          <a:lstStyle>
            <a:lvl1pPr marL="111767" indent="0">
              <a:defRPr sz="1417"/>
            </a:lvl1pPr>
          </a:lstStyle>
          <a:p>
            <a:pPr lvl="0"/>
            <a:r>
              <a:rPr lang="en-US"/>
              <a:t>Click to edit Master text styles</a:t>
            </a:r>
          </a:p>
        </p:txBody>
      </p:sp>
      <p:sp>
        <p:nvSpPr>
          <p:cNvPr id="4" name="Text Placeholder 3"/>
          <p:cNvSpPr>
            <a:spLocks noGrp="1"/>
          </p:cNvSpPr>
          <p:nvPr>
            <p:ph type="body" sz="quarter" idx="22"/>
          </p:nvPr>
        </p:nvSpPr>
        <p:spPr>
          <a:xfrm>
            <a:off x="1430872" y="1506016"/>
            <a:ext cx="2383335" cy="741362"/>
          </a:xfrm>
        </p:spPr>
        <p:txBody>
          <a:bodyPr/>
          <a:lstStyle>
            <a:lvl1pPr marL="113361" indent="0">
              <a:defRPr sz="1833">
                <a:solidFill>
                  <a:schemeClr val="accent1"/>
                </a:solidFill>
              </a:defRPr>
            </a:lvl1pPr>
          </a:lstStyle>
          <a:p>
            <a:pPr lvl="0"/>
            <a:r>
              <a:rPr lang="en-US"/>
              <a:t>Click to edit Master text styles</a:t>
            </a:r>
          </a:p>
        </p:txBody>
      </p:sp>
      <p:sp>
        <p:nvSpPr>
          <p:cNvPr id="47" name="Text Placeholder 3"/>
          <p:cNvSpPr>
            <a:spLocks noGrp="1"/>
          </p:cNvSpPr>
          <p:nvPr>
            <p:ph type="body" sz="quarter" idx="23"/>
          </p:nvPr>
        </p:nvSpPr>
        <p:spPr>
          <a:xfrm>
            <a:off x="4045459" y="1508104"/>
            <a:ext cx="2383335" cy="741362"/>
          </a:xfrm>
        </p:spPr>
        <p:txBody>
          <a:bodyPr/>
          <a:lstStyle>
            <a:lvl1pPr marL="113361" indent="0">
              <a:defRPr sz="1833">
                <a:solidFill>
                  <a:schemeClr val="accent5"/>
                </a:solidFill>
              </a:defRPr>
            </a:lvl1pPr>
          </a:lstStyle>
          <a:p>
            <a:pPr lvl="0"/>
            <a:r>
              <a:rPr lang="en-US"/>
              <a:t>Click to edit Master text styles</a:t>
            </a:r>
          </a:p>
        </p:txBody>
      </p:sp>
      <p:sp>
        <p:nvSpPr>
          <p:cNvPr id="60" name="Text Placeholder 3"/>
          <p:cNvSpPr>
            <a:spLocks noGrp="1"/>
          </p:cNvSpPr>
          <p:nvPr>
            <p:ph type="body" sz="quarter" idx="24"/>
          </p:nvPr>
        </p:nvSpPr>
        <p:spPr>
          <a:xfrm>
            <a:off x="6711276" y="1495578"/>
            <a:ext cx="2383335" cy="741362"/>
          </a:xfrm>
        </p:spPr>
        <p:txBody>
          <a:bodyPr/>
          <a:lstStyle>
            <a:lvl1pPr marL="113361" indent="0">
              <a:defRPr sz="1833">
                <a:solidFill>
                  <a:schemeClr val="accent3"/>
                </a:solidFill>
              </a:defRPr>
            </a:lvl1pPr>
          </a:lstStyle>
          <a:p>
            <a:pPr lvl="0"/>
            <a:r>
              <a:rPr lang="en-US"/>
              <a:t>Click to edit Master text styles</a:t>
            </a:r>
          </a:p>
        </p:txBody>
      </p:sp>
      <p:sp>
        <p:nvSpPr>
          <p:cNvPr id="61" name="Text Placeholder 3"/>
          <p:cNvSpPr>
            <a:spLocks noGrp="1"/>
          </p:cNvSpPr>
          <p:nvPr>
            <p:ph type="body" sz="quarter" idx="25"/>
          </p:nvPr>
        </p:nvSpPr>
        <p:spPr>
          <a:xfrm>
            <a:off x="9325865" y="1497666"/>
            <a:ext cx="2383335" cy="741362"/>
          </a:xfrm>
        </p:spPr>
        <p:txBody>
          <a:bodyPr/>
          <a:lstStyle>
            <a:lvl1pPr marL="113361" indent="0">
              <a:defRPr sz="1833">
                <a:solidFill>
                  <a:srgbClr val="7030A0"/>
                </a:solidFill>
              </a:defRPr>
            </a:lvl1pPr>
          </a:lstStyle>
          <a:p>
            <a:pPr lvl="0"/>
            <a:r>
              <a:rPr lang="en-US"/>
              <a:t>Click to edit Master text styles</a:t>
            </a:r>
          </a:p>
        </p:txBody>
      </p:sp>
      <p:sp>
        <p:nvSpPr>
          <p:cNvPr id="6" name="Text Placeholder 5"/>
          <p:cNvSpPr>
            <a:spLocks noGrp="1"/>
          </p:cNvSpPr>
          <p:nvPr>
            <p:ph type="body" sz="quarter" idx="26"/>
          </p:nvPr>
        </p:nvSpPr>
        <p:spPr>
          <a:xfrm>
            <a:off x="342906" y="3697831"/>
            <a:ext cx="1001184" cy="762000"/>
          </a:xfrm>
        </p:spPr>
        <p:txBody>
          <a:bodyPr/>
          <a:lstStyle>
            <a:lvl1pPr>
              <a:defRPr sz="1417" i="1"/>
            </a:lvl1pPr>
          </a:lstStyle>
          <a:p>
            <a:pPr lvl="0"/>
            <a:r>
              <a:rPr lang="en-US"/>
              <a:t>Click to edit Master text styles</a:t>
            </a:r>
          </a:p>
        </p:txBody>
      </p:sp>
      <p:sp>
        <p:nvSpPr>
          <p:cNvPr id="64" name="Text Placeholder 5"/>
          <p:cNvSpPr>
            <a:spLocks noGrp="1"/>
          </p:cNvSpPr>
          <p:nvPr>
            <p:ph type="body" sz="quarter" idx="27"/>
          </p:nvPr>
        </p:nvSpPr>
        <p:spPr>
          <a:xfrm>
            <a:off x="328989" y="2445039"/>
            <a:ext cx="1001184" cy="762000"/>
          </a:xfrm>
        </p:spPr>
        <p:txBody>
          <a:bodyPr/>
          <a:lstStyle>
            <a:lvl1pPr>
              <a:defRPr sz="1417" i="1"/>
            </a:lvl1pPr>
          </a:lstStyle>
          <a:p>
            <a:pPr lvl="0"/>
            <a:r>
              <a:rPr lang="en-US"/>
              <a:t>Click to edit Master text styles</a:t>
            </a:r>
          </a:p>
        </p:txBody>
      </p:sp>
      <p:sp>
        <p:nvSpPr>
          <p:cNvPr id="65" name="Text Placeholder 5"/>
          <p:cNvSpPr>
            <a:spLocks noGrp="1"/>
          </p:cNvSpPr>
          <p:nvPr>
            <p:ph type="body" sz="quarter" idx="28"/>
          </p:nvPr>
        </p:nvSpPr>
        <p:spPr>
          <a:xfrm>
            <a:off x="342906" y="4988009"/>
            <a:ext cx="1001184" cy="762000"/>
          </a:xfrm>
        </p:spPr>
        <p:txBody>
          <a:bodyPr/>
          <a:lstStyle>
            <a:lvl1pPr>
              <a:defRPr sz="1417" i="1"/>
            </a:lvl1pPr>
          </a:lstStyle>
          <a:p>
            <a:pPr lvl="0"/>
            <a:r>
              <a:rPr lang="en-US"/>
              <a:t>Click to edit Master text styles</a:t>
            </a:r>
          </a:p>
        </p:txBody>
      </p:sp>
    </p:spTree>
    <p:extLst>
      <p:ext uri="{BB962C8B-B14F-4D97-AF65-F5344CB8AC3E}">
        <p14:creationId xmlns:p14="http://schemas.microsoft.com/office/powerpoint/2010/main" val="418681664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ext slide 4 columns + images">
    <p:bg>
      <p:bgPr>
        <a:solidFill>
          <a:schemeClr val="bg2"/>
        </a:solidFill>
        <a:effectLst/>
      </p:bgPr>
    </p:bg>
    <p:spTree>
      <p:nvGrpSpPr>
        <p:cNvPr id="1" name=""/>
        <p:cNvGrpSpPr/>
        <p:nvPr/>
      </p:nvGrpSpPr>
      <p:grpSpPr>
        <a:xfrm>
          <a:off x="0" y="0"/>
          <a:ext cx="0" cy="0"/>
          <a:chOff x="0" y="0"/>
          <a:chExt cx="0" cy="0"/>
        </a:xfrm>
      </p:grpSpPr>
      <p:pic>
        <p:nvPicPr>
          <p:cNvPr id="30" name="Picture 29"/>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1" name="Content Placeholder 5"/>
          <p:cNvSpPr txBox="1">
            <a:spLocks/>
          </p:cNvSpPr>
          <p:nvPr userDrawn="1"/>
        </p:nvSpPr>
        <p:spPr bwMode="auto">
          <a:xfrm>
            <a:off x="9045703" y="1287606"/>
            <a:ext cx="2670048" cy="2880369"/>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2" name="Content Placeholder 5"/>
          <p:cNvSpPr txBox="1">
            <a:spLocks/>
          </p:cNvSpPr>
          <p:nvPr userDrawn="1"/>
        </p:nvSpPr>
        <p:spPr bwMode="auto">
          <a:xfrm>
            <a:off x="6188712" y="1287114"/>
            <a:ext cx="2670047" cy="2880855"/>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3" name="Content Placeholder 5"/>
          <p:cNvSpPr txBox="1">
            <a:spLocks/>
          </p:cNvSpPr>
          <p:nvPr userDrawn="1"/>
        </p:nvSpPr>
        <p:spPr bwMode="auto">
          <a:xfrm>
            <a:off x="3330737" y="1286002"/>
            <a:ext cx="2670047" cy="2881962"/>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5" name="Content Placeholder 5"/>
          <p:cNvSpPr txBox="1">
            <a:spLocks/>
          </p:cNvSpPr>
          <p:nvPr userDrawn="1"/>
        </p:nvSpPr>
        <p:spPr bwMode="auto">
          <a:xfrm>
            <a:off x="476258" y="1295532"/>
            <a:ext cx="2670047" cy="28724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35" name="Round Same Side Corner Rectangle 34"/>
          <p:cNvSpPr/>
          <p:nvPr userDrawn="1"/>
        </p:nvSpPr>
        <p:spPr>
          <a:xfrm>
            <a:off x="476255" y="1286001"/>
            <a:ext cx="2670048"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6" name="Round Same Side Corner Rectangle 35"/>
          <p:cNvSpPr/>
          <p:nvPr userDrawn="1"/>
        </p:nvSpPr>
        <p:spPr>
          <a:xfrm>
            <a:off x="3330729" y="1286001"/>
            <a:ext cx="2670048" cy="18288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7" name="Round Same Side Corner Rectangle 36"/>
          <p:cNvSpPr/>
          <p:nvPr userDrawn="1"/>
        </p:nvSpPr>
        <p:spPr>
          <a:xfrm>
            <a:off x="6188709" y="1286001"/>
            <a:ext cx="2670048"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8" name="Round Same Side Corner Rectangle 37"/>
          <p:cNvSpPr/>
          <p:nvPr userDrawn="1"/>
        </p:nvSpPr>
        <p:spPr>
          <a:xfrm>
            <a:off x="9045703" y="1286001"/>
            <a:ext cx="2670048" cy="182880"/>
          </a:xfrm>
          <a:prstGeom prst="round2SameRect">
            <a:avLst>
              <a:gd name="adj1" fmla="val 50000"/>
              <a:gd name="adj2" fmla="val 0"/>
            </a:avLst>
          </a:prstGeom>
          <a:gradFill>
            <a:gsLst>
              <a:gs pos="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 name="Picture Placeholder 2"/>
          <p:cNvSpPr>
            <a:spLocks noGrp="1"/>
          </p:cNvSpPr>
          <p:nvPr>
            <p:ph type="pic" sz="quarter" idx="10"/>
          </p:nvPr>
        </p:nvSpPr>
        <p:spPr>
          <a:xfrm>
            <a:off x="476255" y="4310068"/>
            <a:ext cx="2669117" cy="1628775"/>
          </a:xfrm>
          <a:prstGeom prst="roundRect">
            <a:avLst>
              <a:gd name="adj" fmla="val 4758"/>
            </a:avLst>
          </a:prstGeom>
          <a:solidFill>
            <a:schemeClr val="tx1"/>
          </a:solidFill>
        </p:spPr>
        <p:txBody>
          <a:bodyPr/>
          <a:lstStyle/>
          <a:p>
            <a:r>
              <a:rPr lang="en-US"/>
              <a:t>Click icon to add picture</a:t>
            </a:r>
            <a:endParaRPr lang="en-US" dirty="0"/>
          </a:p>
        </p:txBody>
      </p:sp>
      <p:sp>
        <p:nvSpPr>
          <p:cNvPr id="20" name="Picture Placeholder 2"/>
          <p:cNvSpPr>
            <a:spLocks noGrp="1"/>
          </p:cNvSpPr>
          <p:nvPr>
            <p:ph type="pic" sz="quarter" idx="11"/>
          </p:nvPr>
        </p:nvSpPr>
        <p:spPr>
          <a:xfrm>
            <a:off x="3331665" y="4310068"/>
            <a:ext cx="2669117" cy="1628775"/>
          </a:xfrm>
          <a:prstGeom prst="roundRect">
            <a:avLst>
              <a:gd name="adj" fmla="val 4758"/>
            </a:avLst>
          </a:prstGeom>
          <a:solidFill>
            <a:schemeClr val="tx1"/>
          </a:solidFill>
        </p:spPr>
        <p:txBody>
          <a:bodyPr/>
          <a:lstStyle/>
          <a:p>
            <a:r>
              <a:rPr lang="en-US"/>
              <a:t>Click icon to add picture</a:t>
            </a:r>
            <a:endParaRPr lang="en-US" dirty="0"/>
          </a:p>
        </p:txBody>
      </p:sp>
      <p:sp>
        <p:nvSpPr>
          <p:cNvPr id="24" name="Picture Placeholder 2"/>
          <p:cNvSpPr>
            <a:spLocks noGrp="1"/>
          </p:cNvSpPr>
          <p:nvPr>
            <p:ph type="pic" sz="quarter" idx="12"/>
          </p:nvPr>
        </p:nvSpPr>
        <p:spPr>
          <a:xfrm>
            <a:off x="6188713" y="4310068"/>
            <a:ext cx="2669117" cy="1628775"/>
          </a:xfrm>
          <a:prstGeom prst="roundRect">
            <a:avLst>
              <a:gd name="adj" fmla="val 4758"/>
            </a:avLst>
          </a:prstGeom>
          <a:solidFill>
            <a:schemeClr val="tx1"/>
          </a:solidFill>
        </p:spPr>
        <p:txBody>
          <a:bodyPr/>
          <a:lstStyle/>
          <a:p>
            <a:r>
              <a:rPr lang="en-US"/>
              <a:t>Click icon to add picture</a:t>
            </a:r>
            <a:endParaRPr lang="en-US" dirty="0"/>
          </a:p>
        </p:txBody>
      </p:sp>
      <p:sp>
        <p:nvSpPr>
          <p:cNvPr id="26" name="Picture Placeholder 2"/>
          <p:cNvSpPr>
            <a:spLocks noGrp="1"/>
          </p:cNvSpPr>
          <p:nvPr>
            <p:ph type="pic" sz="quarter" idx="13"/>
          </p:nvPr>
        </p:nvSpPr>
        <p:spPr>
          <a:xfrm>
            <a:off x="9045707" y="4310749"/>
            <a:ext cx="2669117" cy="1628775"/>
          </a:xfrm>
          <a:prstGeom prst="roundRect">
            <a:avLst>
              <a:gd name="adj" fmla="val 4758"/>
            </a:avLst>
          </a:prstGeom>
          <a:solidFill>
            <a:schemeClr val="tx1"/>
          </a:solidFill>
        </p:spPr>
        <p:txBody>
          <a:bodyPr/>
          <a:lstStyle/>
          <a:p>
            <a:r>
              <a:rPr lang="en-US"/>
              <a:t>Click icon to add picture</a:t>
            </a:r>
            <a:endParaRPr lang="en-US" dirty="0"/>
          </a:p>
        </p:txBody>
      </p:sp>
      <p:sp>
        <p:nvSpPr>
          <p:cNvPr id="19" name="Text Placeholder 2"/>
          <p:cNvSpPr>
            <a:spLocks noGrp="1"/>
          </p:cNvSpPr>
          <p:nvPr>
            <p:ph type="body" sz="quarter" idx="24"/>
          </p:nvPr>
        </p:nvSpPr>
        <p:spPr>
          <a:xfrm>
            <a:off x="673740" y="1602654"/>
            <a:ext cx="2289058" cy="259572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7" name="Text Placeholder 2"/>
          <p:cNvSpPr>
            <a:spLocks noGrp="1"/>
          </p:cNvSpPr>
          <p:nvPr>
            <p:ph type="body" sz="quarter" idx="25"/>
          </p:nvPr>
        </p:nvSpPr>
        <p:spPr>
          <a:xfrm>
            <a:off x="3521233" y="1617406"/>
            <a:ext cx="2289058" cy="2595720"/>
          </a:xfrm>
        </p:spPr>
        <p:txBody>
          <a:bodyPr/>
          <a:lstStyle>
            <a:lvl1pPr>
              <a:defRPr>
                <a:solidFill>
                  <a:schemeClr val="accent5"/>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2"/>
          <p:cNvSpPr>
            <a:spLocks noGrp="1"/>
          </p:cNvSpPr>
          <p:nvPr>
            <p:ph type="body" sz="quarter" idx="26"/>
          </p:nvPr>
        </p:nvSpPr>
        <p:spPr>
          <a:xfrm>
            <a:off x="6388714" y="1597742"/>
            <a:ext cx="2289058" cy="2595720"/>
          </a:xfrm>
        </p:spPr>
        <p:txBody>
          <a:bodyPr/>
          <a:lstStyle>
            <a:lvl1pPr>
              <a:defRPr>
                <a:solidFill>
                  <a:schemeClr val="accent3"/>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Text Placeholder 2"/>
          <p:cNvSpPr>
            <a:spLocks noGrp="1"/>
          </p:cNvSpPr>
          <p:nvPr>
            <p:ph type="body" sz="quarter" idx="27"/>
          </p:nvPr>
        </p:nvSpPr>
        <p:spPr>
          <a:xfrm>
            <a:off x="9236206" y="1612494"/>
            <a:ext cx="2289058" cy="2595720"/>
          </a:xfrm>
        </p:spPr>
        <p:txBody>
          <a:bodyPr/>
          <a:lstStyle>
            <a:lvl1pPr>
              <a:defRPr>
                <a:solidFill>
                  <a:srgbClr val="7030A0"/>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87270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slide 5 columns 2 segments">
    <p:bg>
      <p:bgPr>
        <a:solidFill>
          <a:schemeClr val="bg2"/>
        </a:solidFill>
        <a:effectLst/>
      </p:bgPr>
    </p:bg>
    <p:spTree>
      <p:nvGrpSpPr>
        <p:cNvPr id="1" name=""/>
        <p:cNvGrpSpPr/>
        <p:nvPr/>
      </p:nvGrpSpPr>
      <p:grpSpPr>
        <a:xfrm>
          <a:off x="0" y="0"/>
          <a:ext cx="0" cy="0"/>
          <a:chOff x="0" y="0"/>
          <a:chExt cx="0" cy="0"/>
        </a:xfrm>
      </p:grpSpPr>
      <p:pic>
        <p:nvPicPr>
          <p:cNvPr id="32" name="Picture 3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5" name="Content Placeholder 5"/>
          <p:cNvSpPr txBox="1">
            <a:spLocks/>
          </p:cNvSpPr>
          <p:nvPr userDrawn="1"/>
        </p:nvSpPr>
        <p:spPr bwMode="auto">
          <a:xfrm>
            <a:off x="9579431" y="1287596"/>
            <a:ext cx="2136320"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1" name="Content Placeholder 5"/>
          <p:cNvSpPr txBox="1">
            <a:spLocks/>
          </p:cNvSpPr>
          <p:nvPr userDrawn="1"/>
        </p:nvSpPr>
        <p:spPr bwMode="auto">
          <a:xfrm>
            <a:off x="7305528" y="1287113"/>
            <a:ext cx="2136320"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2" name="Content Placeholder 5"/>
          <p:cNvSpPr txBox="1">
            <a:spLocks/>
          </p:cNvSpPr>
          <p:nvPr userDrawn="1"/>
        </p:nvSpPr>
        <p:spPr bwMode="auto">
          <a:xfrm>
            <a:off x="5033745" y="1286001"/>
            <a:ext cx="2136320"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3" name="Content Placeholder 5"/>
          <p:cNvSpPr txBox="1">
            <a:spLocks/>
          </p:cNvSpPr>
          <p:nvPr userDrawn="1"/>
        </p:nvSpPr>
        <p:spPr bwMode="auto">
          <a:xfrm>
            <a:off x="2750163" y="1286001"/>
            <a:ext cx="2136320"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4" name="Content Placeholder 5"/>
          <p:cNvSpPr txBox="1">
            <a:spLocks/>
          </p:cNvSpPr>
          <p:nvPr userDrawn="1"/>
        </p:nvSpPr>
        <p:spPr bwMode="auto">
          <a:xfrm>
            <a:off x="476257" y="1295526"/>
            <a:ext cx="2136320" cy="46528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42" name="Round Same Side Corner Rectangle 41"/>
          <p:cNvSpPr/>
          <p:nvPr userDrawn="1"/>
        </p:nvSpPr>
        <p:spPr>
          <a:xfrm>
            <a:off x="476257" y="1286001"/>
            <a:ext cx="2136320"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3" name="Round Same Side Corner Rectangle 42"/>
          <p:cNvSpPr/>
          <p:nvPr userDrawn="1"/>
        </p:nvSpPr>
        <p:spPr>
          <a:xfrm>
            <a:off x="2750158" y="1286001"/>
            <a:ext cx="2136320" cy="18288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4" name="Round Same Side Corner Rectangle 43"/>
          <p:cNvSpPr/>
          <p:nvPr userDrawn="1"/>
        </p:nvSpPr>
        <p:spPr>
          <a:xfrm>
            <a:off x="5033740" y="1286001"/>
            <a:ext cx="2136320"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5" name="Round Same Side Corner Rectangle 44"/>
          <p:cNvSpPr/>
          <p:nvPr userDrawn="1"/>
        </p:nvSpPr>
        <p:spPr>
          <a:xfrm>
            <a:off x="7305528" y="1286001"/>
            <a:ext cx="2136320" cy="182880"/>
          </a:xfrm>
          <a:prstGeom prst="round2SameRect">
            <a:avLst>
              <a:gd name="adj1" fmla="val 50000"/>
              <a:gd name="adj2" fmla="val 0"/>
            </a:avLst>
          </a:prstGeom>
          <a:gradFill>
            <a:gsLst>
              <a:gs pos="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6" name="Round Same Side Corner Rectangle 45"/>
          <p:cNvSpPr/>
          <p:nvPr userDrawn="1"/>
        </p:nvSpPr>
        <p:spPr>
          <a:xfrm>
            <a:off x="9579431" y="1286001"/>
            <a:ext cx="2136320" cy="182880"/>
          </a:xfrm>
          <a:prstGeom prst="round2SameRect">
            <a:avLst>
              <a:gd name="adj1" fmla="val 50000"/>
              <a:gd name="adj2" fmla="val 0"/>
            </a:avLst>
          </a:prstGeom>
          <a:gradFill>
            <a:gsLst>
              <a:gs pos="0">
                <a:srgbClr val="0C2577"/>
              </a:gs>
              <a:gs pos="100000">
                <a:schemeClr val="accent5"/>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cxnSp>
        <p:nvCxnSpPr>
          <p:cNvPr id="49" name="Straight Connector 48"/>
          <p:cNvCxnSpPr/>
          <p:nvPr userDrawn="1"/>
        </p:nvCxnSpPr>
        <p:spPr>
          <a:xfrm>
            <a:off x="2750158" y="4118137"/>
            <a:ext cx="2136320" cy="0"/>
          </a:xfrm>
          <a:prstGeom prst="line">
            <a:avLst/>
          </a:prstGeom>
          <a:ln w="9525" cmpd="sng">
            <a:gradFill flip="none" rotWithShape="1">
              <a:gsLst>
                <a:gs pos="0">
                  <a:schemeClr val="accent5"/>
                </a:gs>
                <a:gs pos="100000">
                  <a:schemeClr val="accent6"/>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userDrawn="1"/>
        </p:nvCxnSpPr>
        <p:spPr>
          <a:xfrm>
            <a:off x="476257" y="4118137"/>
            <a:ext cx="2136320" cy="0"/>
          </a:xfrm>
          <a:prstGeom prst="line">
            <a:avLst/>
          </a:prstGeom>
          <a:ln w="9525" cmpd="sng">
            <a:gradFill flip="none" rotWithShape="1">
              <a:gsLst>
                <a:gs pos="0">
                  <a:schemeClr val="accent1"/>
                </a:gs>
                <a:gs pos="100000">
                  <a:schemeClr val="accent2"/>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userDrawn="1"/>
        </p:nvCxnSpPr>
        <p:spPr>
          <a:xfrm>
            <a:off x="5033740" y="4118137"/>
            <a:ext cx="2136320" cy="0"/>
          </a:xfrm>
          <a:prstGeom prst="line">
            <a:avLst/>
          </a:prstGeom>
          <a:ln w="9525" cmpd="sng">
            <a:gradFill flip="none" rotWithShape="1">
              <a:gsLst>
                <a:gs pos="0">
                  <a:schemeClr val="accent3"/>
                </a:gs>
                <a:gs pos="100000">
                  <a:schemeClr val="accent4"/>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userDrawn="1"/>
        </p:nvCxnSpPr>
        <p:spPr>
          <a:xfrm>
            <a:off x="7305528" y="4118137"/>
            <a:ext cx="2136320" cy="0"/>
          </a:xfrm>
          <a:prstGeom prst="line">
            <a:avLst/>
          </a:prstGeom>
          <a:ln w="9525" cmpd="sng">
            <a:gradFill flip="none" rotWithShape="1">
              <a:gsLst>
                <a:gs pos="0">
                  <a:srgbClr val="81017E"/>
                </a:gs>
                <a:gs pos="100000">
                  <a:srgbClr val="DA0081"/>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userDrawn="1"/>
        </p:nvCxnSpPr>
        <p:spPr>
          <a:xfrm>
            <a:off x="9579431" y="4118137"/>
            <a:ext cx="2136320" cy="0"/>
          </a:xfrm>
          <a:prstGeom prst="line">
            <a:avLst/>
          </a:prstGeom>
          <a:ln w="9525" cmpd="sng">
            <a:gradFill flip="none" rotWithShape="1">
              <a:gsLst>
                <a:gs pos="0">
                  <a:srgbClr val="0C2577"/>
                </a:gs>
                <a:gs pos="100000">
                  <a:schemeClr val="accent5"/>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31" name="Text Placeholder 2"/>
          <p:cNvSpPr>
            <a:spLocks noGrp="1"/>
          </p:cNvSpPr>
          <p:nvPr>
            <p:ph type="body" sz="quarter" idx="24"/>
          </p:nvPr>
        </p:nvSpPr>
        <p:spPr>
          <a:xfrm>
            <a:off x="634407" y="1552550"/>
            <a:ext cx="1817109" cy="2359746"/>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p:txBody>
      </p:sp>
      <p:sp>
        <p:nvSpPr>
          <p:cNvPr id="33" name="Text Placeholder 2"/>
          <p:cNvSpPr>
            <a:spLocks noGrp="1"/>
          </p:cNvSpPr>
          <p:nvPr>
            <p:ph type="body" sz="quarter" idx="26"/>
          </p:nvPr>
        </p:nvSpPr>
        <p:spPr>
          <a:xfrm>
            <a:off x="5189773" y="1552550"/>
            <a:ext cx="1817109" cy="2359746"/>
          </a:xfrm>
        </p:spPr>
        <p:txBody>
          <a:bodyPr/>
          <a:lstStyle>
            <a:lvl1pPr>
              <a:defRPr>
                <a:solidFill>
                  <a:schemeClr val="accent3"/>
                </a:solidFill>
              </a:defRPr>
            </a:lvl1pPr>
          </a:lstStyle>
          <a:p>
            <a:pPr lvl="0"/>
            <a:r>
              <a:rPr lang="en-US"/>
              <a:t>Click to edit Master text styles</a:t>
            </a:r>
          </a:p>
          <a:p>
            <a:pPr lvl="1"/>
            <a:r>
              <a:rPr lang="en-US"/>
              <a:t>Second level</a:t>
            </a:r>
          </a:p>
          <a:p>
            <a:pPr lvl="2"/>
            <a:r>
              <a:rPr lang="en-US"/>
              <a:t>Third level</a:t>
            </a:r>
          </a:p>
        </p:txBody>
      </p:sp>
      <p:sp>
        <p:nvSpPr>
          <p:cNvPr id="34" name="Text Placeholder 2"/>
          <p:cNvSpPr>
            <a:spLocks noGrp="1"/>
          </p:cNvSpPr>
          <p:nvPr>
            <p:ph type="body" sz="quarter" idx="27"/>
          </p:nvPr>
        </p:nvSpPr>
        <p:spPr>
          <a:xfrm>
            <a:off x="7465132" y="1552550"/>
            <a:ext cx="1817109" cy="2359746"/>
          </a:xfrm>
        </p:spPr>
        <p:txBody>
          <a:bodyPr/>
          <a:lstStyle>
            <a:lvl1pPr>
              <a:defRPr>
                <a:solidFill>
                  <a:srgbClr val="7030A0"/>
                </a:solidFill>
              </a:defRPr>
            </a:lvl1pPr>
          </a:lstStyle>
          <a:p>
            <a:pPr lvl="0"/>
            <a:r>
              <a:rPr lang="en-US"/>
              <a:t>Click to edit Master text styles</a:t>
            </a:r>
          </a:p>
          <a:p>
            <a:pPr lvl="1"/>
            <a:r>
              <a:rPr lang="en-US"/>
              <a:t>Second level</a:t>
            </a:r>
          </a:p>
          <a:p>
            <a:pPr lvl="2"/>
            <a:r>
              <a:rPr lang="en-US"/>
              <a:t>Third level</a:t>
            </a:r>
          </a:p>
        </p:txBody>
      </p:sp>
      <p:sp>
        <p:nvSpPr>
          <p:cNvPr id="35" name="Text Placeholder 2"/>
          <p:cNvSpPr>
            <a:spLocks noGrp="1"/>
          </p:cNvSpPr>
          <p:nvPr>
            <p:ph type="body" sz="quarter" idx="28"/>
          </p:nvPr>
        </p:nvSpPr>
        <p:spPr>
          <a:xfrm>
            <a:off x="9739037" y="1552550"/>
            <a:ext cx="1817109" cy="2359746"/>
          </a:xfrm>
        </p:spPr>
        <p:txBody>
          <a:bodyPr/>
          <a:lstStyle>
            <a:lvl1pPr>
              <a:defRPr>
                <a:solidFill>
                  <a:srgbClr val="002060"/>
                </a:solidFill>
              </a:defRPr>
            </a:lvl1pPr>
          </a:lstStyle>
          <a:p>
            <a:pPr lvl="0"/>
            <a:r>
              <a:rPr lang="en-US"/>
              <a:t>Click to edit Master text styles</a:t>
            </a:r>
          </a:p>
          <a:p>
            <a:pPr lvl="1"/>
            <a:r>
              <a:rPr lang="en-US"/>
              <a:t>Second level</a:t>
            </a:r>
          </a:p>
          <a:p>
            <a:pPr lvl="2"/>
            <a:r>
              <a:rPr lang="en-US"/>
              <a:t>Third level</a:t>
            </a:r>
          </a:p>
        </p:txBody>
      </p:sp>
      <p:sp>
        <p:nvSpPr>
          <p:cNvPr id="36" name="Text Placeholder 2"/>
          <p:cNvSpPr>
            <a:spLocks noGrp="1"/>
          </p:cNvSpPr>
          <p:nvPr>
            <p:ph type="body" sz="quarter" idx="29" hasCustomPrompt="1"/>
          </p:nvPr>
        </p:nvSpPr>
        <p:spPr>
          <a:xfrm>
            <a:off x="640964" y="4245953"/>
            <a:ext cx="1817109" cy="1809790"/>
          </a:xfrm>
        </p:spPr>
        <p:txBody>
          <a:bodyPr/>
          <a:lstStyle>
            <a:lvl1pPr>
              <a:defRPr>
                <a:solidFill>
                  <a:schemeClr val="accent1"/>
                </a:solidFill>
              </a:defRPr>
            </a:lvl1pPr>
          </a:lstStyle>
          <a:p>
            <a:pPr lvl="1"/>
            <a:r>
              <a:rPr lang="en-US" dirty="0"/>
              <a:t>Second level</a:t>
            </a:r>
          </a:p>
          <a:p>
            <a:pPr lvl="2"/>
            <a:r>
              <a:rPr lang="en-US" dirty="0"/>
              <a:t>Third level</a:t>
            </a:r>
          </a:p>
          <a:p>
            <a:pPr lvl="3"/>
            <a:r>
              <a:rPr lang="en-US" dirty="0"/>
              <a:t>Fourth level</a:t>
            </a:r>
          </a:p>
          <a:p>
            <a:pPr lvl="4"/>
            <a:r>
              <a:rPr lang="en-US" dirty="0"/>
              <a:t>Fifth level</a:t>
            </a:r>
          </a:p>
        </p:txBody>
      </p:sp>
      <p:sp>
        <p:nvSpPr>
          <p:cNvPr id="37" name="Text Placeholder 2"/>
          <p:cNvSpPr>
            <a:spLocks noGrp="1"/>
          </p:cNvSpPr>
          <p:nvPr>
            <p:ph type="body" sz="quarter" idx="30" hasCustomPrompt="1"/>
          </p:nvPr>
        </p:nvSpPr>
        <p:spPr>
          <a:xfrm>
            <a:off x="2916324" y="4245953"/>
            <a:ext cx="1817109" cy="1809790"/>
          </a:xfrm>
        </p:spPr>
        <p:txBody>
          <a:bodyPr/>
          <a:lstStyle>
            <a:lvl1pPr>
              <a:defRPr>
                <a:solidFill>
                  <a:schemeClr val="accent1"/>
                </a:solidFill>
              </a:defRPr>
            </a:lvl1pPr>
          </a:lstStyle>
          <a:p>
            <a:pPr lvl="1"/>
            <a:r>
              <a:rPr lang="en-US" dirty="0"/>
              <a:t>Second level</a:t>
            </a:r>
          </a:p>
          <a:p>
            <a:pPr lvl="2"/>
            <a:r>
              <a:rPr lang="en-US" dirty="0"/>
              <a:t>Third level</a:t>
            </a:r>
          </a:p>
          <a:p>
            <a:pPr lvl="3"/>
            <a:r>
              <a:rPr lang="en-US" dirty="0"/>
              <a:t>Fourth level</a:t>
            </a:r>
          </a:p>
          <a:p>
            <a:pPr lvl="4"/>
            <a:r>
              <a:rPr lang="en-US" dirty="0"/>
              <a:t>Fifth level</a:t>
            </a:r>
          </a:p>
        </p:txBody>
      </p:sp>
      <p:sp>
        <p:nvSpPr>
          <p:cNvPr id="38" name="Text Placeholder 2"/>
          <p:cNvSpPr>
            <a:spLocks noGrp="1"/>
          </p:cNvSpPr>
          <p:nvPr>
            <p:ph type="body" sz="quarter" idx="31" hasCustomPrompt="1"/>
          </p:nvPr>
        </p:nvSpPr>
        <p:spPr>
          <a:xfrm>
            <a:off x="5196332" y="4245953"/>
            <a:ext cx="1817109" cy="1809790"/>
          </a:xfrm>
        </p:spPr>
        <p:txBody>
          <a:bodyPr/>
          <a:lstStyle>
            <a:lvl1pPr>
              <a:defRPr>
                <a:solidFill>
                  <a:schemeClr val="accent1"/>
                </a:solidFill>
              </a:defRPr>
            </a:lvl1pPr>
          </a:lstStyle>
          <a:p>
            <a:pPr lvl="1"/>
            <a:r>
              <a:rPr lang="en-US" dirty="0"/>
              <a:t>Second level</a:t>
            </a:r>
          </a:p>
          <a:p>
            <a:pPr lvl="2"/>
            <a:r>
              <a:rPr lang="en-US" dirty="0"/>
              <a:t>Third level</a:t>
            </a:r>
          </a:p>
          <a:p>
            <a:pPr lvl="3"/>
            <a:r>
              <a:rPr lang="en-US" dirty="0"/>
              <a:t>Fourth level</a:t>
            </a:r>
          </a:p>
          <a:p>
            <a:pPr lvl="4"/>
            <a:r>
              <a:rPr lang="en-US" dirty="0"/>
              <a:t>Fifth level</a:t>
            </a:r>
          </a:p>
        </p:txBody>
      </p:sp>
      <p:sp>
        <p:nvSpPr>
          <p:cNvPr id="39" name="Text Placeholder 2"/>
          <p:cNvSpPr>
            <a:spLocks noGrp="1"/>
          </p:cNvSpPr>
          <p:nvPr>
            <p:ph type="body" sz="quarter" idx="32" hasCustomPrompt="1"/>
          </p:nvPr>
        </p:nvSpPr>
        <p:spPr>
          <a:xfrm>
            <a:off x="7471692" y="4245953"/>
            <a:ext cx="1817109" cy="1809790"/>
          </a:xfrm>
        </p:spPr>
        <p:txBody>
          <a:bodyPr/>
          <a:lstStyle>
            <a:lvl1pPr>
              <a:defRPr>
                <a:solidFill>
                  <a:schemeClr val="accent1"/>
                </a:solidFill>
              </a:defRPr>
            </a:lvl1pPr>
          </a:lstStyle>
          <a:p>
            <a:pPr lvl="1"/>
            <a:r>
              <a:rPr lang="en-US" dirty="0"/>
              <a:t>Second level</a:t>
            </a:r>
          </a:p>
          <a:p>
            <a:pPr lvl="2"/>
            <a:r>
              <a:rPr lang="en-US" dirty="0"/>
              <a:t>Third level</a:t>
            </a:r>
          </a:p>
          <a:p>
            <a:pPr lvl="3"/>
            <a:r>
              <a:rPr lang="en-US" dirty="0"/>
              <a:t>Fourth level</a:t>
            </a:r>
          </a:p>
          <a:p>
            <a:pPr lvl="4"/>
            <a:r>
              <a:rPr lang="en-US" dirty="0"/>
              <a:t>Fifth level</a:t>
            </a:r>
          </a:p>
        </p:txBody>
      </p:sp>
      <p:sp>
        <p:nvSpPr>
          <p:cNvPr id="40" name="Text Placeholder 2"/>
          <p:cNvSpPr>
            <a:spLocks noGrp="1"/>
          </p:cNvSpPr>
          <p:nvPr>
            <p:ph type="body" sz="quarter" idx="33" hasCustomPrompt="1"/>
          </p:nvPr>
        </p:nvSpPr>
        <p:spPr>
          <a:xfrm>
            <a:off x="9745598" y="4245953"/>
            <a:ext cx="1817109" cy="1809790"/>
          </a:xfrm>
        </p:spPr>
        <p:txBody>
          <a:bodyPr/>
          <a:lstStyle>
            <a:lvl1pPr>
              <a:defRPr>
                <a:solidFill>
                  <a:schemeClr val="accent1"/>
                </a:solidFill>
              </a:defRPr>
            </a:lvl1pPr>
          </a:lstStyle>
          <a:p>
            <a:pPr lvl="1"/>
            <a:r>
              <a:rPr lang="en-US" dirty="0"/>
              <a:t>Second level</a:t>
            </a:r>
          </a:p>
          <a:p>
            <a:pPr lvl="2"/>
            <a:r>
              <a:rPr lang="en-US" dirty="0"/>
              <a:t>Third level</a:t>
            </a:r>
          </a:p>
          <a:p>
            <a:pPr lvl="3"/>
            <a:r>
              <a:rPr lang="en-US" dirty="0"/>
              <a:t>Fourth level</a:t>
            </a:r>
          </a:p>
          <a:p>
            <a:pPr lvl="4"/>
            <a:r>
              <a:rPr lang="en-US" dirty="0"/>
              <a:t>Fifth level</a:t>
            </a:r>
          </a:p>
        </p:txBody>
      </p:sp>
      <p:sp>
        <p:nvSpPr>
          <p:cNvPr id="47" name="Text Placeholder 2"/>
          <p:cNvSpPr>
            <a:spLocks noGrp="1"/>
          </p:cNvSpPr>
          <p:nvPr>
            <p:ph type="body" sz="quarter" idx="34"/>
          </p:nvPr>
        </p:nvSpPr>
        <p:spPr>
          <a:xfrm>
            <a:off x="2909766" y="1567305"/>
            <a:ext cx="1817109" cy="2359746"/>
          </a:xfrm>
        </p:spPr>
        <p:txBody>
          <a:bodyPr/>
          <a:lstStyle>
            <a:lvl1pPr>
              <a:defRPr>
                <a:solidFill>
                  <a:schemeClr val="accent5"/>
                </a:solidFill>
              </a:defRPr>
            </a:lvl1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647840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ext slide 5 columns + images">
    <p:bg>
      <p:bgPr>
        <a:solidFill>
          <a:schemeClr val="bg2"/>
        </a:solidFill>
        <a:effectLst/>
      </p:bgPr>
    </p:bg>
    <p:spTree>
      <p:nvGrpSpPr>
        <p:cNvPr id="1" name=""/>
        <p:cNvGrpSpPr/>
        <p:nvPr/>
      </p:nvGrpSpPr>
      <p:grpSpPr>
        <a:xfrm>
          <a:off x="0" y="0"/>
          <a:ext cx="0" cy="0"/>
          <a:chOff x="0" y="0"/>
          <a:chExt cx="0" cy="0"/>
        </a:xfrm>
      </p:grpSpPr>
      <p:pic>
        <p:nvPicPr>
          <p:cNvPr id="37" name="Picture 3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1" name="Content Placeholder 5"/>
          <p:cNvSpPr txBox="1">
            <a:spLocks/>
          </p:cNvSpPr>
          <p:nvPr userDrawn="1"/>
        </p:nvSpPr>
        <p:spPr bwMode="auto">
          <a:xfrm>
            <a:off x="9579431" y="1287606"/>
            <a:ext cx="2136320" cy="2880369"/>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2" name="Content Placeholder 5"/>
          <p:cNvSpPr txBox="1">
            <a:spLocks/>
          </p:cNvSpPr>
          <p:nvPr userDrawn="1"/>
        </p:nvSpPr>
        <p:spPr bwMode="auto">
          <a:xfrm>
            <a:off x="7305528" y="1287114"/>
            <a:ext cx="2136320" cy="2880855"/>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3" name="Content Placeholder 5"/>
          <p:cNvSpPr txBox="1">
            <a:spLocks/>
          </p:cNvSpPr>
          <p:nvPr userDrawn="1"/>
        </p:nvSpPr>
        <p:spPr bwMode="auto">
          <a:xfrm>
            <a:off x="5033745" y="1286002"/>
            <a:ext cx="2136320" cy="2881962"/>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4" name="Content Placeholder 5"/>
          <p:cNvSpPr txBox="1">
            <a:spLocks/>
          </p:cNvSpPr>
          <p:nvPr userDrawn="1"/>
        </p:nvSpPr>
        <p:spPr bwMode="auto">
          <a:xfrm>
            <a:off x="2750163" y="1286002"/>
            <a:ext cx="2136320" cy="2881962"/>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5" name="Content Placeholder 5"/>
          <p:cNvSpPr txBox="1">
            <a:spLocks/>
          </p:cNvSpPr>
          <p:nvPr userDrawn="1"/>
        </p:nvSpPr>
        <p:spPr bwMode="auto">
          <a:xfrm>
            <a:off x="476257" y="1295532"/>
            <a:ext cx="2136320" cy="2872437"/>
          </a:xfrm>
          <a:prstGeom prst="roundRect">
            <a:avLst>
              <a:gd name="adj" fmla="val 3283"/>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42" name="Round Same Side Corner Rectangle 41"/>
          <p:cNvSpPr/>
          <p:nvPr userDrawn="1"/>
        </p:nvSpPr>
        <p:spPr>
          <a:xfrm>
            <a:off x="476257" y="1286001"/>
            <a:ext cx="2136320"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3" name="Round Same Side Corner Rectangle 42"/>
          <p:cNvSpPr/>
          <p:nvPr userDrawn="1"/>
        </p:nvSpPr>
        <p:spPr>
          <a:xfrm>
            <a:off x="2750158" y="1286001"/>
            <a:ext cx="2136320" cy="18288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4" name="Round Same Side Corner Rectangle 43"/>
          <p:cNvSpPr/>
          <p:nvPr userDrawn="1"/>
        </p:nvSpPr>
        <p:spPr>
          <a:xfrm>
            <a:off x="5033740" y="1286001"/>
            <a:ext cx="2136320"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5" name="Round Same Side Corner Rectangle 44"/>
          <p:cNvSpPr/>
          <p:nvPr userDrawn="1"/>
        </p:nvSpPr>
        <p:spPr>
          <a:xfrm>
            <a:off x="7305528" y="1286001"/>
            <a:ext cx="2136320" cy="182880"/>
          </a:xfrm>
          <a:prstGeom prst="round2SameRect">
            <a:avLst>
              <a:gd name="adj1" fmla="val 50000"/>
              <a:gd name="adj2" fmla="val 0"/>
            </a:avLst>
          </a:prstGeom>
          <a:gradFill>
            <a:gsLst>
              <a:gs pos="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6" name="Round Same Side Corner Rectangle 45"/>
          <p:cNvSpPr/>
          <p:nvPr userDrawn="1"/>
        </p:nvSpPr>
        <p:spPr>
          <a:xfrm>
            <a:off x="9579431" y="1286001"/>
            <a:ext cx="2136320" cy="182880"/>
          </a:xfrm>
          <a:prstGeom prst="round2SameRect">
            <a:avLst>
              <a:gd name="adj1" fmla="val 50000"/>
              <a:gd name="adj2" fmla="val 0"/>
            </a:avLst>
          </a:prstGeom>
          <a:gradFill>
            <a:gsLst>
              <a:gs pos="0">
                <a:srgbClr val="0C2577"/>
              </a:gs>
              <a:gs pos="100000">
                <a:schemeClr val="accent5"/>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6" name="Picture Placeholder 3"/>
          <p:cNvSpPr>
            <a:spLocks noGrp="1"/>
          </p:cNvSpPr>
          <p:nvPr>
            <p:ph type="pic" sz="quarter" idx="21"/>
          </p:nvPr>
        </p:nvSpPr>
        <p:spPr>
          <a:xfrm>
            <a:off x="476257" y="4295956"/>
            <a:ext cx="2136320" cy="1696858"/>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27" name="Picture Placeholder 3"/>
          <p:cNvSpPr>
            <a:spLocks noGrp="1"/>
          </p:cNvSpPr>
          <p:nvPr>
            <p:ph type="pic" sz="quarter" idx="22"/>
          </p:nvPr>
        </p:nvSpPr>
        <p:spPr>
          <a:xfrm>
            <a:off x="2750158" y="4287330"/>
            <a:ext cx="2136320" cy="1696858"/>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28" name="Picture Placeholder 3"/>
          <p:cNvSpPr>
            <a:spLocks noGrp="1"/>
          </p:cNvSpPr>
          <p:nvPr>
            <p:ph type="pic" sz="quarter" idx="23"/>
          </p:nvPr>
        </p:nvSpPr>
        <p:spPr>
          <a:xfrm>
            <a:off x="5037465" y="4287301"/>
            <a:ext cx="2136320" cy="1696858"/>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29" name="Picture Placeholder 3"/>
          <p:cNvSpPr>
            <a:spLocks noGrp="1"/>
          </p:cNvSpPr>
          <p:nvPr>
            <p:ph type="pic" sz="quarter" idx="24"/>
          </p:nvPr>
        </p:nvSpPr>
        <p:spPr>
          <a:xfrm>
            <a:off x="7311372" y="4287329"/>
            <a:ext cx="2136320" cy="1696858"/>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30" name="Picture Placeholder 3"/>
          <p:cNvSpPr>
            <a:spLocks noGrp="1"/>
          </p:cNvSpPr>
          <p:nvPr>
            <p:ph type="pic" sz="quarter" idx="25"/>
          </p:nvPr>
        </p:nvSpPr>
        <p:spPr>
          <a:xfrm>
            <a:off x="9581882" y="4287329"/>
            <a:ext cx="2136320" cy="1696858"/>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32" name="Text Placeholder 2"/>
          <p:cNvSpPr>
            <a:spLocks noGrp="1"/>
          </p:cNvSpPr>
          <p:nvPr>
            <p:ph type="body" sz="quarter" idx="26"/>
          </p:nvPr>
        </p:nvSpPr>
        <p:spPr>
          <a:xfrm>
            <a:off x="634407" y="1540025"/>
            <a:ext cx="1817109" cy="2359746"/>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p:txBody>
      </p:sp>
      <p:sp>
        <p:nvSpPr>
          <p:cNvPr id="33" name="Text Placeholder 2"/>
          <p:cNvSpPr>
            <a:spLocks noGrp="1"/>
          </p:cNvSpPr>
          <p:nvPr>
            <p:ph type="body" sz="quarter" idx="27"/>
          </p:nvPr>
        </p:nvSpPr>
        <p:spPr>
          <a:xfrm>
            <a:off x="5189773" y="1540025"/>
            <a:ext cx="1817109" cy="2359746"/>
          </a:xfrm>
        </p:spPr>
        <p:txBody>
          <a:bodyPr/>
          <a:lstStyle>
            <a:lvl1pPr>
              <a:defRPr>
                <a:solidFill>
                  <a:schemeClr val="accent3"/>
                </a:solidFill>
              </a:defRPr>
            </a:lvl1pPr>
          </a:lstStyle>
          <a:p>
            <a:pPr lvl="0"/>
            <a:r>
              <a:rPr lang="en-US"/>
              <a:t>Click to edit Master text styles</a:t>
            </a:r>
          </a:p>
          <a:p>
            <a:pPr lvl="1"/>
            <a:r>
              <a:rPr lang="en-US"/>
              <a:t>Second level</a:t>
            </a:r>
          </a:p>
          <a:p>
            <a:pPr lvl="2"/>
            <a:r>
              <a:rPr lang="en-US"/>
              <a:t>Third level</a:t>
            </a:r>
          </a:p>
        </p:txBody>
      </p:sp>
      <p:sp>
        <p:nvSpPr>
          <p:cNvPr id="34" name="Text Placeholder 2"/>
          <p:cNvSpPr>
            <a:spLocks noGrp="1"/>
          </p:cNvSpPr>
          <p:nvPr>
            <p:ph type="body" sz="quarter" idx="28"/>
          </p:nvPr>
        </p:nvSpPr>
        <p:spPr>
          <a:xfrm>
            <a:off x="7465132" y="1540025"/>
            <a:ext cx="1817109" cy="2359746"/>
          </a:xfrm>
        </p:spPr>
        <p:txBody>
          <a:bodyPr/>
          <a:lstStyle>
            <a:lvl1pPr>
              <a:defRPr>
                <a:solidFill>
                  <a:srgbClr val="7030A0"/>
                </a:solidFill>
              </a:defRPr>
            </a:lvl1pPr>
          </a:lstStyle>
          <a:p>
            <a:pPr lvl="0"/>
            <a:r>
              <a:rPr lang="en-US"/>
              <a:t>Click to edit Master text styles</a:t>
            </a:r>
          </a:p>
          <a:p>
            <a:pPr lvl="1"/>
            <a:r>
              <a:rPr lang="en-US"/>
              <a:t>Second level</a:t>
            </a:r>
          </a:p>
          <a:p>
            <a:pPr lvl="2"/>
            <a:r>
              <a:rPr lang="en-US"/>
              <a:t>Third level</a:t>
            </a:r>
          </a:p>
        </p:txBody>
      </p:sp>
      <p:sp>
        <p:nvSpPr>
          <p:cNvPr id="35" name="Text Placeholder 2"/>
          <p:cNvSpPr>
            <a:spLocks noGrp="1"/>
          </p:cNvSpPr>
          <p:nvPr>
            <p:ph type="body" sz="quarter" idx="29"/>
          </p:nvPr>
        </p:nvSpPr>
        <p:spPr>
          <a:xfrm>
            <a:off x="9739037" y="1540025"/>
            <a:ext cx="1817109" cy="2359746"/>
          </a:xfrm>
        </p:spPr>
        <p:txBody>
          <a:bodyPr/>
          <a:lstStyle>
            <a:lvl1pPr>
              <a:defRPr>
                <a:solidFill>
                  <a:srgbClr val="002060"/>
                </a:solidFill>
              </a:defRPr>
            </a:lvl1pPr>
          </a:lstStyle>
          <a:p>
            <a:pPr lvl="0"/>
            <a:r>
              <a:rPr lang="en-US"/>
              <a:t>Click to edit Master text styles</a:t>
            </a:r>
          </a:p>
          <a:p>
            <a:pPr lvl="1"/>
            <a:r>
              <a:rPr lang="en-US"/>
              <a:t>Second level</a:t>
            </a:r>
          </a:p>
          <a:p>
            <a:pPr lvl="2"/>
            <a:r>
              <a:rPr lang="en-US"/>
              <a:t>Third level</a:t>
            </a:r>
          </a:p>
        </p:txBody>
      </p:sp>
      <p:sp>
        <p:nvSpPr>
          <p:cNvPr id="36" name="Text Placeholder 2"/>
          <p:cNvSpPr>
            <a:spLocks noGrp="1"/>
          </p:cNvSpPr>
          <p:nvPr>
            <p:ph type="body" sz="quarter" idx="34"/>
          </p:nvPr>
        </p:nvSpPr>
        <p:spPr>
          <a:xfrm>
            <a:off x="2909766" y="1554776"/>
            <a:ext cx="1817109" cy="2359746"/>
          </a:xfrm>
        </p:spPr>
        <p:txBody>
          <a:bodyPr/>
          <a:lstStyle>
            <a:lvl1pPr>
              <a:defRPr>
                <a:solidFill>
                  <a:schemeClr val="accent5"/>
                </a:solidFill>
              </a:defRPr>
            </a:lvl1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9150595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slide+ chart step 1">
    <p:bg>
      <p:bgPr>
        <a:solidFill>
          <a:schemeClr val="bg2"/>
        </a:solidFill>
        <a:effectLst/>
      </p:bgPr>
    </p:bg>
    <p:spTree>
      <p:nvGrpSpPr>
        <p:cNvPr id="1" name=""/>
        <p:cNvGrpSpPr/>
        <p:nvPr/>
      </p:nvGrpSpPr>
      <p:grpSpPr>
        <a:xfrm>
          <a:off x="0" y="0"/>
          <a:ext cx="0" cy="0"/>
          <a:chOff x="0" y="0"/>
          <a:chExt cx="0" cy="0"/>
        </a:xfrm>
      </p:grpSpPr>
      <p:pic>
        <p:nvPicPr>
          <p:cNvPr id="45" name="Picture 4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39" name="Content Placeholder 5"/>
          <p:cNvSpPr txBox="1">
            <a:spLocks/>
          </p:cNvSpPr>
          <p:nvPr userDrawn="1"/>
        </p:nvSpPr>
        <p:spPr bwMode="auto">
          <a:xfrm>
            <a:off x="476253" y="1286010"/>
            <a:ext cx="11238519" cy="4716789"/>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8" name="Title 3"/>
          <p:cNvSpPr>
            <a:spLocks noGrp="1"/>
          </p:cNvSpPr>
          <p:nvPr>
            <p:ph type="title"/>
          </p:nvPr>
        </p:nvSpPr>
        <p:spPr>
          <a:xfrm>
            <a:off x="751423" y="517525"/>
            <a:ext cx="10672234" cy="768476"/>
          </a:xfrm>
        </p:spPr>
        <p:txBody>
          <a:bodyPr/>
          <a:lstStyle/>
          <a:p>
            <a:r>
              <a:rPr lang="en-US">
                <a:solidFill>
                  <a:srgbClr val="666666"/>
                </a:solidFill>
              </a:rPr>
              <a:t>Click to edit Master title style</a:t>
            </a:r>
            <a:endParaRPr lang="en-US" dirty="0">
              <a:solidFill>
                <a:srgbClr val="666666"/>
              </a:solidFill>
            </a:endParaRPr>
          </a:p>
        </p:txBody>
      </p:sp>
      <p:grpSp>
        <p:nvGrpSpPr>
          <p:cNvPr id="9" name="Group 8"/>
          <p:cNvGrpSpPr/>
          <p:nvPr userDrawn="1"/>
        </p:nvGrpSpPr>
        <p:grpSpPr>
          <a:xfrm>
            <a:off x="1468860" y="2897248"/>
            <a:ext cx="2985698" cy="663160"/>
            <a:chOff x="1006395" y="2897248"/>
            <a:chExt cx="2239274" cy="663160"/>
          </a:xfrm>
        </p:grpSpPr>
        <p:sp>
          <p:nvSpPr>
            <p:cNvPr id="10" name="Rounded Rectangle 9"/>
            <p:cNvSpPr/>
            <p:nvPr/>
          </p:nvSpPr>
          <p:spPr>
            <a:xfrm>
              <a:off x="1006395" y="2897249"/>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11" name="Round Same Side Corner Rectangle 10"/>
            <p:cNvSpPr/>
            <p:nvPr/>
          </p:nvSpPr>
          <p:spPr>
            <a:xfrm>
              <a:off x="1006395" y="2897248"/>
              <a:ext cx="2239274" cy="13716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grpSp>
      <p:grpSp>
        <p:nvGrpSpPr>
          <p:cNvPr id="18" name="Group 17"/>
          <p:cNvGrpSpPr/>
          <p:nvPr userDrawn="1"/>
        </p:nvGrpSpPr>
        <p:grpSpPr>
          <a:xfrm>
            <a:off x="4614844" y="2897248"/>
            <a:ext cx="2985698" cy="663160"/>
            <a:chOff x="3457468" y="2897248"/>
            <a:chExt cx="2239274" cy="663160"/>
          </a:xfrm>
        </p:grpSpPr>
        <p:sp>
          <p:nvSpPr>
            <p:cNvPr id="19" name="Rounded Rectangle 18"/>
            <p:cNvSpPr/>
            <p:nvPr/>
          </p:nvSpPr>
          <p:spPr>
            <a:xfrm>
              <a:off x="3457468" y="2897249"/>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20" name="Round Same Side Corner Rectangle 19"/>
            <p:cNvSpPr/>
            <p:nvPr/>
          </p:nvSpPr>
          <p:spPr>
            <a:xfrm>
              <a:off x="3457468" y="2897248"/>
              <a:ext cx="2239274" cy="13716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grpSp>
      <p:grpSp>
        <p:nvGrpSpPr>
          <p:cNvPr id="21" name="Group 20"/>
          <p:cNvGrpSpPr/>
          <p:nvPr userDrawn="1"/>
        </p:nvGrpSpPr>
        <p:grpSpPr>
          <a:xfrm>
            <a:off x="7760828" y="2897260"/>
            <a:ext cx="2987792" cy="663159"/>
            <a:chOff x="5876184" y="2897248"/>
            <a:chExt cx="2240844" cy="663159"/>
          </a:xfrm>
        </p:grpSpPr>
        <p:sp>
          <p:nvSpPr>
            <p:cNvPr id="22" name="Rounded Rectangle 21"/>
            <p:cNvSpPr/>
            <p:nvPr/>
          </p:nvSpPr>
          <p:spPr>
            <a:xfrm>
              <a:off x="5877754" y="2897248"/>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23" name="Round Same Side Corner Rectangle 22"/>
            <p:cNvSpPr/>
            <p:nvPr/>
          </p:nvSpPr>
          <p:spPr>
            <a:xfrm>
              <a:off x="5876184" y="2897248"/>
              <a:ext cx="2239274" cy="13716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grpSp>
      <p:sp>
        <p:nvSpPr>
          <p:cNvPr id="24" name="Round Same Side Corner Rectangle 23"/>
          <p:cNvSpPr/>
          <p:nvPr userDrawn="1"/>
        </p:nvSpPr>
        <p:spPr>
          <a:xfrm rot="10800000">
            <a:off x="1139288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5" name="Rounded Rectangle 24"/>
          <p:cNvSpPr/>
          <p:nvPr userDrawn="1"/>
        </p:nvSpPr>
        <p:spPr>
          <a:xfrm>
            <a:off x="1139569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5</a:t>
            </a:r>
          </a:p>
        </p:txBody>
      </p:sp>
      <p:sp>
        <p:nvSpPr>
          <p:cNvPr id="26" name="Round Same Side Corner Rectangle 25"/>
          <p:cNvSpPr/>
          <p:nvPr userDrawn="1"/>
        </p:nvSpPr>
        <p:spPr>
          <a:xfrm rot="10800000">
            <a:off x="11392891"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7" name="Round Same Side Corner Rectangle 26"/>
          <p:cNvSpPr/>
          <p:nvPr userDrawn="1"/>
        </p:nvSpPr>
        <p:spPr>
          <a:xfrm rot="10800000">
            <a:off x="10989580"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8" name="Rounded Rectangle 27"/>
          <p:cNvSpPr/>
          <p:nvPr userDrawn="1"/>
        </p:nvSpPr>
        <p:spPr>
          <a:xfrm>
            <a:off x="10992388"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4</a:t>
            </a:r>
          </a:p>
        </p:txBody>
      </p:sp>
      <p:sp>
        <p:nvSpPr>
          <p:cNvPr id="29" name="Round Same Side Corner Rectangle 28"/>
          <p:cNvSpPr/>
          <p:nvPr userDrawn="1"/>
        </p:nvSpPr>
        <p:spPr>
          <a:xfrm rot="10800000">
            <a:off x="10989584"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0" name="Round Same Side Corner Rectangle 29"/>
          <p:cNvSpPr/>
          <p:nvPr userDrawn="1"/>
        </p:nvSpPr>
        <p:spPr>
          <a:xfrm rot="10800000">
            <a:off x="10586273"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1" name="Rounded Rectangle 30"/>
          <p:cNvSpPr/>
          <p:nvPr userDrawn="1"/>
        </p:nvSpPr>
        <p:spPr>
          <a:xfrm>
            <a:off x="10589082"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3</a:t>
            </a:r>
          </a:p>
        </p:txBody>
      </p:sp>
      <p:sp>
        <p:nvSpPr>
          <p:cNvPr id="32" name="Round Same Side Corner Rectangle 31"/>
          <p:cNvSpPr/>
          <p:nvPr userDrawn="1"/>
        </p:nvSpPr>
        <p:spPr>
          <a:xfrm rot="10800000">
            <a:off x="10586278"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3" name="Round Same Side Corner Rectangle 32"/>
          <p:cNvSpPr/>
          <p:nvPr userDrawn="1"/>
        </p:nvSpPr>
        <p:spPr>
          <a:xfrm rot="10800000">
            <a:off x="1018296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4" name="Rounded Rectangle 33"/>
          <p:cNvSpPr/>
          <p:nvPr userDrawn="1"/>
        </p:nvSpPr>
        <p:spPr>
          <a:xfrm>
            <a:off x="1018577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2</a:t>
            </a:r>
          </a:p>
        </p:txBody>
      </p:sp>
      <p:sp>
        <p:nvSpPr>
          <p:cNvPr id="35" name="Round Same Side Corner Rectangle 34"/>
          <p:cNvSpPr/>
          <p:nvPr userDrawn="1"/>
        </p:nvSpPr>
        <p:spPr>
          <a:xfrm rot="10800000">
            <a:off x="10182971"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6" name="Round Same Side Corner Rectangle 35"/>
          <p:cNvSpPr/>
          <p:nvPr userDrawn="1"/>
        </p:nvSpPr>
        <p:spPr>
          <a:xfrm rot="10800000">
            <a:off x="9779659"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7" name="Rounded Rectangle 36"/>
          <p:cNvSpPr/>
          <p:nvPr userDrawn="1"/>
        </p:nvSpPr>
        <p:spPr>
          <a:xfrm>
            <a:off x="9782468"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srgbClr val="EF6F00"/>
                </a:solidFill>
                <a:cs typeface="Calibri"/>
              </a:rPr>
              <a:t>1</a:t>
            </a:r>
          </a:p>
        </p:txBody>
      </p:sp>
      <p:sp>
        <p:nvSpPr>
          <p:cNvPr id="38" name="Rectangle 37"/>
          <p:cNvSpPr/>
          <p:nvPr userDrawn="1"/>
        </p:nvSpPr>
        <p:spPr>
          <a:xfrm>
            <a:off x="9779653" y="5"/>
            <a:ext cx="321897" cy="119953"/>
          </a:xfrm>
          <a:prstGeom prst="rect">
            <a:avLst/>
          </a:prstGeom>
          <a:gradFill flip="none" rotWithShape="1">
            <a:gsLst>
              <a:gs pos="0">
                <a:schemeClr val="accent1"/>
              </a:gs>
              <a:gs pos="100000">
                <a:schemeClr val="accent2"/>
              </a:gs>
            </a:gsLst>
            <a:lin ang="0" scaled="0"/>
            <a:tileRect/>
          </a:gradFill>
          <a:ln>
            <a:gradFill flip="none" rotWithShape="1">
              <a:gsLst>
                <a:gs pos="0">
                  <a:schemeClr val="accent1">
                    <a:alpha val="0"/>
                  </a:schemeClr>
                </a:gs>
                <a:gs pos="99000">
                  <a:schemeClr val="accent2">
                    <a:alpha val="0"/>
                  </a:schemeClr>
                </a:gs>
              </a:gsLst>
              <a:lin ang="0" scaled="1"/>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1" name="Text Placeholder 3"/>
          <p:cNvSpPr>
            <a:spLocks noGrp="1"/>
          </p:cNvSpPr>
          <p:nvPr>
            <p:ph type="body" sz="quarter" idx="10"/>
          </p:nvPr>
        </p:nvSpPr>
        <p:spPr>
          <a:xfrm>
            <a:off x="1629834" y="3114683"/>
            <a:ext cx="2667000" cy="320675"/>
          </a:xfrm>
        </p:spPr>
        <p:txBody>
          <a:bodyPr/>
          <a:lstStyle>
            <a:lvl1pPr algn="ctr">
              <a:defRPr sz="1833"/>
            </a:lvl1pPr>
          </a:lstStyle>
          <a:p>
            <a:pPr lvl="0"/>
            <a:r>
              <a:rPr lang="en-US"/>
              <a:t>Click to edit Master text styles</a:t>
            </a:r>
          </a:p>
        </p:txBody>
      </p:sp>
      <p:sp>
        <p:nvSpPr>
          <p:cNvPr id="42" name="Text Placeholder 3"/>
          <p:cNvSpPr>
            <a:spLocks noGrp="1"/>
          </p:cNvSpPr>
          <p:nvPr>
            <p:ph type="body" sz="quarter" idx="12"/>
          </p:nvPr>
        </p:nvSpPr>
        <p:spPr>
          <a:xfrm>
            <a:off x="4762008" y="3122233"/>
            <a:ext cx="2667000" cy="320675"/>
          </a:xfrm>
        </p:spPr>
        <p:txBody>
          <a:bodyPr/>
          <a:lstStyle>
            <a:lvl1pPr algn="ctr">
              <a:defRPr sz="1833"/>
            </a:lvl1pPr>
          </a:lstStyle>
          <a:p>
            <a:pPr lvl="0"/>
            <a:r>
              <a:rPr lang="en-US"/>
              <a:t>Click to edit Master text styles</a:t>
            </a:r>
          </a:p>
        </p:txBody>
      </p:sp>
      <p:sp>
        <p:nvSpPr>
          <p:cNvPr id="43" name="Text Placeholder 3"/>
          <p:cNvSpPr>
            <a:spLocks noGrp="1"/>
          </p:cNvSpPr>
          <p:nvPr>
            <p:ph type="body" sz="quarter" idx="13"/>
          </p:nvPr>
        </p:nvSpPr>
        <p:spPr>
          <a:xfrm>
            <a:off x="7922273" y="3122233"/>
            <a:ext cx="2667000" cy="320675"/>
          </a:xfrm>
        </p:spPr>
        <p:txBody>
          <a:bodyPr/>
          <a:lstStyle>
            <a:lvl1pPr algn="ctr">
              <a:defRPr sz="1833"/>
            </a:lvl1pPr>
          </a:lstStyle>
          <a:p>
            <a:pPr lvl="0"/>
            <a:r>
              <a:rPr lang="en-US"/>
              <a:t>Click to edit Master text styles</a:t>
            </a:r>
          </a:p>
        </p:txBody>
      </p:sp>
      <p:sp>
        <p:nvSpPr>
          <p:cNvPr id="44" name="Text Placeholder 5"/>
          <p:cNvSpPr>
            <a:spLocks noGrp="1"/>
          </p:cNvSpPr>
          <p:nvPr>
            <p:ph type="body" sz="quarter" idx="11"/>
          </p:nvPr>
        </p:nvSpPr>
        <p:spPr>
          <a:xfrm>
            <a:off x="751425" y="1484313"/>
            <a:ext cx="10640483" cy="1276350"/>
          </a:xfrm>
        </p:spPr>
        <p:txBody>
          <a:bodyPr/>
          <a:lstStyle>
            <a:lvl1pPr>
              <a:defRPr>
                <a:solidFill>
                  <a:schemeClr val="accent1"/>
                </a:solidFill>
              </a:defRPr>
            </a:lvl1pPr>
            <a:lvl2pPr>
              <a:defRPr sz="1833"/>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13522882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slide+ chart step 2">
    <p:bg>
      <p:bgPr>
        <a:solidFill>
          <a:schemeClr val="bg2"/>
        </a:solidFill>
        <a:effectLst/>
      </p:bgPr>
    </p:bg>
    <p:spTree>
      <p:nvGrpSpPr>
        <p:cNvPr id="1" name=""/>
        <p:cNvGrpSpPr/>
        <p:nvPr/>
      </p:nvGrpSpPr>
      <p:grpSpPr>
        <a:xfrm>
          <a:off x="0" y="0"/>
          <a:ext cx="0" cy="0"/>
          <a:chOff x="0" y="0"/>
          <a:chExt cx="0" cy="0"/>
        </a:xfrm>
      </p:grpSpPr>
      <p:pic>
        <p:nvPicPr>
          <p:cNvPr id="41" name="Picture 4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9" name="Content Placeholder 5"/>
          <p:cNvSpPr txBox="1">
            <a:spLocks/>
          </p:cNvSpPr>
          <p:nvPr userDrawn="1"/>
        </p:nvSpPr>
        <p:spPr bwMode="auto">
          <a:xfrm>
            <a:off x="476253" y="1286010"/>
            <a:ext cx="11238519" cy="4716789"/>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8" name="Title 3"/>
          <p:cNvSpPr>
            <a:spLocks noGrp="1"/>
          </p:cNvSpPr>
          <p:nvPr>
            <p:ph type="title"/>
          </p:nvPr>
        </p:nvSpPr>
        <p:spPr>
          <a:xfrm>
            <a:off x="751423" y="517525"/>
            <a:ext cx="10672234" cy="768476"/>
          </a:xfrm>
        </p:spPr>
        <p:txBody>
          <a:bodyPr/>
          <a:lstStyle/>
          <a:p>
            <a:r>
              <a:rPr lang="en-US">
                <a:solidFill>
                  <a:srgbClr val="666666"/>
                </a:solidFill>
              </a:rPr>
              <a:t>Click to edit Master title style</a:t>
            </a:r>
            <a:endParaRPr lang="en-US" dirty="0">
              <a:solidFill>
                <a:srgbClr val="666666"/>
              </a:solidFill>
            </a:endParaRPr>
          </a:p>
        </p:txBody>
      </p:sp>
      <p:sp>
        <p:nvSpPr>
          <p:cNvPr id="64" name="Round Same Side Corner Rectangle 63"/>
          <p:cNvSpPr/>
          <p:nvPr userDrawn="1"/>
        </p:nvSpPr>
        <p:spPr>
          <a:xfrm rot="10800000">
            <a:off x="1139288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5" name="Rounded Rectangle 64"/>
          <p:cNvSpPr/>
          <p:nvPr userDrawn="1"/>
        </p:nvSpPr>
        <p:spPr>
          <a:xfrm>
            <a:off x="1139569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5</a:t>
            </a:r>
          </a:p>
        </p:txBody>
      </p:sp>
      <p:sp>
        <p:nvSpPr>
          <p:cNvPr id="66" name="Round Same Side Corner Rectangle 65"/>
          <p:cNvSpPr/>
          <p:nvPr userDrawn="1"/>
        </p:nvSpPr>
        <p:spPr>
          <a:xfrm rot="10800000">
            <a:off x="11392891"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7" name="Round Same Side Corner Rectangle 66"/>
          <p:cNvSpPr/>
          <p:nvPr userDrawn="1"/>
        </p:nvSpPr>
        <p:spPr>
          <a:xfrm rot="10800000">
            <a:off x="10989580"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8" name="Rounded Rectangle 67"/>
          <p:cNvSpPr/>
          <p:nvPr userDrawn="1"/>
        </p:nvSpPr>
        <p:spPr>
          <a:xfrm>
            <a:off x="10992388"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4</a:t>
            </a:r>
          </a:p>
        </p:txBody>
      </p:sp>
      <p:sp>
        <p:nvSpPr>
          <p:cNvPr id="69" name="Round Same Side Corner Rectangle 68"/>
          <p:cNvSpPr/>
          <p:nvPr userDrawn="1"/>
        </p:nvSpPr>
        <p:spPr>
          <a:xfrm rot="10800000">
            <a:off x="10989584"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70" name="Round Same Side Corner Rectangle 69"/>
          <p:cNvSpPr/>
          <p:nvPr userDrawn="1"/>
        </p:nvSpPr>
        <p:spPr>
          <a:xfrm rot="10800000">
            <a:off x="10586273"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71" name="Rounded Rectangle 70"/>
          <p:cNvSpPr/>
          <p:nvPr userDrawn="1"/>
        </p:nvSpPr>
        <p:spPr>
          <a:xfrm>
            <a:off x="10589082"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3</a:t>
            </a:r>
          </a:p>
        </p:txBody>
      </p:sp>
      <p:sp>
        <p:nvSpPr>
          <p:cNvPr id="72" name="Round Same Side Corner Rectangle 71"/>
          <p:cNvSpPr/>
          <p:nvPr userDrawn="1"/>
        </p:nvSpPr>
        <p:spPr>
          <a:xfrm rot="10800000">
            <a:off x="10586278"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73" name="Round Same Side Corner Rectangle 72"/>
          <p:cNvSpPr/>
          <p:nvPr userDrawn="1"/>
        </p:nvSpPr>
        <p:spPr>
          <a:xfrm rot="10800000">
            <a:off x="1018296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74" name="Rounded Rectangle 73"/>
          <p:cNvSpPr/>
          <p:nvPr userDrawn="1"/>
        </p:nvSpPr>
        <p:spPr>
          <a:xfrm>
            <a:off x="1018577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srgbClr val="067AB4"/>
                </a:solidFill>
                <a:cs typeface="Calibri"/>
              </a:rPr>
              <a:t>2</a:t>
            </a:r>
          </a:p>
        </p:txBody>
      </p:sp>
      <p:sp>
        <p:nvSpPr>
          <p:cNvPr id="75" name="Round Same Side Corner Rectangle 74"/>
          <p:cNvSpPr/>
          <p:nvPr userDrawn="1"/>
        </p:nvSpPr>
        <p:spPr>
          <a:xfrm rot="10800000">
            <a:off x="10182971" y="5"/>
            <a:ext cx="321893" cy="119953"/>
          </a:xfrm>
          <a:prstGeom prst="round2SameRect">
            <a:avLst>
              <a:gd name="adj1" fmla="val 0"/>
              <a:gd name="adj2" fmla="val 0"/>
            </a:avLst>
          </a:prstGeom>
          <a:gradFill flip="none" rotWithShape="1">
            <a:gsLst>
              <a:gs pos="0">
                <a:schemeClr val="accent5"/>
              </a:gs>
              <a:gs pos="100000">
                <a:schemeClr val="accent6"/>
              </a:gs>
            </a:gsLst>
            <a:lin ang="108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76" name="Round Same Side Corner Rectangle 75"/>
          <p:cNvSpPr/>
          <p:nvPr userDrawn="1"/>
        </p:nvSpPr>
        <p:spPr>
          <a:xfrm rot="10800000">
            <a:off x="9779659"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77" name="Rounded Rectangle 76"/>
          <p:cNvSpPr/>
          <p:nvPr userDrawn="1"/>
        </p:nvSpPr>
        <p:spPr>
          <a:xfrm>
            <a:off x="9782468"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1</a:t>
            </a:r>
          </a:p>
        </p:txBody>
      </p:sp>
      <p:sp>
        <p:nvSpPr>
          <p:cNvPr id="78" name="Rectangle 77"/>
          <p:cNvSpPr/>
          <p:nvPr userDrawn="1"/>
        </p:nvSpPr>
        <p:spPr>
          <a:xfrm>
            <a:off x="9779653" y="5"/>
            <a:ext cx="321897" cy="119953"/>
          </a:xfrm>
          <a:prstGeom prst="rect">
            <a:avLst/>
          </a:prstGeom>
          <a:solidFill>
            <a:srgbClr val="FFFFFF"/>
          </a:solidFill>
          <a:ln>
            <a:gradFill flip="none" rotWithShape="1">
              <a:gsLst>
                <a:gs pos="0">
                  <a:schemeClr val="accent1">
                    <a:alpha val="0"/>
                  </a:schemeClr>
                </a:gs>
                <a:gs pos="99000">
                  <a:schemeClr val="accent2">
                    <a:alpha val="0"/>
                  </a:schemeClr>
                </a:gs>
              </a:gsLst>
              <a:lin ang="0" scaled="1"/>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grpSp>
        <p:nvGrpSpPr>
          <p:cNvPr id="33" name="Group 32"/>
          <p:cNvGrpSpPr/>
          <p:nvPr userDrawn="1"/>
        </p:nvGrpSpPr>
        <p:grpSpPr>
          <a:xfrm>
            <a:off x="1468860" y="2897248"/>
            <a:ext cx="9277666" cy="663160"/>
            <a:chOff x="1101645" y="2897248"/>
            <a:chExt cx="6958250" cy="663160"/>
          </a:xfrm>
        </p:grpSpPr>
        <p:sp>
          <p:nvSpPr>
            <p:cNvPr id="34" name="Rounded Rectangle 33"/>
            <p:cNvSpPr/>
            <p:nvPr userDrawn="1"/>
          </p:nvSpPr>
          <p:spPr>
            <a:xfrm>
              <a:off x="1101645" y="2897249"/>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35" name="Rounded Rectangle 34"/>
            <p:cNvSpPr/>
            <p:nvPr userDrawn="1"/>
          </p:nvSpPr>
          <p:spPr>
            <a:xfrm>
              <a:off x="3461133" y="2897249"/>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36" name="Rounded Rectangle 35"/>
            <p:cNvSpPr/>
            <p:nvPr userDrawn="1"/>
          </p:nvSpPr>
          <p:spPr>
            <a:xfrm>
              <a:off x="5820621" y="2897249"/>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37" name="Round Same Side Corner Rectangle 36"/>
            <p:cNvSpPr/>
            <p:nvPr userDrawn="1"/>
          </p:nvSpPr>
          <p:spPr>
            <a:xfrm>
              <a:off x="1101645" y="2897248"/>
              <a:ext cx="2239274" cy="13716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sp>
          <p:nvSpPr>
            <p:cNvPr id="38" name="Round Same Side Corner Rectangle 37"/>
            <p:cNvSpPr/>
            <p:nvPr userDrawn="1"/>
          </p:nvSpPr>
          <p:spPr>
            <a:xfrm>
              <a:off x="3461133" y="2897248"/>
              <a:ext cx="2239274" cy="13716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sp>
          <p:nvSpPr>
            <p:cNvPr id="49" name="Round Same Side Corner Rectangle 48"/>
            <p:cNvSpPr/>
            <p:nvPr userDrawn="1"/>
          </p:nvSpPr>
          <p:spPr>
            <a:xfrm>
              <a:off x="5820621" y="2897248"/>
              <a:ext cx="2239274" cy="13716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grpSp>
      <p:sp>
        <p:nvSpPr>
          <p:cNvPr id="31" name="Text Placeholder 3"/>
          <p:cNvSpPr>
            <a:spLocks noGrp="1"/>
          </p:cNvSpPr>
          <p:nvPr>
            <p:ph type="body" sz="quarter" idx="10"/>
          </p:nvPr>
        </p:nvSpPr>
        <p:spPr>
          <a:xfrm>
            <a:off x="1629834" y="3114683"/>
            <a:ext cx="2667000" cy="320675"/>
          </a:xfrm>
        </p:spPr>
        <p:txBody>
          <a:bodyPr/>
          <a:lstStyle>
            <a:lvl1pPr algn="ctr">
              <a:defRPr sz="1833"/>
            </a:lvl1pPr>
          </a:lstStyle>
          <a:p>
            <a:pPr lvl="0"/>
            <a:r>
              <a:rPr lang="en-US"/>
              <a:t>Click to edit Master text styles</a:t>
            </a:r>
          </a:p>
        </p:txBody>
      </p:sp>
      <p:sp>
        <p:nvSpPr>
          <p:cNvPr id="32" name="Text Placeholder 3"/>
          <p:cNvSpPr>
            <a:spLocks noGrp="1"/>
          </p:cNvSpPr>
          <p:nvPr>
            <p:ph type="body" sz="quarter" idx="12"/>
          </p:nvPr>
        </p:nvSpPr>
        <p:spPr>
          <a:xfrm>
            <a:off x="4762008" y="3122233"/>
            <a:ext cx="2667000" cy="320675"/>
          </a:xfrm>
        </p:spPr>
        <p:txBody>
          <a:bodyPr/>
          <a:lstStyle>
            <a:lvl1pPr algn="ctr">
              <a:defRPr sz="1833"/>
            </a:lvl1pPr>
          </a:lstStyle>
          <a:p>
            <a:pPr lvl="0"/>
            <a:r>
              <a:rPr lang="en-US"/>
              <a:t>Click to edit Master text styles</a:t>
            </a:r>
          </a:p>
        </p:txBody>
      </p:sp>
      <p:sp>
        <p:nvSpPr>
          <p:cNvPr id="39" name="Text Placeholder 3"/>
          <p:cNvSpPr>
            <a:spLocks noGrp="1"/>
          </p:cNvSpPr>
          <p:nvPr>
            <p:ph type="body" sz="quarter" idx="13"/>
          </p:nvPr>
        </p:nvSpPr>
        <p:spPr>
          <a:xfrm>
            <a:off x="7922273" y="3122233"/>
            <a:ext cx="2667000" cy="320675"/>
          </a:xfrm>
        </p:spPr>
        <p:txBody>
          <a:bodyPr/>
          <a:lstStyle>
            <a:lvl1pPr algn="ctr">
              <a:defRPr sz="1833"/>
            </a:lvl1pPr>
          </a:lstStyle>
          <a:p>
            <a:pPr lvl="0"/>
            <a:r>
              <a:rPr lang="en-US"/>
              <a:t>Click to edit Master text styles</a:t>
            </a:r>
          </a:p>
        </p:txBody>
      </p:sp>
      <p:sp>
        <p:nvSpPr>
          <p:cNvPr id="40" name="Text Placeholder 5"/>
          <p:cNvSpPr>
            <a:spLocks noGrp="1"/>
          </p:cNvSpPr>
          <p:nvPr>
            <p:ph type="body" sz="quarter" idx="11"/>
          </p:nvPr>
        </p:nvSpPr>
        <p:spPr>
          <a:xfrm>
            <a:off x="751425" y="1484313"/>
            <a:ext cx="10640483" cy="1276350"/>
          </a:xfrm>
        </p:spPr>
        <p:txBody>
          <a:bodyPr/>
          <a:lstStyle>
            <a:lvl1pPr>
              <a:defRPr>
                <a:solidFill>
                  <a:schemeClr val="accent5"/>
                </a:solidFill>
              </a:defRPr>
            </a:lvl1pPr>
            <a:lvl2pPr>
              <a:defRPr sz="1833"/>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9450997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slide+ chart step 3">
    <p:bg>
      <p:bgPr>
        <a:solidFill>
          <a:schemeClr val="bg2"/>
        </a:solidFill>
        <a:effectLst/>
      </p:bgPr>
    </p:bg>
    <p:spTree>
      <p:nvGrpSpPr>
        <p:cNvPr id="1" name=""/>
        <p:cNvGrpSpPr/>
        <p:nvPr/>
      </p:nvGrpSpPr>
      <p:grpSpPr>
        <a:xfrm>
          <a:off x="0" y="0"/>
          <a:ext cx="0" cy="0"/>
          <a:chOff x="0" y="0"/>
          <a:chExt cx="0" cy="0"/>
        </a:xfrm>
      </p:grpSpPr>
      <p:pic>
        <p:nvPicPr>
          <p:cNvPr id="41" name="Picture 4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8" name="Content Placeholder 5"/>
          <p:cNvSpPr txBox="1">
            <a:spLocks/>
          </p:cNvSpPr>
          <p:nvPr userDrawn="1"/>
        </p:nvSpPr>
        <p:spPr bwMode="auto">
          <a:xfrm>
            <a:off x="476253" y="1286010"/>
            <a:ext cx="11238519" cy="4716789"/>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8" name="Title 3"/>
          <p:cNvSpPr>
            <a:spLocks noGrp="1"/>
          </p:cNvSpPr>
          <p:nvPr>
            <p:ph type="title"/>
          </p:nvPr>
        </p:nvSpPr>
        <p:spPr>
          <a:xfrm>
            <a:off x="751423" y="517525"/>
            <a:ext cx="10672234" cy="768476"/>
          </a:xfrm>
        </p:spPr>
        <p:txBody>
          <a:bodyPr/>
          <a:lstStyle/>
          <a:p>
            <a:r>
              <a:rPr lang="en-US">
                <a:solidFill>
                  <a:srgbClr val="666666"/>
                </a:solidFill>
              </a:rPr>
              <a:t>Click to edit Master title style</a:t>
            </a:r>
            <a:endParaRPr lang="en-US" dirty="0">
              <a:solidFill>
                <a:srgbClr val="666666"/>
              </a:solidFill>
            </a:endParaRPr>
          </a:p>
        </p:txBody>
      </p:sp>
      <p:sp>
        <p:nvSpPr>
          <p:cNvPr id="32" name="Round Same Side Corner Rectangle 31"/>
          <p:cNvSpPr/>
          <p:nvPr userDrawn="1"/>
        </p:nvSpPr>
        <p:spPr>
          <a:xfrm rot="10800000">
            <a:off x="1139288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3" name="Rounded Rectangle 32"/>
          <p:cNvSpPr/>
          <p:nvPr userDrawn="1"/>
        </p:nvSpPr>
        <p:spPr>
          <a:xfrm>
            <a:off x="1139569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5</a:t>
            </a:r>
          </a:p>
        </p:txBody>
      </p:sp>
      <p:sp>
        <p:nvSpPr>
          <p:cNvPr id="34" name="Round Same Side Corner Rectangle 33"/>
          <p:cNvSpPr/>
          <p:nvPr userDrawn="1"/>
        </p:nvSpPr>
        <p:spPr>
          <a:xfrm rot="10800000">
            <a:off x="11392891"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5" name="Round Same Side Corner Rectangle 34"/>
          <p:cNvSpPr/>
          <p:nvPr userDrawn="1"/>
        </p:nvSpPr>
        <p:spPr>
          <a:xfrm rot="10800000">
            <a:off x="10989580"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6" name="Rounded Rectangle 35"/>
          <p:cNvSpPr/>
          <p:nvPr userDrawn="1"/>
        </p:nvSpPr>
        <p:spPr>
          <a:xfrm>
            <a:off x="10992388"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4</a:t>
            </a:r>
          </a:p>
        </p:txBody>
      </p:sp>
      <p:sp>
        <p:nvSpPr>
          <p:cNvPr id="37" name="Round Same Side Corner Rectangle 36"/>
          <p:cNvSpPr/>
          <p:nvPr userDrawn="1"/>
        </p:nvSpPr>
        <p:spPr>
          <a:xfrm rot="10800000">
            <a:off x="10989584"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8" name="Round Same Side Corner Rectangle 37"/>
          <p:cNvSpPr/>
          <p:nvPr userDrawn="1"/>
        </p:nvSpPr>
        <p:spPr>
          <a:xfrm rot="10800000">
            <a:off x="10586273"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9" name="Rounded Rectangle 48"/>
          <p:cNvSpPr/>
          <p:nvPr userDrawn="1"/>
        </p:nvSpPr>
        <p:spPr>
          <a:xfrm>
            <a:off x="10589082"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srgbClr val="4CA90C"/>
                </a:solidFill>
                <a:cs typeface="Calibri"/>
              </a:rPr>
              <a:t>3</a:t>
            </a:r>
          </a:p>
        </p:txBody>
      </p:sp>
      <p:sp>
        <p:nvSpPr>
          <p:cNvPr id="50" name="Round Same Side Corner Rectangle 49"/>
          <p:cNvSpPr/>
          <p:nvPr userDrawn="1"/>
        </p:nvSpPr>
        <p:spPr>
          <a:xfrm rot="10800000">
            <a:off x="10586278" y="5"/>
            <a:ext cx="321893" cy="119953"/>
          </a:xfrm>
          <a:prstGeom prst="round2SameRect">
            <a:avLst>
              <a:gd name="adj1" fmla="val 0"/>
              <a:gd name="adj2" fmla="val 0"/>
            </a:avLst>
          </a:prstGeom>
          <a:gradFill flip="none" rotWithShape="1">
            <a:gsLst>
              <a:gs pos="0">
                <a:schemeClr val="accent3"/>
              </a:gs>
              <a:gs pos="100000">
                <a:schemeClr val="accent4"/>
              </a:gs>
            </a:gsLst>
            <a:lin ang="108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1" name="Round Same Side Corner Rectangle 50"/>
          <p:cNvSpPr/>
          <p:nvPr userDrawn="1"/>
        </p:nvSpPr>
        <p:spPr>
          <a:xfrm rot="10800000">
            <a:off x="1018296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2" name="Rounded Rectangle 51"/>
          <p:cNvSpPr/>
          <p:nvPr userDrawn="1"/>
        </p:nvSpPr>
        <p:spPr>
          <a:xfrm>
            <a:off x="1018577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2</a:t>
            </a:r>
          </a:p>
        </p:txBody>
      </p:sp>
      <p:sp>
        <p:nvSpPr>
          <p:cNvPr id="53" name="Round Same Side Corner Rectangle 52"/>
          <p:cNvSpPr/>
          <p:nvPr userDrawn="1"/>
        </p:nvSpPr>
        <p:spPr>
          <a:xfrm rot="10800000">
            <a:off x="10182971"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4" name="Round Same Side Corner Rectangle 53"/>
          <p:cNvSpPr/>
          <p:nvPr userDrawn="1"/>
        </p:nvSpPr>
        <p:spPr>
          <a:xfrm rot="10800000">
            <a:off x="9779659"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5" name="Rounded Rectangle 54"/>
          <p:cNvSpPr/>
          <p:nvPr userDrawn="1"/>
        </p:nvSpPr>
        <p:spPr>
          <a:xfrm>
            <a:off x="9782468"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1</a:t>
            </a:r>
          </a:p>
        </p:txBody>
      </p:sp>
      <p:sp>
        <p:nvSpPr>
          <p:cNvPr id="56" name="Rectangle 55"/>
          <p:cNvSpPr/>
          <p:nvPr userDrawn="1"/>
        </p:nvSpPr>
        <p:spPr>
          <a:xfrm>
            <a:off x="9779653" y="5"/>
            <a:ext cx="321897" cy="119953"/>
          </a:xfrm>
          <a:prstGeom prst="rect">
            <a:avLst/>
          </a:prstGeom>
          <a:solidFill>
            <a:srgbClr val="FFFFFF"/>
          </a:solidFill>
          <a:ln>
            <a:gradFill flip="none" rotWithShape="1">
              <a:gsLst>
                <a:gs pos="0">
                  <a:schemeClr val="accent1">
                    <a:alpha val="0"/>
                  </a:schemeClr>
                </a:gs>
                <a:gs pos="99000">
                  <a:schemeClr val="accent2">
                    <a:alpha val="0"/>
                  </a:schemeClr>
                </a:gs>
              </a:gsLst>
              <a:lin ang="0" scaled="1"/>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7" name="Rounded Rectangle 56"/>
          <p:cNvSpPr/>
          <p:nvPr userDrawn="1"/>
        </p:nvSpPr>
        <p:spPr>
          <a:xfrm>
            <a:off x="1468860" y="2897261"/>
            <a:ext cx="2985698"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lIns="91969" tIns="137955" rIns="91969" bIns="45983"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58" name="Round Same Side Corner Rectangle 57"/>
          <p:cNvSpPr/>
          <p:nvPr userDrawn="1"/>
        </p:nvSpPr>
        <p:spPr>
          <a:xfrm>
            <a:off x="1468860" y="2897248"/>
            <a:ext cx="2985698" cy="13716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3" name="Rounded Rectangle 62"/>
          <p:cNvSpPr/>
          <p:nvPr userDrawn="1"/>
        </p:nvSpPr>
        <p:spPr>
          <a:xfrm>
            <a:off x="4614844" y="2897261"/>
            <a:ext cx="2985698"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lIns="91969" tIns="137955" rIns="91969" bIns="45983"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79" name="Round Same Side Corner Rectangle 78"/>
          <p:cNvSpPr/>
          <p:nvPr userDrawn="1"/>
        </p:nvSpPr>
        <p:spPr>
          <a:xfrm>
            <a:off x="4614844" y="2897248"/>
            <a:ext cx="2985698" cy="13716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80" name="Rounded Rectangle 79"/>
          <p:cNvSpPr/>
          <p:nvPr userDrawn="1"/>
        </p:nvSpPr>
        <p:spPr>
          <a:xfrm>
            <a:off x="7760829" y="2897261"/>
            <a:ext cx="2985698"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lIns="91969" tIns="137955" rIns="91969" bIns="45983"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81" name="Round Same Side Corner Rectangle 80"/>
          <p:cNvSpPr/>
          <p:nvPr userDrawn="1"/>
        </p:nvSpPr>
        <p:spPr>
          <a:xfrm>
            <a:off x="7760829" y="2897248"/>
            <a:ext cx="2985698" cy="13716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0" name="Text Placeholder 3"/>
          <p:cNvSpPr>
            <a:spLocks noGrp="1"/>
          </p:cNvSpPr>
          <p:nvPr>
            <p:ph type="body" sz="quarter" idx="10"/>
          </p:nvPr>
        </p:nvSpPr>
        <p:spPr>
          <a:xfrm>
            <a:off x="1629834" y="3114683"/>
            <a:ext cx="2667000" cy="320675"/>
          </a:xfrm>
        </p:spPr>
        <p:txBody>
          <a:bodyPr/>
          <a:lstStyle>
            <a:lvl1pPr algn="ctr">
              <a:defRPr sz="1833"/>
            </a:lvl1pPr>
          </a:lstStyle>
          <a:p>
            <a:pPr lvl="0"/>
            <a:r>
              <a:rPr lang="en-US"/>
              <a:t>Click to edit Master text styles</a:t>
            </a:r>
          </a:p>
        </p:txBody>
      </p:sp>
      <p:sp>
        <p:nvSpPr>
          <p:cNvPr id="31" name="Text Placeholder 3"/>
          <p:cNvSpPr>
            <a:spLocks noGrp="1"/>
          </p:cNvSpPr>
          <p:nvPr>
            <p:ph type="body" sz="quarter" idx="12"/>
          </p:nvPr>
        </p:nvSpPr>
        <p:spPr>
          <a:xfrm>
            <a:off x="4762008" y="3122233"/>
            <a:ext cx="2667000" cy="320675"/>
          </a:xfrm>
        </p:spPr>
        <p:txBody>
          <a:bodyPr/>
          <a:lstStyle>
            <a:lvl1pPr algn="ctr">
              <a:defRPr sz="1833"/>
            </a:lvl1pPr>
          </a:lstStyle>
          <a:p>
            <a:pPr lvl="0"/>
            <a:r>
              <a:rPr lang="en-US"/>
              <a:t>Click to edit Master text styles</a:t>
            </a:r>
          </a:p>
        </p:txBody>
      </p:sp>
      <p:sp>
        <p:nvSpPr>
          <p:cNvPr id="39" name="Text Placeholder 3"/>
          <p:cNvSpPr>
            <a:spLocks noGrp="1"/>
          </p:cNvSpPr>
          <p:nvPr>
            <p:ph type="body" sz="quarter" idx="13"/>
          </p:nvPr>
        </p:nvSpPr>
        <p:spPr>
          <a:xfrm>
            <a:off x="7922273" y="3122233"/>
            <a:ext cx="2667000" cy="320675"/>
          </a:xfrm>
        </p:spPr>
        <p:txBody>
          <a:bodyPr/>
          <a:lstStyle>
            <a:lvl1pPr algn="ctr">
              <a:defRPr sz="1833"/>
            </a:lvl1pPr>
          </a:lstStyle>
          <a:p>
            <a:pPr lvl="0"/>
            <a:r>
              <a:rPr lang="en-US"/>
              <a:t>Click to edit Master text styles</a:t>
            </a:r>
          </a:p>
        </p:txBody>
      </p:sp>
      <p:sp>
        <p:nvSpPr>
          <p:cNvPr id="40" name="Text Placeholder 5"/>
          <p:cNvSpPr>
            <a:spLocks noGrp="1"/>
          </p:cNvSpPr>
          <p:nvPr>
            <p:ph type="body" sz="quarter" idx="11"/>
          </p:nvPr>
        </p:nvSpPr>
        <p:spPr>
          <a:xfrm>
            <a:off x="751425" y="1484313"/>
            <a:ext cx="10640483" cy="1276350"/>
          </a:xfrm>
        </p:spPr>
        <p:txBody>
          <a:bodyPr/>
          <a:lstStyle>
            <a:lvl1pPr>
              <a:defRPr>
                <a:solidFill>
                  <a:schemeClr val="accent3"/>
                </a:solidFill>
              </a:defRPr>
            </a:lvl1pPr>
            <a:lvl2pPr>
              <a:defRPr sz="1833"/>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76834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5_six Column small">
    <p:spTree>
      <p:nvGrpSpPr>
        <p:cNvPr id="1" name=""/>
        <p:cNvGrpSpPr/>
        <p:nvPr/>
      </p:nvGrpSpPr>
      <p:grpSpPr>
        <a:xfrm>
          <a:off x="0" y="0"/>
          <a:ext cx="0" cy="0"/>
          <a:chOff x="0" y="0"/>
          <a:chExt cx="0" cy="0"/>
        </a:xfrm>
      </p:grpSpPr>
      <p:sp>
        <p:nvSpPr>
          <p:cNvPr id="151" name="Shape 151"/>
          <p:cNvSpPr>
            <a:spLocks noGrp="1"/>
          </p:cNvSpPr>
          <p:nvPr>
            <p:ph type="pic" sz="quarter" idx="13"/>
          </p:nvPr>
        </p:nvSpPr>
        <p:spPr>
          <a:xfrm>
            <a:off x="838200" y="1775654"/>
            <a:ext cx="1414672" cy="1550642"/>
          </a:xfrm>
          <a:prstGeom prst="rect">
            <a:avLst/>
          </a:prstGeom>
        </p:spPr>
        <p:txBody>
          <a:bodyPr lIns="91439" rIns="91439">
            <a:noAutofit/>
          </a:bodyPr>
          <a:lstStyle/>
          <a:p>
            <a:endParaRPr/>
          </a:p>
        </p:txBody>
      </p:sp>
      <p:sp>
        <p:nvSpPr>
          <p:cNvPr id="152" name="Shape 152"/>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53" name="Shape 153"/>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54" name="Shape 154"/>
          <p:cNvSpPr>
            <a:spLocks noGrp="1"/>
          </p:cNvSpPr>
          <p:nvPr>
            <p:ph type="pic" sz="quarter" idx="14"/>
          </p:nvPr>
        </p:nvSpPr>
        <p:spPr>
          <a:xfrm>
            <a:off x="4414630" y="1775654"/>
            <a:ext cx="1414671" cy="1550642"/>
          </a:xfrm>
          <a:prstGeom prst="rect">
            <a:avLst/>
          </a:prstGeom>
        </p:spPr>
        <p:txBody>
          <a:bodyPr lIns="91439" rIns="91439">
            <a:noAutofit/>
          </a:bodyPr>
          <a:lstStyle/>
          <a:p>
            <a:endParaRPr/>
          </a:p>
        </p:txBody>
      </p:sp>
      <p:sp>
        <p:nvSpPr>
          <p:cNvPr id="155" name="Shape 155"/>
          <p:cNvSpPr>
            <a:spLocks noGrp="1"/>
          </p:cNvSpPr>
          <p:nvPr>
            <p:ph type="pic" sz="quarter" idx="15"/>
          </p:nvPr>
        </p:nvSpPr>
        <p:spPr>
          <a:xfrm>
            <a:off x="7991061" y="1775654"/>
            <a:ext cx="1414671" cy="1550642"/>
          </a:xfrm>
          <a:prstGeom prst="rect">
            <a:avLst/>
          </a:prstGeom>
        </p:spPr>
        <p:txBody>
          <a:bodyPr lIns="91439" rIns="91439">
            <a:noAutofit/>
          </a:bodyPr>
          <a:lstStyle/>
          <a:p>
            <a:endParaRPr/>
          </a:p>
        </p:txBody>
      </p:sp>
      <p:sp>
        <p:nvSpPr>
          <p:cNvPr id="156" name="Shape 156"/>
          <p:cNvSpPr>
            <a:spLocks noGrp="1"/>
          </p:cNvSpPr>
          <p:nvPr>
            <p:ph type="pic" sz="quarter" idx="16"/>
          </p:nvPr>
        </p:nvSpPr>
        <p:spPr>
          <a:xfrm>
            <a:off x="838200" y="4061655"/>
            <a:ext cx="1414672" cy="1550642"/>
          </a:xfrm>
          <a:prstGeom prst="rect">
            <a:avLst/>
          </a:prstGeom>
        </p:spPr>
        <p:txBody>
          <a:bodyPr lIns="91439" rIns="91439">
            <a:noAutofit/>
          </a:bodyPr>
          <a:lstStyle/>
          <a:p>
            <a:endParaRPr/>
          </a:p>
        </p:txBody>
      </p:sp>
      <p:sp>
        <p:nvSpPr>
          <p:cNvPr id="157" name="Shape 157"/>
          <p:cNvSpPr>
            <a:spLocks noGrp="1"/>
          </p:cNvSpPr>
          <p:nvPr>
            <p:ph type="pic" sz="quarter" idx="17"/>
          </p:nvPr>
        </p:nvSpPr>
        <p:spPr>
          <a:xfrm>
            <a:off x="4414630" y="4061654"/>
            <a:ext cx="1414671" cy="1550642"/>
          </a:xfrm>
          <a:prstGeom prst="rect">
            <a:avLst/>
          </a:prstGeom>
        </p:spPr>
        <p:txBody>
          <a:bodyPr lIns="91439" rIns="91439">
            <a:noAutofit/>
          </a:bodyPr>
          <a:lstStyle/>
          <a:p>
            <a:endParaRPr/>
          </a:p>
        </p:txBody>
      </p:sp>
      <p:sp>
        <p:nvSpPr>
          <p:cNvPr id="158" name="Shape 158"/>
          <p:cNvSpPr>
            <a:spLocks noGrp="1"/>
          </p:cNvSpPr>
          <p:nvPr>
            <p:ph type="pic" sz="quarter" idx="18"/>
          </p:nvPr>
        </p:nvSpPr>
        <p:spPr>
          <a:xfrm>
            <a:off x="7991061" y="4061654"/>
            <a:ext cx="1414671" cy="1550642"/>
          </a:xfrm>
          <a:prstGeom prst="rect">
            <a:avLst/>
          </a:prstGeom>
        </p:spPr>
        <p:txBody>
          <a:bodyPr lIns="91439" rIns="91439">
            <a:noAutofit/>
          </a:bodyPr>
          <a:lstStyle/>
          <a:p>
            <a:endParaRPr/>
          </a:p>
        </p:txBody>
      </p:sp>
      <p:sp>
        <p:nvSpPr>
          <p:cNvPr id="159" name="Shape 15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t>‹#›</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xt slide+ chart step 4">
    <p:bg>
      <p:bgPr>
        <a:solidFill>
          <a:schemeClr val="bg2"/>
        </a:solidFill>
        <a:effectLst/>
      </p:bgPr>
    </p:bg>
    <p:spTree>
      <p:nvGrpSpPr>
        <p:cNvPr id="1" name=""/>
        <p:cNvGrpSpPr/>
        <p:nvPr/>
      </p:nvGrpSpPr>
      <p:grpSpPr>
        <a:xfrm>
          <a:off x="0" y="0"/>
          <a:ext cx="0" cy="0"/>
          <a:chOff x="0" y="0"/>
          <a:chExt cx="0" cy="0"/>
        </a:xfrm>
      </p:grpSpPr>
      <p:pic>
        <p:nvPicPr>
          <p:cNvPr id="33" name="Picture 32"/>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8" name="Content Placeholder 5"/>
          <p:cNvSpPr txBox="1">
            <a:spLocks/>
          </p:cNvSpPr>
          <p:nvPr userDrawn="1"/>
        </p:nvSpPr>
        <p:spPr bwMode="auto">
          <a:xfrm>
            <a:off x="476253" y="1286010"/>
            <a:ext cx="11238519" cy="4716789"/>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8" name="Title 3"/>
          <p:cNvSpPr>
            <a:spLocks noGrp="1"/>
          </p:cNvSpPr>
          <p:nvPr>
            <p:ph type="title"/>
          </p:nvPr>
        </p:nvSpPr>
        <p:spPr>
          <a:xfrm>
            <a:off x="751423" y="517525"/>
            <a:ext cx="10672234" cy="768476"/>
          </a:xfrm>
        </p:spPr>
        <p:txBody>
          <a:bodyPr/>
          <a:lstStyle/>
          <a:p>
            <a:r>
              <a:rPr lang="en-US">
                <a:solidFill>
                  <a:srgbClr val="666666"/>
                </a:solidFill>
              </a:rPr>
              <a:t>Click to edit Master title style</a:t>
            </a:r>
            <a:endParaRPr lang="en-US" dirty="0">
              <a:solidFill>
                <a:srgbClr val="666666"/>
              </a:solidFill>
            </a:endParaRPr>
          </a:p>
        </p:txBody>
      </p:sp>
      <p:sp>
        <p:nvSpPr>
          <p:cNvPr id="39" name="Round Same Side Corner Rectangle 38"/>
          <p:cNvSpPr/>
          <p:nvPr userDrawn="1"/>
        </p:nvSpPr>
        <p:spPr>
          <a:xfrm rot="10800000">
            <a:off x="1139288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0" name="Rounded Rectangle 39"/>
          <p:cNvSpPr/>
          <p:nvPr userDrawn="1"/>
        </p:nvSpPr>
        <p:spPr>
          <a:xfrm>
            <a:off x="1139569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5</a:t>
            </a:r>
          </a:p>
        </p:txBody>
      </p:sp>
      <p:sp>
        <p:nvSpPr>
          <p:cNvPr id="41" name="Round Same Side Corner Rectangle 40"/>
          <p:cNvSpPr/>
          <p:nvPr userDrawn="1"/>
        </p:nvSpPr>
        <p:spPr>
          <a:xfrm rot="10800000">
            <a:off x="11392891"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2" name="Round Same Side Corner Rectangle 41"/>
          <p:cNvSpPr/>
          <p:nvPr userDrawn="1"/>
        </p:nvSpPr>
        <p:spPr>
          <a:xfrm rot="10800000">
            <a:off x="10989580"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3" name="Rounded Rectangle 42"/>
          <p:cNvSpPr/>
          <p:nvPr userDrawn="1"/>
        </p:nvSpPr>
        <p:spPr>
          <a:xfrm>
            <a:off x="10992388"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srgbClr val="81017E"/>
                </a:solidFill>
                <a:cs typeface="Calibri"/>
              </a:rPr>
              <a:t>4</a:t>
            </a:r>
          </a:p>
        </p:txBody>
      </p:sp>
      <p:sp>
        <p:nvSpPr>
          <p:cNvPr id="44" name="Round Same Side Corner Rectangle 43"/>
          <p:cNvSpPr/>
          <p:nvPr userDrawn="1"/>
        </p:nvSpPr>
        <p:spPr>
          <a:xfrm rot="10800000">
            <a:off x="10989584" y="5"/>
            <a:ext cx="321893" cy="119953"/>
          </a:xfrm>
          <a:prstGeom prst="round2SameRect">
            <a:avLst>
              <a:gd name="adj1" fmla="val 0"/>
              <a:gd name="adj2" fmla="val 0"/>
            </a:avLst>
          </a:prstGeom>
          <a:gradFill>
            <a:gsLst>
              <a:gs pos="0">
                <a:srgbClr val="81017E"/>
              </a:gs>
              <a:gs pos="100000">
                <a:srgbClr val="DA0081"/>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5" name="Round Same Side Corner Rectangle 44"/>
          <p:cNvSpPr/>
          <p:nvPr userDrawn="1"/>
        </p:nvSpPr>
        <p:spPr>
          <a:xfrm rot="10800000">
            <a:off x="10586273"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6" name="Rounded Rectangle 45"/>
          <p:cNvSpPr/>
          <p:nvPr userDrawn="1"/>
        </p:nvSpPr>
        <p:spPr>
          <a:xfrm>
            <a:off x="10589082"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3</a:t>
            </a:r>
          </a:p>
        </p:txBody>
      </p:sp>
      <p:sp>
        <p:nvSpPr>
          <p:cNvPr id="47" name="Round Same Side Corner Rectangle 46"/>
          <p:cNvSpPr/>
          <p:nvPr userDrawn="1"/>
        </p:nvSpPr>
        <p:spPr>
          <a:xfrm rot="10800000">
            <a:off x="10586278"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8" name="Round Same Side Corner Rectangle 47"/>
          <p:cNvSpPr/>
          <p:nvPr userDrawn="1"/>
        </p:nvSpPr>
        <p:spPr>
          <a:xfrm rot="10800000">
            <a:off x="1018296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4" name="Rounded Rectangle 63"/>
          <p:cNvSpPr/>
          <p:nvPr userDrawn="1"/>
        </p:nvSpPr>
        <p:spPr>
          <a:xfrm>
            <a:off x="1018577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2</a:t>
            </a:r>
          </a:p>
        </p:txBody>
      </p:sp>
      <p:sp>
        <p:nvSpPr>
          <p:cNvPr id="65" name="Round Same Side Corner Rectangle 64"/>
          <p:cNvSpPr/>
          <p:nvPr userDrawn="1"/>
        </p:nvSpPr>
        <p:spPr>
          <a:xfrm rot="10800000">
            <a:off x="10182971"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6" name="Round Same Side Corner Rectangle 65"/>
          <p:cNvSpPr/>
          <p:nvPr userDrawn="1"/>
        </p:nvSpPr>
        <p:spPr>
          <a:xfrm rot="10800000">
            <a:off x="9779659"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7" name="Rounded Rectangle 66"/>
          <p:cNvSpPr/>
          <p:nvPr userDrawn="1"/>
        </p:nvSpPr>
        <p:spPr>
          <a:xfrm>
            <a:off x="9782468"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1</a:t>
            </a:r>
          </a:p>
        </p:txBody>
      </p:sp>
      <p:sp>
        <p:nvSpPr>
          <p:cNvPr id="68" name="Rectangle 67"/>
          <p:cNvSpPr/>
          <p:nvPr userDrawn="1"/>
        </p:nvSpPr>
        <p:spPr>
          <a:xfrm>
            <a:off x="9779653" y="5"/>
            <a:ext cx="321897" cy="119953"/>
          </a:xfrm>
          <a:prstGeom prst="rect">
            <a:avLst/>
          </a:prstGeom>
          <a:solidFill>
            <a:srgbClr val="FFFFFF"/>
          </a:solidFill>
          <a:ln>
            <a:gradFill flip="none" rotWithShape="1">
              <a:gsLst>
                <a:gs pos="0">
                  <a:schemeClr val="accent1">
                    <a:alpha val="0"/>
                  </a:schemeClr>
                </a:gs>
                <a:gs pos="99000">
                  <a:schemeClr val="accent2">
                    <a:alpha val="0"/>
                  </a:schemeClr>
                </a:gs>
              </a:gsLst>
              <a:lin ang="0" scaled="1"/>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9" name="Rounded Rectangle 68"/>
          <p:cNvSpPr/>
          <p:nvPr userDrawn="1"/>
        </p:nvSpPr>
        <p:spPr>
          <a:xfrm>
            <a:off x="1468860" y="2897261"/>
            <a:ext cx="2985698"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lIns="91969" tIns="137955" rIns="91969" bIns="45983"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70" name="Round Same Side Corner Rectangle 69"/>
          <p:cNvSpPr/>
          <p:nvPr userDrawn="1"/>
        </p:nvSpPr>
        <p:spPr>
          <a:xfrm>
            <a:off x="1468860" y="2897248"/>
            <a:ext cx="2985698" cy="137160"/>
          </a:xfrm>
          <a:prstGeom prst="round2SameRect">
            <a:avLst>
              <a:gd name="adj1" fmla="val 50000"/>
              <a:gd name="adj2" fmla="val 0"/>
            </a:avLst>
          </a:prstGeom>
          <a:gradFill>
            <a:gsLst>
              <a:gs pos="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75" name="Rounded Rectangle 74"/>
          <p:cNvSpPr/>
          <p:nvPr userDrawn="1"/>
        </p:nvSpPr>
        <p:spPr>
          <a:xfrm>
            <a:off x="4614844" y="2897261"/>
            <a:ext cx="2985698"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lIns="91969" tIns="137955" rIns="91969" bIns="45983"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76" name="Round Same Side Corner Rectangle 75"/>
          <p:cNvSpPr/>
          <p:nvPr userDrawn="1"/>
        </p:nvSpPr>
        <p:spPr>
          <a:xfrm>
            <a:off x="4614844" y="2897248"/>
            <a:ext cx="2985698" cy="137160"/>
          </a:xfrm>
          <a:prstGeom prst="round2SameRect">
            <a:avLst>
              <a:gd name="adj1" fmla="val 50000"/>
              <a:gd name="adj2" fmla="val 0"/>
            </a:avLst>
          </a:prstGeom>
          <a:gradFill>
            <a:gsLst>
              <a:gs pos="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77" name="Rounded Rectangle 76"/>
          <p:cNvSpPr/>
          <p:nvPr userDrawn="1"/>
        </p:nvSpPr>
        <p:spPr>
          <a:xfrm>
            <a:off x="7760829" y="2897261"/>
            <a:ext cx="2985698"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lIns="91969" tIns="137955" rIns="91969" bIns="45983"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78" name="Round Same Side Corner Rectangle 77"/>
          <p:cNvSpPr/>
          <p:nvPr userDrawn="1"/>
        </p:nvSpPr>
        <p:spPr>
          <a:xfrm>
            <a:off x="7760829" y="2897248"/>
            <a:ext cx="2985698" cy="137160"/>
          </a:xfrm>
          <a:prstGeom prst="round2SameRect">
            <a:avLst>
              <a:gd name="adj1" fmla="val 50000"/>
              <a:gd name="adj2" fmla="val 0"/>
            </a:avLst>
          </a:prstGeom>
          <a:gradFill>
            <a:gsLst>
              <a:gs pos="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0" name="Text Placeholder 3"/>
          <p:cNvSpPr>
            <a:spLocks noGrp="1"/>
          </p:cNvSpPr>
          <p:nvPr>
            <p:ph type="body" sz="quarter" idx="10"/>
          </p:nvPr>
        </p:nvSpPr>
        <p:spPr>
          <a:xfrm>
            <a:off x="1629834" y="3114683"/>
            <a:ext cx="2667000" cy="320675"/>
          </a:xfrm>
        </p:spPr>
        <p:txBody>
          <a:bodyPr/>
          <a:lstStyle>
            <a:lvl1pPr algn="ctr">
              <a:defRPr sz="1833"/>
            </a:lvl1pPr>
          </a:lstStyle>
          <a:p>
            <a:pPr lvl="0"/>
            <a:r>
              <a:rPr lang="en-US"/>
              <a:t>Click to edit Master text styles</a:t>
            </a:r>
          </a:p>
        </p:txBody>
      </p:sp>
      <p:sp>
        <p:nvSpPr>
          <p:cNvPr id="31" name="Text Placeholder 3"/>
          <p:cNvSpPr>
            <a:spLocks noGrp="1"/>
          </p:cNvSpPr>
          <p:nvPr>
            <p:ph type="body" sz="quarter" idx="12"/>
          </p:nvPr>
        </p:nvSpPr>
        <p:spPr>
          <a:xfrm>
            <a:off x="4762008" y="3122233"/>
            <a:ext cx="2667000" cy="320675"/>
          </a:xfrm>
        </p:spPr>
        <p:txBody>
          <a:bodyPr/>
          <a:lstStyle>
            <a:lvl1pPr algn="ctr">
              <a:defRPr sz="1833"/>
            </a:lvl1pPr>
          </a:lstStyle>
          <a:p>
            <a:pPr lvl="0"/>
            <a:r>
              <a:rPr lang="en-US"/>
              <a:t>Click to edit Master text styles</a:t>
            </a:r>
          </a:p>
        </p:txBody>
      </p:sp>
      <p:sp>
        <p:nvSpPr>
          <p:cNvPr id="32" name="Text Placeholder 3"/>
          <p:cNvSpPr>
            <a:spLocks noGrp="1"/>
          </p:cNvSpPr>
          <p:nvPr>
            <p:ph type="body" sz="quarter" idx="13"/>
          </p:nvPr>
        </p:nvSpPr>
        <p:spPr>
          <a:xfrm>
            <a:off x="7922273" y="3122233"/>
            <a:ext cx="2667000" cy="320675"/>
          </a:xfrm>
        </p:spPr>
        <p:txBody>
          <a:bodyPr/>
          <a:lstStyle>
            <a:lvl1pPr algn="ctr">
              <a:defRPr sz="1833"/>
            </a:lvl1pPr>
          </a:lstStyle>
          <a:p>
            <a:pPr lvl="0"/>
            <a:r>
              <a:rPr lang="en-US"/>
              <a:t>Click to edit Master text styles</a:t>
            </a:r>
          </a:p>
        </p:txBody>
      </p:sp>
      <p:sp>
        <p:nvSpPr>
          <p:cNvPr id="36" name="Text Placeholder 5"/>
          <p:cNvSpPr>
            <a:spLocks noGrp="1"/>
          </p:cNvSpPr>
          <p:nvPr>
            <p:ph type="body" sz="quarter" idx="11"/>
          </p:nvPr>
        </p:nvSpPr>
        <p:spPr>
          <a:xfrm>
            <a:off x="751425" y="1484313"/>
            <a:ext cx="10640483" cy="1276350"/>
          </a:xfrm>
        </p:spPr>
        <p:txBody>
          <a:bodyPr/>
          <a:lstStyle>
            <a:lvl1pPr>
              <a:defRPr>
                <a:solidFill>
                  <a:srgbClr val="7030A0"/>
                </a:solidFill>
              </a:defRPr>
            </a:lvl1pPr>
            <a:lvl2pPr>
              <a:defRPr sz="1833"/>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21517948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ext slide+ chart step 5">
    <p:bg>
      <p:bgPr>
        <a:solidFill>
          <a:schemeClr val="bg2"/>
        </a:solidFill>
        <a:effectLst/>
      </p:bgPr>
    </p:bg>
    <p:spTree>
      <p:nvGrpSpPr>
        <p:cNvPr id="1" name=""/>
        <p:cNvGrpSpPr/>
        <p:nvPr/>
      </p:nvGrpSpPr>
      <p:grpSpPr>
        <a:xfrm>
          <a:off x="0" y="0"/>
          <a:ext cx="0" cy="0"/>
          <a:chOff x="0" y="0"/>
          <a:chExt cx="0" cy="0"/>
        </a:xfrm>
      </p:grpSpPr>
      <p:pic>
        <p:nvPicPr>
          <p:cNvPr id="41" name="Picture 4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9" name="Content Placeholder 5"/>
          <p:cNvSpPr txBox="1">
            <a:spLocks/>
          </p:cNvSpPr>
          <p:nvPr userDrawn="1"/>
        </p:nvSpPr>
        <p:spPr bwMode="auto">
          <a:xfrm>
            <a:off x="476253" y="1286010"/>
            <a:ext cx="11238519" cy="4716789"/>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grpSp>
        <p:nvGrpSpPr>
          <p:cNvPr id="2" name="Group 1"/>
          <p:cNvGrpSpPr/>
          <p:nvPr userDrawn="1"/>
        </p:nvGrpSpPr>
        <p:grpSpPr>
          <a:xfrm>
            <a:off x="1470954" y="2897259"/>
            <a:ext cx="9277666" cy="663161"/>
            <a:chOff x="1103215" y="2897247"/>
            <a:chExt cx="6958250" cy="663161"/>
          </a:xfrm>
        </p:grpSpPr>
        <p:sp>
          <p:nvSpPr>
            <p:cNvPr id="57" name="Rounded Rectangle 56"/>
            <p:cNvSpPr/>
            <p:nvPr userDrawn="1"/>
          </p:nvSpPr>
          <p:spPr>
            <a:xfrm>
              <a:off x="1103215" y="2897249"/>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58" name="Round Same Side Corner Rectangle 57"/>
            <p:cNvSpPr/>
            <p:nvPr userDrawn="1"/>
          </p:nvSpPr>
          <p:spPr>
            <a:xfrm>
              <a:off x="1103215" y="2897248"/>
              <a:ext cx="2239274" cy="137160"/>
            </a:xfrm>
            <a:prstGeom prst="round2SameRect">
              <a:avLst>
                <a:gd name="adj1" fmla="val 50000"/>
                <a:gd name="adj2" fmla="val 0"/>
              </a:avLst>
            </a:prstGeom>
            <a:gradFill>
              <a:gsLst>
                <a:gs pos="0">
                  <a:srgbClr val="0C2577"/>
                </a:gs>
                <a:gs pos="100000">
                  <a:schemeClr val="accent5"/>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sp>
          <p:nvSpPr>
            <p:cNvPr id="63" name="Rounded Rectangle 62"/>
            <p:cNvSpPr/>
            <p:nvPr userDrawn="1"/>
          </p:nvSpPr>
          <p:spPr>
            <a:xfrm>
              <a:off x="3462703" y="2897248"/>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79" name="Round Same Side Corner Rectangle 78"/>
            <p:cNvSpPr/>
            <p:nvPr userDrawn="1"/>
          </p:nvSpPr>
          <p:spPr>
            <a:xfrm>
              <a:off x="3462703" y="2897247"/>
              <a:ext cx="2239274" cy="137160"/>
            </a:xfrm>
            <a:prstGeom prst="round2SameRect">
              <a:avLst>
                <a:gd name="adj1" fmla="val 50000"/>
                <a:gd name="adj2" fmla="val 0"/>
              </a:avLst>
            </a:prstGeom>
            <a:gradFill>
              <a:gsLst>
                <a:gs pos="0">
                  <a:srgbClr val="0C2577"/>
                </a:gs>
                <a:gs pos="100000">
                  <a:schemeClr val="accent5"/>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sp>
          <p:nvSpPr>
            <p:cNvPr id="80" name="Rounded Rectangle 79"/>
            <p:cNvSpPr/>
            <p:nvPr userDrawn="1"/>
          </p:nvSpPr>
          <p:spPr>
            <a:xfrm>
              <a:off x="5822191" y="2897248"/>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81" name="Round Same Side Corner Rectangle 80"/>
            <p:cNvSpPr/>
            <p:nvPr userDrawn="1"/>
          </p:nvSpPr>
          <p:spPr>
            <a:xfrm>
              <a:off x="5822191" y="2897247"/>
              <a:ext cx="2239274" cy="137160"/>
            </a:xfrm>
            <a:prstGeom prst="round2SameRect">
              <a:avLst>
                <a:gd name="adj1" fmla="val 50000"/>
                <a:gd name="adj2" fmla="val 0"/>
              </a:avLst>
            </a:prstGeom>
            <a:gradFill>
              <a:gsLst>
                <a:gs pos="0">
                  <a:srgbClr val="0C2577"/>
                </a:gs>
                <a:gs pos="100000">
                  <a:schemeClr val="accent5"/>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gr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8" name="Title 3"/>
          <p:cNvSpPr>
            <a:spLocks noGrp="1"/>
          </p:cNvSpPr>
          <p:nvPr>
            <p:ph type="title"/>
          </p:nvPr>
        </p:nvSpPr>
        <p:spPr>
          <a:xfrm>
            <a:off x="751423" y="517525"/>
            <a:ext cx="10672234" cy="768476"/>
          </a:xfrm>
        </p:spPr>
        <p:txBody>
          <a:bodyPr/>
          <a:lstStyle/>
          <a:p>
            <a:r>
              <a:rPr lang="en-US">
                <a:solidFill>
                  <a:srgbClr val="666666"/>
                </a:solidFill>
              </a:rPr>
              <a:t>Click to edit Master title style</a:t>
            </a:r>
            <a:endParaRPr lang="en-US" dirty="0">
              <a:solidFill>
                <a:srgbClr val="666666"/>
              </a:solidFill>
            </a:endParaRPr>
          </a:p>
        </p:txBody>
      </p:sp>
      <p:sp>
        <p:nvSpPr>
          <p:cNvPr id="32" name="Round Same Side Corner Rectangle 31"/>
          <p:cNvSpPr/>
          <p:nvPr userDrawn="1"/>
        </p:nvSpPr>
        <p:spPr>
          <a:xfrm rot="10800000">
            <a:off x="1139288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3" name="Rounded Rectangle 32"/>
          <p:cNvSpPr/>
          <p:nvPr userDrawn="1"/>
        </p:nvSpPr>
        <p:spPr>
          <a:xfrm>
            <a:off x="1139569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srgbClr val="0C2577"/>
                </a:solidFill>
                <a:cs typeface="Calibri"/>
              </a:rPr>
              <a:t>5</a:t>
            </a:r>
          </a:p>
        </p:txBody>
      </p:sp>
      <p:sp>
        <p:nvSpPr>
          <p:cNvPr id="34" name="Round Same Side Corner Rectangle 33"/>
          <p:cNvSpPr/>
          <p:nvPr userDrawn="1"/>
        </p:nvSpPr>
        <p:spPr>
          <a:xfrm rot="10800000">
            <a:off x="11392891" y="5"/>
            <a:ext cx="321893" cy="119953"/>
          </a:xfrm>
          <a:prstGeom prst="round2SameRect">
            <a:avLst>
              <a:gd name="adj1" fmla="val 0"/>
              <a:gd name="adj2" fmla="val 0"/>
            </a:avLst>
          </a:prstGeom>
          <a:gradFill flip="none" rotWithShape="1">
            <a:gsLst>
              <a:gs pos="0">
                <a:srgbClr val="0C2577"/>
              </a:gs>
              <a:gs pos="100000">
                <a:schemeClr val="accent5"/>
              </a:gs>
            </a:gsLst>
            <a:lin ang="108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5" name="Round Same Side Corner Rectangle 34"/>
          <p:cNvSpPr/>
          <p:nvPr userDrawn="1"/>
        </p:nvSpPr>
        <p:spPr>
          <a:xfrm rot="10800000">
            <a:off x="10989580"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6" name="Rounded Rectangle 35"/>
          <p:cNvSpPr/>
          <p:nvPr userDrawn="1"/>
        </p:nvSpPr>
        <p:spPr>
          <a:xfrm>
            <a:off x="10992388" y="63412"/>
            <a:ext cx="319080" cy="320954"/>
          </a:xfrm>
          <a:prstGeom prst="roundRect">
            <a:avLst>
              <a:gd name="adj" fmla="val 407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4</a:t>
            </a:r>
          </a:p>
        </p:txBody>
      </p:sp>
      <p:sp>
        <p:nvSpPr>
          <p:cNvPr id="37" name="Round Same Side Corner Rectangle 36"/>
          <p:cNvSpPr/>
          <p:nvPr userDrawn="1"/>
        </p:nvSpPr>
        <p:spPr>
          <a:xfrm rot="10800000">
            <a:off x="10989584"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8" name="Round Same Side Corner Rectangle 37"/>
          <p:cNvSpPr/>
          <p:nvPr userDrawn="1"/>
        </p:nvSpPr>
        <p:spPr>
          <a:xfrm rot="10800000">
            <a:off x="10586273"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9" name="Rounded Rectangle 48"/>
          <p:cNvSpPr/>
          <p:nvPr userDrawn="1"/>
        </p:nvSpPr>
        <p:spPr>
          <a:xfrm>
            <a:off x="10589082" y="63412"/>
            <a:ext cx="319080" cy="320954"/>
          </a:xfrm>
          <a:prstGeom prst="roundRect">
            <a:avLst>
              <a:gd name="adj" fmla="val 407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3</a:t>
            </a:r>
          </a:p>
        </p:txBody>
      </p:sp>
      <p:sp>
        <p:nvSpPr>
          <p:cNvPr id="50" name="Round Same Side Corner Rectangle 49"/>
          <p:cNvSpPr/>
          <p:nvPr userDrawn="1"/>
        </p:nvSpPr>
        <p:spPr>
          <a:xfrm rot="10800000">
            <a:off x="10586278"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1" name="Round Same Side Corner Rectangle 50"/>
          <p:cNvSpPr/>
          <p:nvPr userDrawn="1"/>
        </p:nvSpPr>
        <p:spPr>
          <a:xfrm rot="10800000">
            <a:off x="1018296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2" name="Rounded Rectangle 51"/>
          <p:cNvSpPr/>
          <p:nvPr userDrawn="1"/>
        </p:nvSpPr>
        <p:spPr>
          <a:xfrm>
            <a:off x="10185775" y="63412"/>
            <a:ext cx="319080" cy="320954"/>
          </a:xfrm>
          <a:prstGeom prst="roundRect">
            <a:avLst>
              <a:gd name="adj" fmla="val 407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2</a:t>
            </a:r>
          </a:p>
        </p:txBody>
      </p:sp>
      <p:sp>
        <p:nvSpPr>
          <p:cNvPr id="53" name="Round Same Side Corner Rectangle 52"/>
          <p:cNvSpPr/>
          <p:nvPr userDrawn="1"/>
        </p:nvSpPr>
        <p:spPr>
          <a:xfrm rot="10800000">
            <a:off x="10182971"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4" name="Round Same Side Corner Rectangle 53"/>
          <p:cNvSpPr/>
          <p:nvPr userDrawn="1"/>
        </p:nvSpPr>
        <p:spPr>
          <a:xfrm rot="10800000">
            <a:off x="9779659"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5" name="Rounded Rectangle 54"/>
          <p:cNvSpPr/>
          <p:nvPr userDrawn="1"/>
        </p:nvSpPr>
        <p:spPr>
          <a:xfrm>
            <a:off x="9782468" y="63412"/>
            <a:ext cx="319080" cy="320954"/>
          </a:xfrm>
          <a:prstGeom prst="roundRect">
            <a:avLst>
              <a:gd name="adj" fmla="val 407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1</a:t>
            </a:r>
          </a:p>
        </p:txBody>
      </p:sp>
      <p:sp>
        <p:nvSpPr>
          <p:cNvPr id="56" name="Rectangle 55"/>
          <p:cNvSpPr/>
          <p:nvPr userDrawn="1"/>
        </p:nvSpPr>
        <p:spPr>
          <a:xfrm>
            <a:off x="9779653" y="5"/>
            <a:ext cx="321897" cy="119953"/>
          </a:xfrm>
          <a:prstGeom prst="rect">
            <a:avLst/>
          </a:prstGeom>
          <a:solidFill>
            <a:srgbClr val="FFFFFF"/>
          </a:solidFill>
          <a:ln>
            <a:gradFill flip="none" rotWithShape="1">
              <a:gsLst>
                <a:gs pos="0">
                  <a:schemeClr val="accent1">
                    <a:alpha val="0"/>
                  </a:schemeClr>
                </a:gs>
                <a:gs pos="99000">
                  <a:schemeClr val="accent2">
                    <a:alpha val="0"/>
                  </a:schemeClr>
                </a:gs>
              </a:gsLst>
              <a:lin ang="0" scaled="1"/>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 name="Text Placeholder 3"/>
          <p:cNvSpPr>
            <a:spLocks noGrp="1"/>
          </p:cNvSpPr>
          <p:nvPr>
            <p:ph type="body" sz="quarter" idx="10"/>
          </p:nvPr>
        </p:nvSpPr>
        <p:spPr>
          <a:xfrm>
            <a:off x="1629834" y="3114683"/>
            <a:ext cx="2667000" cy="320675"/>
          </a:xfrm>
        </p:spPr>
        <p:txBody>
          <a:bodyPr/>
          <a:lstStyle>
            <a:lvl1pPr algn="ctr">
              <a:defRPr sz="1833"/>
            </a:lvl1pPr>
          </a:lstStyle>
          <a:p>
            <a:pPr lvl="0"/>
            <a:r>
              <a:rPr lang="en-US"/>
              <a:t>Click to edit Master text styles</a:t>
            </a:r>
          </a:p>
        </p:txBody>
      </p:sp>
      <p:sp>
        <p:nvSpPr>
          <p:cNvPr id="6" name="Text Placeholder 5"/>
          <p:cNvSpPr>
            <a:spLocks noGrp="1"/>
          </p:cNvSpPr>
          <p:nvPr>
            <p:ph type="body" sz="quarter" idx="11"/>
          </p:nvPr>
        </p:nvSpPr>
        <p:spPr>
          <a:xfrm>
            <a:off x="751425" y="1484313"/>
            <a:ext cx="10640483" cy="1276350"/>
          </a:xfrm>
        </p:spPr>
        <p:txBody>
          <a:bodyPr/>
          <a:lstStyle>
            <a:lvl1pPr>
              <a:defRPr>
                <a:solidFill>
                  <a:srgbClr val="002060"/>
                </a:solidFill>
              </a:defRPr>
            </a:lvl1pPr>
            <a:lvl2pPr>
              <a:defRPr sz="1833"/>
            </a:lvl2pPr>
          </a:lstStyle>
          <a:p>
            <a:pPr lvl="0"/>
            <a:r>
              <a:rPr lang="en-US"/>
              <a:t>Click to edit Master text styles</a:t>
            </a:r>
          </a:p>
          <a:p>
            <a:pPr lvl="1"/>
            <a:r>
              <a:rPr lang="en-US"/>
              <a:t>Second level</a:t>
            </a:r>
          </a:p>
        </p:txBody>
      </p:sp>
      <p:sp>
        <p:nvSpPr>
          <p:cNvPr id="39" name="Text Placeholder 3"/>
          <p:cNvSpPr>
            <a:spLocks noGrp="1"/>
          </p:cNvSpPr>
          <p:nvPr>
            <p:ph type="body" sz="quarter" idx="12"/>
          </p:nvPr>
        </p:nvSpPr>
        <p:spPr>
          <a:xfrm>
            <a:off x="4762008" y="3122233"/>
            <a:ext cx="2667000" cy="320675"/>
          </a:xfrm>
        </p:spPr>
        <p:txBody>
          <a:bodyPr/>
          <a:lstStyle>
            <a:lvl1pPr algn="ctr">
              <a:defRPr sz="1833"/>
            </a:lvl1pPr>
          </a:lstStyle>
          <a:p>
            <a:pPr lvl="0"/>
            <a:r>
              <a:rPr lang="en-US"/>
              <a:t>Click to edit Master text styles</a:t>
            </a:r>
          </a:p>
        </p:txBody>
      </p:sp>
      <p:sp>
        <p:nvSpPr>
          <p:cNvPr id="40" name="Text Placeholder 3"/>
          <p:cNvSpPr>
            <a:spLocks noGrp="1"/>
          </p:cNvSpPr>
          <p:nvPr>
            <p:ph type="body" sz="quarter" idx="13"/>
          </p:nvPr>
        </p:nvSpPr>
        <p:spPr>
          <a:xfrm>
            <a:off x="7922273" y="3122233"/>
            <a:ext cx="2667000" cy="320675"/>
          </a:xfrm>
        </p:spPr>
        <p:txBody>
          <a:bodyPr/>
          <a:lstStyle>
            <a:lvl1pPr algn="ctr">
              <a:defRPr sz="1833"/>
            </a:lvl1pPr>
          </a:lstStyle>
          <a:p>
            <a:pPr lvl="0"/>
            <a:r>
              <a:rPr lang="en-US"/>
              <a:t>Click to edit Master text styles</a:t>
            </a:r>
          </a:p>
        </p:txBody>
      </p:sp>
    </p:spTree>
    <p:extLst>
      <p:ext uri="{BB962C8B-B14F-4D97-AF65-F5344CB8AC3E}">
        <p14:creationId xmlns:p14="http://schemas.microsoft.com/office/powerpoint/2010/main" val="321131703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hart 2 sections">
    <p:bg>
      <p:bgPr>
        <a:solidFill>
          <a:schemeClr val="bg2"/>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8" name="Content Placeholder 5"/>
          <p:cNvSpPr txBox="1">
            <a:spLocks/>
          </p:cNvSpPr>
          <p:nvPr userDrawn="1"/>
        </p:nvSpPr>
        <p:spPr bwMode="auto">
          <a:xfrm>
            <a:off x="476253" y="3047268"/>
            <a:ext cx="11238520" cy="2891572"/>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9" name="Content Placeholder 5"/>
          <p:cNvSpPr txBox="1">
            <a:spLocks/>
          </p:cNvSpPr>
          <p:nvPr userDrawn="1"/>
        </p:nvSpPr>
        <p:spPr bwMode="auto">
          <a:xfrm>
            <a:off x="476253" y="1286005"/>
            <a:ext cx="11238520" cy="1587826"/>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3" name="Text Placeholder 2"/>
          <p:cNvSpPr>
            <a:spLocks noGrp="1"/>
          </p:cNvSpPr>
          <p:nvPr>
            <p:ph type="body" sz="quarter" idx="10"/>
          </p:nvPr>
        </p:nvSpPr>
        <p:spPr>
          <a:xfrm>
            <a:off x="751423" y="1457325"/>
            <a:ext cx="10672234" cy="1303338"/>
          </a:xfrm>
        </p:spPr>
        <p:txBody>
          <a:bodyPr/>
          <a:lstStyle>
            <a:lvl1pPr>
              <a:defRPr>
                <a:solidFill>
                  <a:schemeClr val="accent1"/>
                </a:solidFill>
              </a:defRPr>
            </a:lvl1pPr>
            <a:lvl2pPr>
              <a:defRPr sz="1833"/>
            </a:lvl2pPr>
          </a:lstStyle>
          <a:p>
            <a:pPr lvl="0"/>
            <a:r>
              <a:rPr lang="en-US"/>
              <a:t>Click to edit Master text styles</a:t>
            </a:r>
          </a:p>
          <a:p>
            <a:pPr lvl="1"/>
            <a:r>
              <a:rPr lang="en-US"/>
              <a:t>Second level</a:t>
            </a:r>
          </a:p>
        </p:txBody>
      </p:sp>
      <p:sp>
        <p:nvSpPr>
          <p:cNvPr id="5" name="Text Placeholder 4"/>
          <p:cNvSpPr>
            <a:spLocks noGrp="1"/>
          </p:cNvSpPr>
          <p:nvPr>
            <p:ph type="body" sz="quarter" idx="11"/>
          </p:nvPr>
        </p:nvSpPr>
        <p:spPr>
          <a:xfrm>
            <a:off x="751423" y="3214688"/>
            <a:ext cx="10672234" cy="2570162"/>
          </a:xfrm>
        </p:spPr>
        <p:txBody>
          <a:bodyPr/>
          <a:lstStyle>
            <a:lvl1pPr>
              <a:defRPr>
                <a:solidFill>
                  <a:schemeClr val="accent1"/>
                </a:solidFill>
              </a:defRPr>
            </a:lvl1pPr>
            <a:lvl2pPr>
              <a:defRPr sz="2000"/>
            </a:lvl2pPr>
            <a:lvl3pPr>
              <a:defRPr sz="1833"/>
            </a:lvl3pPr>
            <a:lvl4pPr>
              <a:defRPr sz="1583"/>
            </a:lvl4pPr>
            <a:lvl5pPr>
              <a:defRPr sz="1583"/>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4403722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hart to/from stacked op1">
    <p:bg>
      <p:bgPr>
        <a:solidFill>
          <a:schemeClr val="bg2"/>
        </a:solidFill>
        <a:effectLst/>
      </p:bgPr>
    </p:bg>
    <p:spTree>
      <p:nvGrpSpPr>
        <p:cNvPr id="1" name=""/>
        <p:cNvGrpSpPr/>
        <p:nvPr/>
      </p:nvGrpSpPr>
      <p:grpSpPr>
        <a:xfrm>
          <a:off x="0" y="0"/>
          <a:ext cx="0" cy="0"/>
          <a:chOff x="0" y="0"/>
          <a:chExt cx="0" cy="0"/>
        </a:xfrm>
      </p:grpSpPr>
      <p:pic>
        <p:nvPicPr>
          <p:cNvPr id="19" name="Picture 1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6" name="Content Placeholder 5"/>
          <p:cNvSpPr txBox="1">
            <a:spLocks/>
          </p:cNvSpPr>
          <p:nvPr userDrawn="1"/>
        </p:nvSpPr>
        <p:spPr bwMode="auto">
          <a:xfrm>
            <a:off x="476253" y="3047268"/>
            <a:ext cx="11238520" cy="2891572"/>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7" name="Content Placeholder 5"/>
          <p:cNvSpPr txBox="1">
            <a:spLocks/>
          </p:cNvSpPr>
          <p:nvPr userDrawn="1"/>
        </p:nvSpPr>
        <p:spPr bwMode="auto">
          <a:xfrm>
            <a:off x="476253" y="1286005"/>
            <a:ext cx="11238520" cy="1587826"/>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grpSp>
        <p:nvGrpSpPr>
          <p:cNvPr id="10" name="Group 9"/>
          <p:cNvGrpSpPr/>
          <p:nvPr userDrawn="1"/>
        </p:nvGrpSpPr>
        <p:grpSpPr>
          <a:xfrm>
            <a:off x="5715178" y="2652077"/>
            <a:ext cx="832153" cy="624114"/>
            <a:chOff x="4406622" y="2652077"/>
            <a:chExt cx="624114" cy="624114"/>
          </a:xfrm>
        </p:grpSpPr>
        <p:sp>
          <p:nvSpPr>
            <p:cNvPr id="11" name="Oval 10"/>
            <p:cNvSpPr/>
            <p:nvPr/>
          </p:nvSpPr>
          <p:spPr>
            <a:xfrm rot="5400000">
              <a:off x="4406622" y="2652077"/>
              <a:ext cx="624114" cy="624114"/>
            </a:xfrm>
            <a:prstGeom prst="ellipse">
              <a:avLst/>
            </a:prstGeom>
            <a:solidFill>
              <a:srgbClr val="EFEFE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pic>
          <p:nvPicPr>
            <p:cNvPr id="12" name="Picture 1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98105" y="2761252"/>
              <a:ext cx="450629" cy="466722"/>
            </a:xfrm>
            <a:prstGeom prst="rect">
              <a:avLst/>
            </a:prstGeom>
          </p:spPr>
        </p:pic>
      </p:grpSp>
      <p:sp>
        <p:nvSpPr>
          <p:cNvPr id="8" name="Round Same Side Corner Rectangle 7"/>
          <p:cNvSpPr/>
          <p:nvPr userDrawn="1"/>
        </p:nvSpPr>
        <p:spPr>
          <a:xfrm rot="16200000">
            <a:off x="-195737" y="1957995"/>
            <a:ext cx="1587828"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9" name="Round Same Side Corner Rectangle 8"/>
          <p:cNvSpPr/>
          <p:nvPr userDrawn="1"/>
        </p:nvSpPr>
        <p:spPr>
          <a:xfrm rot="16200000">
            <a:off x="-847599" y="4371137"/>
            <a:ext cx="2891571"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8" name="Text Placeholder 2"/>
          <p:cNvSpPr>
            <a:spLocks noGrp="1"/>
          </p:cNvSpPr>
          <p:nvPr>
            <p:ph type="body" sz="quarter" idx="24"/>
          </p:nvPr>
        </p:nvSpPr>
        <p:spPr>
          <a:xfrm>
            <a:off x="1092657" y="1740312"/>
            <a:ext cx="10430752" cy="855407"/>
          </a:xfrm>
        </p:spPr>
        <p:txBody>
          <a:bodyPr/>
          <a:lstStyle>
            <a:lvl1pPr algn="ctr">
              <a:defRPr sz="2417">
                <a:solidFill>
                  <a:schemeClr val="tx2"/>
                </a:solidFill>
              </a:defRPr>
            </a:lvl1pPr>
          </a:lstStyle>
          <a:p>
            <a:pPr lvl="0"/>
            <a:r>
              <a:rPr lang="en-US"/>
              <a:t>Click to edit Master text styles</a:t>
            </a:r>
          </a:p>
        </p:txBody>
      </p:sp>
      <p:sp>
        <p:nvSpPr>
          <p:cNvPr id="22" name="Text Placeholder 2"/>
          <p:cNvSpPr>
            <a:spLocks noGrp="1"/>
          </p:cNvSpPr>
          <p:nvPr>
            <p:ph type="body" sz="quarter" idx="34"/>
          </p:nvPr>
        </p:nvSpPr>
        <p:spPr>
          <a:xfrm>
            <a:off x="1092657" y="3628101"/>
            <a:ext cx="10430752" cy="2221802"/>
          </a:xfrm>
        </p:spPr>
        <p:txBody>
          <a:bodyPr/>
          <a:lstStyle>
            <a:lvl1pPr algn="ctr">
              <a:defRPr sz="2417">
                <a:solidFill>
                  <a:schemeClr val="tx2"/>
                </a:solidFill>
              </a:defRPr>
            </a:lvl1pPr>
          </a:lstStyle>
          <a:p>
            <a:pPr lvl="0"/>
            <a:r>
              <a:rPr lang="en-US"/>
              <a:t>Click to edit Master text styles</a:t>
            </a:r>
          </a:p>
        </p:txBody>
      </p:sp>
      <p:sp>
        <p:nvSpPr>
          <p:cNvPr id="3" name="Text Placeholder 2"/>
          <p:cNvSpPr>
            <a:spLocks noGrp="1"/>
          </p:cNvSpPr>
          <p:nvPr>
            <p:ph type="body" sz="quarter" idx="35" hasCustomPrompt="1"/>
          </p:nvPr>
        </p:nvSpPr>
        <p:spPr>
          <a:xfrm>
            <a:off x="1092204" y="1376368"/>
            <a:ext cx="2487083" cy="276225"/>
          </a:xfrm>
        </p:spPr>
        <p:txBody>
          <a:bodyPr/>
          <a:lstStyle>
            <a:lvl1pPr>
              <a:defRPr sz="1417">
                <a:solidFill>
                  <a:schemeClr val="accent1"/>
                </a:solidFill>
              </a:defRPr>
            </a:lvl1pPr>
          </a:lstStyle>
          <a:p>
            <a:pPr lvl="0"/>
            <a:r>
              <a:rPr lang="en-US" dirty="0"/>
              <a:t>CLICK TO EDIT</a:t>
            </a:r>
          </a:p>
        </p:txBody>
      </p:sp>
      <p:sp>
        <p:nvSpPr>
          <p:cNvPr id="23" name="Text Placeholder 2"/>
          <p:cNvSpPr>
            <a:spLocks noGrp="1"/>
          </p:cNvSpPr>
          <p:nvPr>
            <p:ph type="body" sz="quarter" idx="36" hasCustomPrompt="1"/>
          </p:nvPr>
        </p:nvSpPr>
        <p:spPr>
          <a:xfrm>
            <a:off x="1085653" y="3159443"/>
            <a:ext cx="2487083" cy="276225"/>
          </a:xfrm>
        </p:spPr>
        <p:txBody>
          <a:bodyPr/>
          <a:lstStyle>
            <a:lvl1pPr>
              <a:defRPr sz="1417">
                <a:solidFill>
                  <a:schemeClr val="accent3"/>
                </a:solidFill>
              </a:defRPr>
            </a:lvl1pPr>
          </a:lstStyle>
          <a:p>
            <a:pPr lvl="0"/>
            <a:r>
              <a:rPr lang="en-US" dirty="0"/>
              <a:t>CLICK TO EDIT</a:t>
            </a:r>
          </a:p>
        </p:txBody>
      </p:sp>
    </p:spTree>
    <p:extLst>
      <p:ext uri="{BB962C8B-B14F-4D97-AF65-F5344CB8AC3E}">
        <p14:creationId xmlns:p14="http://schemas.microsoft.com/office/powerpoint/2010/main" val="4194395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hart to/from stacked op2">
    <p:bg>
      <p:bgPr>
        <a:solidFill>
          <a:schemeClr val="bg2"/>
        </a:solidFill>
        <a:effectLst/>
      </p:bgPr>
    </p:bg>
    <p:spTree>
      <p:nvGrpSpPr>
        <p:cNvPr id="1" name=""/>
        <p:cNvGrpSpPr/>
        <p:nvPr/>
      </p:nvGrpSpPr>
      <p:grpSpPr>
        <a:xfrm>
          <a:off x="0" y="0"/>
          <a:ext cx="0" cy="0"/>
          <a:chOff x="0" y="0"/>
          <a:chExt cx="0" cy="0"/>
        </a:xfrm>
      </p:grpSpPr>
      <p:pic>
        <p:nvPicPr>
          <p:cNvPr id="25" name="Picture 2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9" name="Content Placeholder 5"/>
          <p:cNvSpPr txBox="1">
            <a:spLocks/>
          </p:cNvSpPr>
          <p:nvPr userDrawn="1"/>
        </p:nvSpPr>
        <p:spPr bwMode="auto">
          <a:xfrm>
            <a:off x="476253" y="3047268"/>
            <a:ext cx="11238520" cy="2891572"/>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22" name="Content Placeholder 5"/>
          <p:cNvSpPr txBox="1">
            <a:spLocks/>
          </p:cNvSpPr>
          <p:nvPr userDrawn="1"/>
        </p:nvSpPr>
        <p:spPr bwMode="auto">
          <a:xfrm>
            <a:off x="476253" y="1286005"/>
            <a:ext cx="11238520" cy="1587826"/>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8" name="Round Same Side Corner Rectangle 7"/>
          <p:cNvSpPr/>
          <p:nvPr userDrawn="1"/>
        </p:nvSpPr>
        <p:spPr>
          <a:xfrm rot="16200000">
            <a:off x="-195737" y="1957995"/>
            <a:ext cx="1587828"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9" name="Round Same Side Corner Rectangle 8"/>
          <p:cNvSpPr/>
          <p:nvPr userDrawn="1"/>
        </p:nvSpPr>
        <p:spPr>
          <a:xfrm rot="16200000">
            <a:off x="-847599" y="4371137"/>
            <a:ext cx="2891571"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grpSp>
        <p:nvGrpSpPr>
          <p:cNvPr id="16" name="Group 15"/>
          <p:cNvGrpSpPr/>
          <p:nvPr userDrawn="1"/>
        </p:nvGrpSpPr>
        <p:grpSpPr>
          <a:xfrm>
            <a:off x="5715178" y="2652077"/>
            <a:ext cx="832153" cy="624114"/>
            <a:chOff x="4406622" y="2652077"/>
            <a:chExt cx="624114" cy="624114"/>
          </a:xfrm>
        </p:grpSpPr>
        <p:sp>
          <p:nvSpPr>
            <p:cNvPr id="17" name="Oval 16"/>
            <p:cNvSpPr/>
            <p:nvPr/>
          </p:nvSpPr>
          <p:spPr>
            <a:xfrm rot="5400000">
              <a:off x="4406622" y="2652077"/>
              <a:ext cx="624114" cy="624114"/>
            </a:xfrm>
            <a:prstGeom prst="ellipse">
              <a:avLst/>
            </a:prstGeom>
            <a:solidFill>
              <a:srgbClr val="FFFFFF"/>
            </a:solidFill>
            <a:ln w="38100" cmpd="sng">
              <a:solidFill>
                <a:srgbClr val="EFEFE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pic>
          <p:nvPicPr>
            <p:cNvPr id="18" name="Picture 1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98105" y="2761252"/>
              <a:ext cx="450629" cy="466722"/>
            </a:xfrm>
            <a:prstGeom prst="rect">
              <a:avLst/>
            </a:prstGeom>
          </p:spPr>
        </p:pic>
      </p:grpSp>
      <p:sp>
        <p:nvSpPr>
          <p:cNvPr id="20" name="Text Placeholder 2"/>
          <p:cNvSpPr>
            <a:spLocks noGrp="1"/>
          </p:cNvSpPr>
          <p:nvPr>
            <p:ph type="body" sz="quarter" idx="24"/>
          </p:nvPr>
        </p:nvSpPr>
        <p:spPr>
          <a:xfrm>
            <a:off x="1092657" y="1740312"/>
            <a:ext cx="10430752" cy="855407"/>
          </a:xfrm>
        </p:spPr>
        <p:txBody>
          <a:bodyPr/>
          <a:lstStyle>
            <a:lvl1pPr algn="ctr">
              <a:defRPr sz="2417">
                <a:solidFill>
                  <a:schemeClr val="tx2"/>
                </a:solidFill>
              </a:defRPr>
            </a:lvl1pPr>
          </a:lstStyle>
          <a:p>
            <a:pPr lvl="0"/>
            <a:r>
              <a:rPr lang="en-US"/>
              <a:t>Click to edit Master text styles</a:t>
            </a:r>
          </a:p>
        </p:txBody>
      </p:sp>
      <p:sp>
        <p:nvSpPr>
          <p:cNvPr id="21" name="Text Placeholder 2"/>
          <p:cNvSpPr>
            <a:spLocks noGrp="1"/>
          </p:cNvSpPr>
          <p:nvPr>
            <p:ph type="body" sz="quarter" idx="34"/>
          </p:nvPr>
        </p:nvSpPr>
        <p:spPr>
          <a:xfrm>
            <a:off x="1092657" y="3628101"/>
            <a:ext cx="10430752" cy="2221802"/>
          </a:xfrm>
        </p:spPr>
        <p:txBody>
          <a:bodyPr/>
          <a:lstStyle>
            <a:lvl1pPr algn="ctr">
              <a:defRPr sz="2417">
                <a:solidFill>
                  <a:schemeClr val="tx2"/>
                </a:solidFill>
              </a:defRPr>
            </a:lvl1pPr>
          </a:lstStyle>
          <a:p>
            <a:pPr lvl="0"/>
            <a:r>
              <a:rPr lang="en-US"/>
              <a:t>Click to edit Master text styles</a:t>
            </a:r>
          </a:p>
        </p:txBody>
      </p:sp>
      <p:sp>
        <p:nvSpPr>
          <p:cNvPr id="23" name="Text Placeholder 2"/>
          <p:cNvSpPr>
            <a:spLocks noGrp="1"/>
          </p:cNvSpPr>
          <p:nvPr>
            <p:ph type="body" sz="quarter" idx="35" hasCustomPrompt="1"/>
          </p:nvPr>
        </p:nvSpPr>
        <p:spPr>
          <a:xfrm>
            <a:off x="1092204" y="1376368"/>
            <a:ext cx="2487083" cy="276225"/>
          </a:xfrm>
        </p:spPr>
        <p:txBody>
          <a:bodyPr/>
          <a:lstStyle>
            <a:lvl1pPr>
              <a:defRPr sz="1417">
                <a:solidFill>
                  <a:schemeClr val="accent1"/>
                </a:solidFill>
              </a:defRPr>
            </a:lvl1pPr>
          </a:lstStyle>
          <a:p>
            <a:pPr lvl="0"/>
            <a:r>
              <a:rPr lang="en-US" dirty="0"/>
              <a:t>CLICK TO EDIT</a:t>
            </a:r>
          </a:p>
        </p:txBody>
      </p:sp>
      <p:sp>
        <p:nvSpPr>
          <p:cNvPr id="24" name="Text Placeholder 2"/>
          <p:cNvSpPr>
            <a:spLocks noGrp="1"/>
          </p:cNvSpPr>
          <p:nvPr>
            <p:ph type="body" sz="quarter" idx="36" hasCustomPrompt="1"/>
          </p:nvPr>
        </p:nvSpPr>
        <p:spPr>
          <a:xfrm>
            <a:off x="1085653" y="3159443"/>
            <a:ext cx="2487083" cy="276225"/>
          </a:xfrm>
        </p:spPr>
        <p:txBody>
          <a:bodyPr/>
          <a:lstStyle>
            <a:lvl1pPr>
              <a:defRPr sz="1417">
                <a:solidFill>
                  <a:schemeClr val="accent3"/>
                </a:solidFill>
              </a:defRPr>
            </a:lvl1pPr>
          </a:lstStyle>
          <a:p>
            <a:pPr lvl="0"/>
            <a:r>
              <a:rPr lang="en-US" dirty="0"/>
              <a:t>CLICK TO EDIT</a:t>
            </a:r>
          </a:p>
        </p:txBody>
      </p:sp>
    </p:spTree>
    <p:extLst>
      <p:ext uri="{BB962C8B-B14F-4D97-AF65-F5344CB8AC3E}">
        <p14:creationId xmlns:p14="http://schemas.microsoft.com/office/powerpoint/2010/main" val="353520194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hart 3x1">
    <p:bg>
      <p:bgPr>
        <a:solidFill>
          <a:schemeClr val="bg2"/>
        </a:solidFill>
        <a:effectLst/>
      </p:bgPr>
    </p:bg>
    <p:spTree>
      <p:nvGrpSpPr>
        <p:cNvPr id="1" name=""/>
        <p:cNvGrpSpPr/>
        <p:nvPr/>
      </p:nvGrpSpPr>
      <p:grpSpPr>
        <a:xfrm>
          <a:off x="0" y="0"/>
          <a:ext cx="0" cy="0"/>
          <a:chOff x="0" y="0"/>
          <a:chExt cx="0" cy="0"/>
        </a:xfrm>
      </p:grpSpPr>
      <p:pic>
        <p:nvPicPr>
          <p:cNvPr id="18" name="Picture 17"/>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2" name="Content Placeholder 5"/>
          <p:cNvSpPr txBox="1">
            <a:spLocks/>
          </p:cNvSpPr>
          <p:nvPr userDrawn="1"/>
        </p:nvSpPr>
        <p:spPr bwMode="auto">
          <a:xfrm>
            <a:off x="476253" y="4475441"/>
            <a:ext cx="11238520" cy="1412024"/>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5" name="Content Placeholder 5"/>
          <p:cNvSpPr txBox="1">
            <a:spLocks/>
          </p:cNvSpPr>
          <p:nvPr userDrawn="1"/>
        </p:nvSpPr>
        <p:spPr bwMode="auto">
          <a:xfrm>
            <a:off x="476253" y="2891140"/>
            <a:ext cx="11238520" cy="1410871"/>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6" name="Content Placeholder 5"/>
          <p:cNvSpPr txBox="1">
            <a:spLocks/>
          </p:cNvSpPr>
          <p:nvPr userDrawn="1"/>
        </p:nvSpPr>
        <p:spPr bwMode="auto">
          <a:xfrm>
            <a:off x="476253" y="1301954"/>
            <a:ext cx="11238520" cy="1412223"/>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19" name="Round Same Side Corner Rectangle 18"/>
          <p:cNvSpPr/>
          <p:nvPr userDrawn="1"/>
        </p:nvSpPr>
        <p:spPr>
          <a:xfrm rot="16200000">
            <a:off x="-115900" y="1878171"/>
            <a:ext cx="1428171"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0" name="Round Same Side Corner Rectangle 19"/>
          <p:cNvSpPr/>
          <p:nvPr userDrawn="1"/>
        </p:nvSpPr>
        <p:spPr>
          <a:xfrm rot="16200000">
            <a:off x="-115900" y="3465999"/>
            <a:ext cx="1428171" cy="24384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2" name="Round Same Side Corner Rectangle 21"/>
          <p:cNvSpPr/>
          <p:nvPr userDrawn="1"/>
        </p:nvSpPr>
        <p:spPr>
          <a:xfrm rot="16200000">
            <a:off x="-115900" y="5067607"/>
            <a:ext cx="1428171"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 name="Text Placeholder 2"/>
          <p:cNvSpPr>
            <a:spLocks noGrp="1"/>
          </p:cNvSpPr>
          <p:nvPr>
            <p:ph type="body" sz="quarter" idx="10"/>
          </p:nvPr>
        </p:nvSpPr>
        <p:spPr>
          <a:xfrm>
            <a:off x="924988" y="1455739"/>
            <a:ext cx="10373782" cy="1258433"/>
          </a:xfrm>
        </p:spPr>
        <p:txBody>
          <a:bodyPr/>
          <a:lstStyle>
            <a:lvl1pPr>
              <a:defRPr>
                <a:solidFill>
                  <a:schemeClr val="accent1"/>
                </a:solidFill>
              </a:defRPr>
            </a:lvl1pPr>
            <a:lvl2pPr>
              <a:defRPr sz="1833"/>
            </a:lvl2pPr>
            <a:lvl3pPr>
              <a:defRPr sz="1833"/>
            </a:lvl3pPr>
            <a:lvl4pPr>
              <a:defRPr sz="1583"/>
            </a:lvl4pPr>
            <a:lvl5pPr>
              <a:defRPr sz="1417"/>
            </a:lvl5pPr>
          </a:lstStyle>
          <a:p>
            <a:pPr lvl="0"/>
            <a:r>
              <a:rPr lang="en-US"/>
              <a:t>Click to edit Master text styles</a:t>
            </a:r>
          </a:p>
          <a:p>
            <a:pPr lvl="1"/>
            <a:r>
              <a:rPr lang="en-US"/>
              <a:t>Second level</a:t>
            </a:r>
          </a:p>
        </p:txBody>
      </p:sp>
      <p:sp>
        <p:nvSpPr>
          <p:cNvPr id="27" name="Text Placeholder 2"/>
          <p:cNvSpPr>
            <a:spLocks noGrp="1"/>
          </p:cNvSpPr>
          <p:nvPr>
            <p:ph type="body" sz="quarter" idx="11"/>
          </p:nvPr>
        </p:nvSpPr>
        <p:spPr>
          <a:xfrm>
            <a:off x="908625" y="3043568"/>
            <a:ext cx="10373782" cy="1258433"/>
          </a:xfrm>
        </p:spPr>
        <p:txBody>
          <a:bodyPr/>
          <a:lstStyle>
            <a:lvl1pPr>
              <a:defRPr>
                <a:solidFill>
                  <a:schemeClr val="accent5"/>
                </a:solidFill>
              </a:defRPr>
            </a:lvl1pPr>
            <a:lvl2pPr>
              <a:defRPr sz="1833"/>
            </a:lvl2pPr>
            <a:lvl3pPr>
              <a:defRPr sz="1833"/>
            </a:lvl3pPr>
            <a:lvl4pPr>
              <a:defRPr sz="1583"/>
            </a:lvl4pPr>
            <a:lvl5pPr>
              <a:defRPr sz="1417"/>
            </a:lvl5pPr>
          </a:lstStyle>
          <a:p>
            <a:pPr lvl="0"/>
            <a:r>
              <a:rPr lang="en-US"/>
              <a:t>Click to edit Master text styles</a:t>
            </a:r>
          </a:p>
          <a:p>
            <a:pPr lvl="1"/>
            <a:r>
              <a:rPr lang="en-US"/>
              <a:t>Second level</a:t>
            </a:r>
          </a:p>
        </p:txBody>
      </p:sp>
      <p:sp>
        <p:nvSpPr>
          <p:cNvPr id="28" name="Text Placeholder 2"/>
          <p:cNvSpPr>
            <a:spLocks noGrp="1"/>
          </p:cNvSpPr>
          <p:nvPr>
            <p:ph type="body" sz="quarter" idx="12"/>
          </p:nvPr>
        </p:nvSpPr>
        <p:spPr>
          <a:xfrm>
            <a:off x="924988" y="4602574"/>
            <a:ext cx="10373782" cy="1258433"/>
          </a:xfrm>
        </p:spPr>
        <p:txBody>
          <a:bodyPr/>
          <a:lstStyle>
            <a:lvl1pPr>
              <a:defRPr>
                <a:solidFill>
                  <a:schemeClr val="accent3"/>
                </a:solidFill>
              </a:defRPr>
            </a:lvl1pPr>
            <a:lvl2pPr>
              <a:defRPr sz="1833"/>
            </a:lvl2pPr>
            <a:lvl3pPr>
              <a:defRPr sz="1833"/>
            </a:lvl3pPr>
            <a:lvl4pPr>
              <a:defRPr sz="1583"/>
            </a:lvl4pPr>
            <a:lvl5pPr>
              <a:defRPr sz="1417"/>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05549191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hart 3x1 plus photo">
    <p:bg>
      <p:bgPr>
        <a:solidFill>
          <a:schemeClr val="bg2"/>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1" name="Content Placeholder 5"/>
          <p:cNvSpPr txBox="1">
            <a:spLocks/>
          </p:cNvSpPr>
          <p:nvPr userDrawn="1"/>
        </p:nvSpPr>
        <p:spPr bwMode="auto">
          <a:xfrm>
            <a:off x="549588" y="2866580"/>
            <a:ext cx="6681944" cy="1428171"/>
          </a:xfrm>
          <a:prstGeom prst="roundRect">
            <a:avLst>
              <a:gd name="adj" fmla="val 10034"/>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367880"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24" name="Content Placeholder 5"/>
          <p:cNvSpPr txBox="1">
            <a:spLocks/>
          </p:cNvSpPr>
          <p:nvPr userDrawn="1"/>
        </p:nvSpPr>
        <p:spPr bwMode="auto">
          <a:xfrm>
            <a:off x="567519" y="4462959"/>
            <a:ext cx="6681944" cy="1428171"/>
          </a:xfrm>
          <a:prstGeom prst="roundRect">
            <a:avLst>
              <a:gd name="adj" fmla="val 10034"/>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367880"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18" name="Content Placeholder 5"/>
          <p:cNvSpPr txBox="1">
            <a:spLocks/>
          </p:cNvSpPr>
          <p:nvPr userDrawn="1"/>
        </p:nvSpPr>
        <p:spPr bwMode="auto">
          <a:xfrm>
            <a:off x="525682" y="1286012"/>
            <a:ext cx="6681944" cy="1428171"/>
          </a:xfrm>
          <a:prstGeom prst="roundRect">
            <a:avLst>
              <a:gd name="adj" fmla="val 10034"/>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367880"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19" name="Round Same Side Corner Rectangle 18"/>
          <p:cNvSpPr/>
          <p:nvPr userDrawn="1"/>
        </p:nvSpPr>
        <p:spPr>
          <a:xfrm rot="16200000">
            <a:off x="-115900" y="1878171"/>
            <a:ext cx="1428171"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0" name="Round Same Side Corner Rectangle 19"/>
          <p:cNvSpPr/>
          <p:nvPr userDrawn="1"/>
        </p:nvSpPr>
        <p:spPr>
          <a:xfrm rot="16200000">
            <a:off x="-115900" y="3465999"/>
            <a:ext cx="1428171" cy="24384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2" name="Round Same Side Corner Rectangle 21"/>
          <p:cNvSpPr/>
          <p:nvPr userDrawn="1"/>
        </p:nvSpPr>
        <p:spPr>
          <a:xfrm rot="16200000">
            <a:off x="-115900" y="5067607"/>
            <a:ext cx="1428171"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5" name="Picture Placeholder 3"/>
          <p:cNvSpPr>
            <a:spLocks noGrp="1"/>
          </p:cNvSpPr>
          <p:nvPr>
            <p:ph type="pic" sz="quarter" idx="21"/>
          </p:nvPr>
        </p:nvSpPr>
        <p:spPr>
          <a:xfrm>
            <a:off x="7602753" y="1286013"/>
            <a:ext cx="4112024" cy="1428169"/>
          </a:xfrm>
          <a:prstGeom prst="roundRect">
            <a:avLst>
              <a:gd name="adj" fmla="val 4501"/>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6" name="Picture Placeholder 3"/>
          <p:cNvSpPr>
            <a:spLocks noGrp="1"/>
          </p:cNvSpPr>
          <p:nvPr>
            <p:ph type="pic" sz="quarter" idx="22"/>
          </p:nvPr>
        </p:nvSpPr>
        <p:spPr>
          <a:xfrm>
            <a:off x="7602753" y="2873841"/>
            <a:ext cx="4112024" cy="1428169"/>
          </a:xfrm>
          <a:prstGeom prst="roundRect">
            <a:avLst>
              <a:gd name="adj" fmla="val 4501"/>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7" name="Picture Placeholder 3"/>
          <p:cNvSpPr>
            <a:spLocks noGrp="1"/>
          </p:cNvSpPr>
          <p:nvPr>
            <p:ph type="pic" sz="quarter" idx="23"/>
          </p:nvPr>
        </p:nvSpPr>
        <p:spPr>
          <a:xfrm>
            <a:off x="7602753" y="4475450"/>
            <a:ext cx="4112024" cy="1428169"/>
          </a:xfrm>
          <a:prstGeom prst="roundRect">
            <a:avLst>
              <a:gd name="adj" fmla="val 4501"/>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25" name="Text Placeholder 2"/>
          <p:cNvSpPr>
            <a:spLocks noGrp="1"/>
          </p:cNvSpPr>
          <p:nvPr>
            <p:ph type="body" sz="quarter" idx="10"/>
          </p:nvPr>
        </p:nvSpPr>
        <p:spPr>
          <a:xfrm>
            <a:off x="924985" y="1455739"/>
            <a:ext cx="6122995" cy="1258433"/>
          </a:xfrm>
        </p:spPr>
        <p:txBody>
          <a:bodyPr/>
          <a:lstStyle>
            <a:lvl1pPr>
              <a:defRPr>
                <a:solidFill>
                  <a:schemeClr val="accent1"/>
                </a:solidFill>
              </a:defRPr>
            </a:lvl1pPr>
            <a:lvl2pPr>
              <a:defRPr sz="1833"/>
            </a:lvl2pPr>
            <a:lvl3pPr>
              <a:defRPr sz="1833"/>
            </a:lvl3pPr>
            <a:lvl4pPr>
              <a:defRPr sz="1583"/>
            </a:lvl4pPr>
            <a:lvl5pPr>
              <a:defRPr sz="1417"/>
            </a:lvl5pPr>
          </a:lstStyle>
          <a:p>
            <a:pPr lvl="0"/>
            <a:r>
              <a:rPr lang="en-US"/>
              <a:t>Click to edit Master text styles</a:t>
            </a:r>
          </a:p>
          <a:p>
            <a:pPr lvl="1"/>
            <a:r>
              <a:rPr lang="en-US"/>
              <a:t>Second level</a:t>
            </a:r>
          </a:p>
        </p:txBody>
      </p:sp>
      <p:sp>
        <p:nvSpPr>
          <p:cNvPr id="26" name="Text Placeholder 2"/>
          <p:cNvSpPr>
            <a:spLocks noGrp="1"/>
          </p:cNvSpPr>
          <p:nvPr>
            <p:ph type="body" sz="quarter" idx="11"/>
          </p:nvPr>
        </p:nvSpPr>
        <p:spPr>
          <a:xfrm>
            <a:off x="908620" y="3043568"/>
            <a:ext cx="6122995" cy="1258433"/>
          </a:xfrm>
        </p:spPr>
        <p:txBody>
          <a:bodyPr/>
          <a:lstStyle>
            <a:lvl1pPr>
              <a:defRPr>
                <a:solidFill>
                  <a:schemeClr val="accent5"/>
                </a:solidFill>
              </a:defRPr>
            </a:lvl1pPr>
            <a:lvl2pPr>
              <a:defRPr sz="1833"/>
            </a:lvl2pPr>
            <a:lvl3pPr>
              <a:defRPr sz="1833"/>
            </a:lvl3pPr>
            <a:lvl4pPr>
              <a:defRPr sz="1583"/>
            </a:lvl4pPr>
            <a:lvl5pPr>
              <a:defRPr sz="1417"/>
            </a:lvl5pPr>
          </a:lstStyle>
          <a:p>
            <a:pPr lvl="0"/>
            <a:r>
              <a:rPr lang="en-US"/>
              <a:t>Click to edit Master text styles</a:t>
            </a:r>
          </a:p>
          <a:p>
            <a:pPr lvl="1"/>
            <a:r>
              <a:rPr lang="en-US"/>
              <a:t>Second level</a:t>
            </a:r>
          </a:p>
        </p:txBody>
      </p:sp>
      <p:sp>
        <p:nvSpPr>
          <p:cNvPr id="27" name="Text Placeholder 2"/>
          <p:cNvSpPr>
            <a:spLocks noGrp="1"/>
          </p:cNvSpPr>
          <p:nvPr>
            <p:ph type="body" sz="quarter" idx="12"/>
          </p:nvPr>
        </p:nvSpPr>
        <p:spPr>
          <a:xfrm>
            <a:off x="924985" y="4602574"/>
            <a:ext cx="6122995" cy="1258433"/>
          </a:xfrm>
        </p:spPr>
        <p:txBody>
          <a:bodyPr/>
          <a:lstStyle>
            <a:lvl1pPr>
              <a:defRPr>
                <a:solidFill>
                  <a:schemeClr val="accent3"/>
                </a:solidFill>
              </a:defRPr>
            </a:lvl1pPr>
            <a:lvl2pPr>
              <a:defRPr sz="1833"/>
            </a:lvl2pPr>
            <a:lvl3pPr>
              <a:defRPr sz="1833"/>
            </a:lvl3pPr>
            <a:lvl4pPr>
              <a:defRPr sz="1583"/>
            </a:lvl4pPr>
            <a:lvl5pPr>
              <a:defRPr sz="1417"/>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64617832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hart 2 rows to/from progression">
    <p:bg>
      <p:bgPr>
        <a:solidFill>
          <a:schemeClr val="bg2"/>
        </a:solidFill>
        <a:effectLst/>
      </p:bgPr>
    </p:bg>
    <p:spTree>
      <p:nvGrpSpPr>
        <p:cNvPr id="1" name=""/>
        <p:cNvGrpSpPr/>
        <p:nvPr/>
      </p:nvGrpSpPr>
      <p:grpSpPr>
        <a:xfrm>
          <a:off x="0" y="0"/>
          <a:ext cx="0" cy="0"/>
          <a:chOff x="0" y="0"/>
          <a:chExt cx="0" cy="0"/>
        </a:xfrm>
      </p:grpSpPr>
      <p:pic>
        <p:nvPicPr>
          <p:cNvPr id="23" name="Picture 22"/>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12" name="Content Placeholder 5"/>
          <p:cNvSpPr txBox="1">
            <a:spLocks/>
          </p:cNvSpPr>
          <p:nvPr userDrawn="1"/>
        </p:nvSpPr>
        <p:spPr bwMode="auto">
          <a:xfrm>
            <a:off x="476253" y="4563364"/>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5" name="Round Same Side Corner Rectangle 14"/>
          <p:cNvSpPr/>
          <p:nvPr userDrawn="1"/>
        </p:nvSpPr>
        <p:spPr>
          <a:xfrm rot="16200000">
            <a:off x="-70598" y="5112915"/>
            <a:ext cx="1337555"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6" name="Content Placeholder 5"/>
          <p:cNvSpPr txBox="1">
            <a:spLocks/>
          </p:cNvSpPr>
          <p:nvPr userDrawn="1"/>
        </p:nvSpPr>
        <p:spPr bwMode="auto">
          <a:xfrm>
            <a:off x="476253" y="3079388"/>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7" name="Content Placeholder 5"/>
          <p:cNvSpPr txBox="1">
            <a:spLocks/>
          </p:cNvSpPr>
          <p:nvPr userDrawn="1"/>
        </p:nvSpPr>
        <p:spPr bwMode="auto">
          <a:xfrm>
            <a:off x="476253" y="1597789"/>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8" name="Round Same Side Corner Rectangle 17"/>
          <p:cNvSpPr/>
          <p:nvPr userDrawn="1"/>
        </p:nvSpPr>
        <p:spPr>
          <a:xfrm rot="16200000">
            <a:off x="-70597" y="2147341"/>
            <a:ext cx="1337553"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1" name="Round Same Side Corner Rectangle 20"/>
          <p:cNvSpPr/>
          <p:nvPr userDrawn="1"/>
        </p:nvSpPr>
        <p:spPr>
          <a:xfrm rot="16200000">
            <a:off x="-70597" y="3628942"/>
            <a:ext cx="1337553" cy="24384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pic>
        <p:nvPicPr>
          <p:cNvPr id="24" name="Picture 23"/>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874470" y="2044637"/>
            <a:ext cx="597437" cy="464081"/>
          </a:xfrm>
          <a:prstGeom prst="rect">
            <a:avLst/>
          </a:prstGeom>
        </p:spPr>
      </p:pic>
      <p:pic>
        <p:nvPicPr>
          <p:cNvPr id="25" name="Picture 24"/>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5874470" y="3528883"/>
            <a:ext cx="597437" cy="464080"/>
          </a:xfrm>
          <a:prstGeom prst="rect">
            <a:avLst/>
          </a:prstGeom>
        </p:spPr>
      </p:pic>
      <p:pic>
        <p:nvPicPr>
          <p:cNvPr id="28" name="Picture 27"/>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5874470" y="5002791"/>
            <a:ext cx="597437" cy="464080"/>
          </a:xfrm>
          <a:prstGeom prst="rect">
            <a:avLst/>
          </a:prstGeom>
        </p:spPr>
      </p:pic>
      <p:sp>
        <p:nvSpPr>
          <p:cNvPr id="30" name="Text Placeholder 2"/>
          <p:cNvSpPr>
            <a:spLocks noGrp="1"/>
          </p:cNvSpPr>
          <p:nvPr>
            <p:ph type="body" sz="quarter" idx="14"/>
          </p:nvPr>
        </p:nvSpPr>
        <p:spPr>
          <a:xfrm>
            <a:off x="924986" y="1693052"/>
            <a:ext cx="4833020" cy="1219747"/>
          </a:xfrm>
        </p:spPr>
        <p:txBody>
          <a:bodyPr/>
          <a:lstStyle>
            <a:lvl1pPr>
              <a:defRPr sz="1583">
                <a:solidFill>
                  <a:schemeClr val="accent1"/>
                </a:solidFill>
              </a:defRPr>
            </a:lvl1pPr>
            <a:lvl2pPr>
              <a:defRPr sz="1583"/>
            </a:lvl2pPr>
          </a:lstStyle>
          <a:p>
            <a:pPr lvl="0"/>
            <a:r>
              <a:rPr lang="en-US"/>
              <a:t>Click to edit Master text styles</a:t>
            </a:r>
          </a:p>
          <a:p>
            <a:pPr lvl="1"/>
            <a:r>
              <a:rPr lang="en-US"/>
              <a:t>Second level</a:t>
            </a:r>
          </a:p>
        </p:txBody>
      </p:sp>
      <p:sp>
        <p:nvSpPr>
          <p:cNvPr id="31" name="Text Placeholder 2"/>
          <p:cNvSpPr>
            <a:spLocks noGrp="1"/>
          </p:cNvSpPr>
          <p:nvPr>
            <p:ph type="body" sz="quarter" idx="15"/>
          </p:nvPr>
        </p:nvSpPr>
        <p:spPr>
          <a:xfrm>
            <a:off x="924986" y="3177768"/>
            <a:ext cx="4833020" cy="1239175"/>
          </a:xfrm>
        </p:spPr>
        <p:txBody>
          <a:bodyPr/>
          <a:lstStyle>
            <a:lvl1pPr>
              <a:defRPr sz="1583">
                <a:solidFill>
                  <a:schemeClr val="accent5"/>
                </a:solidFill>
              </a:defRPr>
            </a:lvl1pPr>
            <a:lvl2pPr>
              <a:defRPr sz="1583"/>
            </a:lvl2pPr>
          </a:lstStyle>
          <a:p>
            <a:pPr lvl="0"/>
            <a:r>
              <a:rPr lang="en-US"/>
              <a:t>Click to edit Master text styles</a:t>
            </a:r>
          </a:p>
          <a:p>
            <a:pPr lvl="1"/>
            <a:r>
              <a:rPr lang="en-US"/>
              <a:t>Second level</a:t>
            </a:r>
          </a:p>
        </p:txBody>
      </p:sp>
      <p:sp>
        <p:nvSpPr>
          <p:cNvPr id="32" name="Text Placeholder 2"/>
          <p:cNvSpPr>
            <a:spLocks noGrp="1"/>
          </p:cNvSpPr>
          <p:nvPr>
            <p:ph type="body" sz="quarter" idx="16"/>
          </p:nvPr>
        </p:nvSpPr>
        <p:spPr>
          <a:xfrm>
            <a:off x="924986" y="4667411"/>
            <a:ext cx="4833020" cy="1233498"/>
          </a:xfrm>
        </p:spPr>
        <p:txBody>
          <a:bodyPr/>
          <a:lstStyle>
            <a:lvl1pPr>
              <a:defRPr sz="1583">
                <a:solidFill>
                  <a:schemeClr val="accent3"/>
                </a:solidFill>
              </a:defRPr>
            </a:lvl1pPr>
            <a:lvl2pPr>
              <a:defRPr sz="1583"/>
            </a:lvl2pPr>
          </a:lstStyle>
          <a:p>
            <a:pPr lvl="0"/>
            <a:r>
              <a:rPr lang="en-US"/>
              <a:t>Click to edit Master text styles</a:t>
            </a:r>
          </a:p>
          <a:p>
            <a:pPr lvl="1"/>
            <a:r>
              <a:rPr lang="en-US"/>
              <a:t>Second level</a:t>
            </a:r>
          </a:p>
        </p:txBody>
      </p:sp>
      <p:sp>
        <p:nvSpPr>
          <p:cNvPr id="33" name="Text Placeholder 2"/>
          <p:cNvSpPr>
            <a:spLocks noGrp="1"/>
          </p:cNvSpPr>
          <p:nvPr>
            <p:ph type="body" sz="quarter" idx="17"/>
          </p:nvPr>
        </p:nvSpPr>
        <p:spPr>
          <a:xfrm>
            <a:off x="6687197" y="1691552"/>
            <a:ext cx="4833020" cy="1219747"/>
          </a:xfrm>
        </p:spPr>
        <p:txBody>
          <a:bodyPr/>
          <a:lstStyle>
            <a:lvl1pPr>
              <a:defRPr sz="1583">
                <a:solidFill>
                  <a:schemeClr val="accent1"/>
                </a:solidFill>
              </a:defRPr>
            </a:lvl1pPr>
            <a:lvl2pPr>
              <a:defRPr sz="1583"/>
            </a:lvl2pPr>
          </a:lstStyle>
          <a:p>
            <a:pPr lvl="0"/>
            <a:r>
              <a:rPr lang="en-US"/>
              <a:t>Click to edit Master text styles</a:t>
            </a:r>
          </a:p>
          <a:p>
            <a:pPr lvl="1"/>
            <a:r>
              <a:rPr lang="en-US"/>
              <a:t>Second level</a:t>
            </a:r>
          </a:p>
        </p:txBody>
      </p:sp>
      <p:sp>
        <p:nvSpPr>
          <p:cNvPr id="34" name="Text Placeholder 2"/>
          <p:cNvSpPr>
            <a:spLocks noGrp="1"/>
          </p:cNvSpPr>
          <p:nvPr>
            <p:ph type="body" sz="quarter" idx="18"/>
          </p:nvPr>
        </p:nvSpPr>
        <p:spPr>
          <a:xfrm>
            <a:off x="6687197" y="3176269"/>
            <a:ext cx="4833020" cy="1239175"/>
          </a:xfrm>
        </p:spPr>
        <p:txBody>
          <a:bodyPr/>
          <a:lstStyle>
            <a:lvl1pPr>
              <a:defRPr sz="1583">
                <a:solidFill>
                  <a:schemeClr val="accent5"/>
                </a:solidFill>
              </a:defRPr>
            </a:lvl1pPr>
            <a:lvl2pPr>
              <a:defRPr sz="1583"/>
            </a:lvl2pPr>
          </a:lstStyle>
          <a:p>
            <a:pPr lvl="0"/>
            <a:r>
              <a:rPr lang="en-US"/>
              <a:t>Click to edit Master text styles</a:t>
            </a:r>
          </a:p>
          <a:p>
            <a:pPr lvl="1"/>
            <a:r>
              <a:rPr lang="en-US"/>
              <a:t>Second level</a:t>
            </a:r>
          </a:p>
        </p:txBody>
      </p:sp>
      <p:sp>
        <p:nvSpPr>
          <p:cNvPr id="35" name="Text Placeholder 2"/>
          <p:cNvSpPr>
            <a:spLocks noGrp="1"/>
          </p:cNvSpPr>
          <p:nvPr>
            <p:ph type="body" sz="quarter" idx="19"/>
          </p:nvPr>
        </p:nvSpPr>
        <p:spPr>
          <a:xfrm>
            <a:off x="6687197" y="4665910"/>
            <a:ext cx="4833020" cy="1233498"/>
          </a:xfrm>
        </p:spPr>
        <p:txBody>
          <a:bodyPr/>
          <a:lstStyle>
            <a:lvl1pPr>
              <a:defRPr sz="1583">
                <a:solidFill>
                  <a:schemeClr val="accent3"/>
                </a:solidFill>
              </a:defRPr>
            </a:lvl1pPr>
            <a:lvl2pPr>
              <a:defRPr sz="1583"/>
            </a:lvl2pPr>
          </a:lstStyle>
          <a:p>
            <a:pPr lvl="0"/>
            <a:r>
              <a:rPr lang="en-US"/>
              <a:t>Click to edit Master text styles</a:t>
            </a:r>
          </a:p>
          <a:p>
            <a:pPr lvl="1"/>
            <a:r>
              <a:rPr lang="en-US"/>
              <a:t>Second level</a:t>
            </a:r>
          </a:p>
        </p:txBody>
      </p:sp>
      <p:sp>
        <p:nvSpPr>
          <p:cNvPr id="36" name="Text Placeholder 6"/>
          <p:cNvSpPr>
            <a:spLocks noGrp="1"/>
          </p:cNvSpPr>
          <p:nvPr>
            <p:ph type="body" sz="quarter" idx="22"/>
          </p:nvPr>
        </p:nvSpPr>
        <p:spPr>
          <a:xfrm>
            <a:off x="924986" y="1319758"/>
            <a:ext cx="4833020" cy="223715"/>
          </a:xfrm>
        </p:spPr>
        <p:txBody>
          <a:bodyPr/>
          <a:lstStyle>
            <a:lvl1pPr algn="l">
              <a:defRPr sz="1417" i="1"/>
            </a:lvl1pPr>
          </a:lstStyle>
          <a:p>
            <a:pPr lvl="0"/>
            <a:r>
              <a:rPr lang="en-US"/>
              <a:t>Click to edit Master text styles</a:t>
            </a:r>
          </a:p>
        </p:txBody>
      </p:sp>
      <p:sp>
        <p:nvSpPr>
          <p:cNvPr id="37" name="Text Placeholder 6"/>
          <p:cNvSpPr>
            <a:spLocks noGrp="1"/>
          </p:cNvSpPr>
          <p:nvPr>
            <p:ph type="body" sz="quarter" idx="23"/>
          </p:nvPr>
        </p:nvSpPr>
        <p:spPr>
          <a:xfrm>
            <a:off x="6687197" y="1319751"/>
            <a:ext cx="4833020" cy="204788"/>
          </a:xfrm>
        </p:spPr>
        <p:txBody>
          <a:bodyPr/>
          <a:lstStyle>
            <a:lvl1pPr algn="l">
              <a:defRPr sz="1417" i="1"/>
            </a:lvl1pPr>
          </a:lstStyle>
          <a:p>
            <a:pPr lvl="0"/>
            <a:r>
              <a:rPr lang="en-US"/>
              <a:t>Click to edit Master text styles</a:t>
            </a:r>
          </a:p>
        </p:txBody>
      </p:sp>
    </p:spTree>
    <p:extLst>
      <p:ext uri="{BB962C8B-B14F-4D97-AF65-F5344CB8AC3E}">
        <p14:creationId xmlns:p14="http://schemas.microsoft.com/office/powerpoint/2010/main" val="92624832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hart 4x1">
    <p:bg>
      <p:bgPr>
        <a:solidFill>
          <a:schemeClr val="bg2"/>
        </a:solidFill>
        <a:effectLst/>
      </p:bgPr>
    </p:bg>
    <p:spTree>
      <p:nvGrpSpPr>
        <p:cNvPr id="1" name=""/>
        <p:cNvGrpSpPr/>
        <p:nvPr/>
      </p:nvGrpSpPr>
      <p:grpSpPr>
        <a:xfrm>
          <a:off x="0" y="0"/>
          <a:ext cx="0" cy="0"/>
          <a:chOff x="0" y="0"/>
          <a:chExt cx="0" cy="0"/>
        </a:xfrm>
      </p:grpSpPr>
      <p:pic>
        <p:nvPicPr>
          <p:cNvPr id="18" name="Picture 17"/>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5" name="Content Placeholder 5"/>
          <p:cNvSpPr txBox="1">
            <a:spLocks/>
          </p:cNvSpPr>
          <p:nvPr userDrawn="1"/>
        </p:nvSpPr>
        <p:spPr bwMode="auto">
          <a:xfrm>
            <a:off x="525681" y="1286003"/>
            <a:ext cx="11238520" cy="1046967"/>
          </a:xfrm>
          <a:prstGeom prst="roundRect">
            <a:avLst>
              <a:gd name="adj" fmla="val 10034"/>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367880"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46" name="Content Placeholder 5"/>
          <p:cNvSpPr txBox="1">
            <a:spLocks/>
          </p:cNvSpPr>
          <p:nvPr userDrawn="1"/>
        </p:nvSpPr>
        <p:spPr bwMode="auto">
          <a:xfrm>
            <a:off x="476253" y="2506412"/>
            <a:ext cx="11238520" cy="1046967"/>
          </a:xfrm>
          <a:prstGeom prst="roundRect">
            <a:avLst>
              <a:gd name="adj" fmla="val 10034"/>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367880"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51" name="Content Placeholder 5"/>
          <p:cNvSpPr txBox="1">
            <a:spLocks/>
          </p:cNvSpPr>
          <p:nvPr userDrawn="1"/>
        </p:nvSpPr>
        <p:spPr bwMode="auto">
          <a:xfrm>
            <a:off x="476253" y="3726817"/>
            <a:ext cx="11238520" cy="1046967"/>
          </a:xfrm>
          <a:prstGeom prst="roundRect">
            <a:avLst>
              <a:gd name="adj" fmla="val 10034"/>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367880"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52" name="Content Placeholder 5"/>
          <p:cNvSpPr txBox="1">
            <a:spLocks/>
          </p:cNvSpPr>
          <p:nvPr userDrawn="1"/>
        </p:nvSpPr>
        <p:spPr bwMode="auto">
          <a:xfrm>
            <a:off x="476253" y="4947222"/>
            <a:ext cx="11238520" cy="1046967"/>
          </a:xfrm>
          <a:prstGeom prst="roundRect">
            <a:avLst>
              <a:gd name="adj" fmla="val 10034"/>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367880"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66" name="Round Same Side Corner Rectangle 65"/>
          <p:cNvSpPr/>
          <p:nvPr userDrawn="1"/>
        </p:nvSpPr>
        <p:spPr>
          <a:xfrm rot="16200000">
            <a:off x="94593" y="1687567"/>
            <a:ext cx="1046969"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7" name="Round Same Side Corner Rectangle 66"/>
          <p:cNvSpPr/>
          <p:nvPr userDrawn="1"/>
        </p:nvSpPr>
        <p:spPr>
          <a:xfrm rot="16200000">
            <a:off x="94583" y="4128379"/>
            <a:ext cx="1046968"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8" name="Round Same Side Corner Rectangle 67"/>
          <p:cNvSpPr/>
          <p:nvPr userDrawn="1"/>
        </p:nvSpPr>
        <p:spPr>
          <a:xfrm rot="16200000">
            <a:off x="94583" y="5348784"/>
            <a:ext cx="1046968" cy="243840"/>
          </a:xfrm>
          <a:prstGeom prst="round2SameRect">
            <a:avLst>
              <a:gd name="adj1" fmla="val 50000"/>
              <a:gd name="adj2" fmla="val 0"/>
            </a:avLst>
          </a:prstGeom>
          <a:gradFill>
            <a:gsLst>
              <a:gs pos="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9" name="Round Same Side Corner Rectangle 68"/>
          <p:cNvSpPr/>
          <p:nvPr userDrawn="1"/>
        </p:nvSpPr>
        <p:spPr>
          <a:xfrm rot="16200000">
            <a:off x="94593" y="2907972"/>
            <a:ext cx="1046969" cy="24384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 name="Text Placeholder 2"/>
          <p:cNvSpPr>
            <a:spLocks noGrp="1"/>
          </p:cNvSpPr>
          <p:nvPr>
            <p:ph type="body" sz="quarter" idx="14"/>
          </p:nvPr>
        </p:nvSpPr>
        <p:spPr>
          <a:xfrm>
            <a:off x="924989" y="1403353"/>
            <a:ext cx="10627783" cy="930275"/>
          </a:xfrm>
        </p:spPr>
        <p:txBody>
          <a:bodyPr/>
          <a:lstStyle>
            <a:lvl1pPr>
              <a:defRPr sz="1583">
                <a:solidFill>
                  <a:schemeClr val="accent1"/>
                </a:solidFill>
              </a:defRPr>
            </a:lvl1pPr>
            <a:lvl2pPr>
              <a:defRPr sz="1583"/>
            </a:lvl2pPr>
          </a:lstStyle>
          <a:p>
            <a:pPr lvl="0"/>
            <a:r>
              <a:rPr lang="en-US"/>
              <a:t>Click to edit Master text styles</a:t>
            </a:r>
          </a:p>
          <a:p>
            <a:pPr lvl="1"/>
            <a:r>
              <a:rPr lang="en-US"/>
              <a:t>Second level</a:t>
            </a:r>
          </a:p>
        </p:txBody>
      </p:sp>
      <p:sp>
        <p:nvSpPr>
          <p:cNvPr id="21" name="Text Placeholder 2"/>
          <p:cNvSpPr>
            <a:spLocks noGrp="1"/>
          </p:cNvSpPr>
          <p:nvPr>
            <p:ph type="body" sz="quarter" idx="15"/>
          </p:nvPr>
        </p:nvSpPr>
        <p:spPr>
          <a:xfrm>
            <a:off x="924989" y="2623103"/>
            <a:ext cx="10627783" cy="930275"/>
          </a:xfrm>
        </p:spPr>
        <p:txBody>
          <a:bodyPr/>
          <a:lstStyle>
            <a:lvl1pPr>
              <a:defRPr sz="1583">
                <a:solidFill>
                  <a:schemeClr val="accent5"/>
                </a:solidFill>
              </a:defRPr>
            </a:lvl1pPr>
            <a:lvl2pPr>
              <a:defRPr sz="1583"/>
            </a:lvl2pPr>
          </a:lstStyle>
          <a:p>
            <a:pPr lvl="0"/>
            <a:r>
              <a:rPr lang="en-US"/>
              <a:t>Click to edit Master text styles</a:t>
            </a:r>
          </a:p>
          <a:p>
            <a:pPr lvl="1"/>
            <a:r>
              <a:rPr lang="en-US"/>
              <a:t>Second level</a:t>
            </a:r>
          </a:p>
        </p:txBody>
      </p:sp>
      <p:sp>
        <p:nvSpPr>
          <p:cNvPr id="22" name="Text Placeholder 2"/>
          <p:cNvSpPr>
            <a:spLocks noGrp="1"/>
          </p:cNvSpPr>
          <p:nvPr>
            <p:ph type="body" sz="quarter" idx="16"/>
          </p:nvPr>
        </p:nvSpPr>
        <p:spPr>
          <a:xfrm>
            <a:off x="924989" y="3844168"/>
            <a:ext cx="10627783" cy="930275"/>
          </a:xfrm>
        </p:spPr>
        <p:txBody>
          <a:bodyPr/>
          <a:lstStyle>
            <a:lvl1pPr>
              <a:defRPr sz="1583">
                <a:solidFill>
                  <a:schemeClr val="accent3"/>
                </a:solidFill>
              </a:defRPr>
            </a:lvl1pPr>
            <a:lvl2pPr>
              <a:defRPr sz="1583"/>
            </a:lvl2pPr>
          </a:lstStyle>
          <a:p>
            <a:pPr lvl="0"/>
            <a:r>
              <a:rPr lang="en-US"/>
              <a:t>Click to edit Master text styles</a:t>
            </a:r>
          </a:p>
          <a:p>
            <a:pPr lvl="1"/>
            <a:r>
              <a:rPr lang="en-US"/>
              <a:t>Second level</a:t>
            </a:r>
          </a:p>
        </p:txBody>
      </p:sp>
      <p:sp>
        <p:nvSpPr>
          <p:cNvPr id="23" name="Text Placeholder 2"/>
          <p:cNvSpPr>
            <a:spLocks noGrp="1"/>
          </p:cNvSpPr>
          <p:nvPr>
            <p:ph type="body" sz="quarter" idx="17"/>
          </p:nvPr>
        </p:nvSpPr>
        <p:spPr>
          <a:xfrm>
            <a:off x="924989" y="5063914"/>
            <a:ext cx="10627783" cy="930275"/>
          </a:xfrm>
        </p:spPr>
        <p:txBody>
          <a:bodyPr/>
          <a:lstStyle>
            <a:lvl1pPr>
              <a:defRPr sz="1583">
                <a:solidFill>
                  <a:srgbClr val="7030A0"/>
                </a:solidFill>
              </a:defRPr>
            </a:lvl1pPr>
            <a:lvl2pPr>
              <a:defRPr sz="1583"/>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44813427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hart 3x4 progression">
    <p:bg>
      <p:bgPr>
        <a:solidFill>
          <a:schemeClr val="bg2"/>
        </a:solidFill>
        <a:effectLst/>
      </p:bgPr>
    </p:bg>
    <p:spTree>
      <p:nvGrpSpPr>
        <p:cNvPr id="1" name=""/>
        <p:cNvGrpSpPr/>
        <p:nvPr/>
      </p:nvGrpSpPr>
      <p:grpSpPr>
        <a:xfrm>
          <a:off x="0" y="0"/>
          <a:ext cx="0" cy="0"/>
          <a:chOff x="0" y="0"/>
          <a:chExt cx="0" cy="0"/>
        </a:xfrm>
      </p:grpSpPr>
      <p:pic>
        <p:nvPicPr>
          <p:cNvPr id="49" name="Picture 4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12" name="Content Placeholder 5"/>
          <p:cNvSpPr txBox="1">
            <a:spLocks/>
          </p:cNvSpPr>
          <p:nvPr userDrawn="1"/>
        </p:nvSpPr>
        <p:spPr bwMode="auto">
          <a:xfrm>
            <a:off x="476253" y="4563364"/>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5" name="Round Same Side Corner Rectangle 14"/>
          <p:cNvSpPr/>
          <p:nvPr userDrawn="1"/>
        </p:nvSpPr>
        <p:spPr>
          <a:xfrm rot="16200000">
            <a:off x="-70598" y="5112915"/>
            <a:ext cx="1337555"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6" name="Content Placeholder 5"/>
          <p:cNvSpPr txBox="1">
            <a:spLocks/>
          </p:cNvSpPr>
          <p:nvPr userDrawn="1"/>
        </p:nvSpPr>
        <p:spPr bwMode="auto">
          <a:xfrm>
            <a:off x="476253" y="3079388"/>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7" name="Content Placeholder 5"/>
          <p:cNvSpPr txBox="1">
            <a:spLocks/>
          </p:cNvSpPr>
          <p:nvPr userDrawn="1"/>
        </p:nvSpPr>
        <p:spPr bwMode="auto">
          <a:xfrm>
            <a:off x="476253" y="1597789"/>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8" name="Round Same Side Corner Rectangle 17"/>
          <p:cNvSpPr/>
          <p:nvPr userDrawn="1"/>
        </p:nvSpPr>
        <p:spPr>
          <a:xfrm rot="16200000">
            <a:off x="-70597" y="2147341"/>
            <a:ext cx="1337553"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1" name="Round Same Side Corner Rectangle 20"/>
          <p:cNvSpPr/>
          <p:nvPr userDrawn="1"/>
        </p:nvSpPr>
        <p:spPr>
          <a:xfrm rot="16200000">
            <a:off x="-70597" y="3628942"/>
            <a:ext cx="1337553" cy="24384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cxnSp>
        <p:nvCxnSpPr>
          <p:cNvPr id="23" name="Straight Connector 22"/>
          <p:cNvCxnSpPr/>
          <p:nvPr userDrawn="1"/>
        </p:nvCxnSpPr>
        <p:spPr>
          <a:xfrm flipV="1">
            <a:off x="2996366" y="4566056"/>
            <a:ext cx="0" cy="1337554"/>
          </a:xfrm>
          <a:prstGeom prst="line">
            <a:avLst/>
          </a:prstGeom>
          <a:ln w="9525" cmpd="sng">
            <a:gradFill flip="none" rotWithShape="1">
              <a:gsLst>
                <a:gs pos="0">
                  <a:schemeClr val="accent3"/>
                </a:gs>
                <a:gs pos="100000">
                  <a:schemeClr val="accent4"/>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userDrawn="1"/>
        </p:nvCxnSpPr>
        <p:spPr>
          <a:xfrm flipV="1">
            <a:off x="2996366" y="3082094"/>
            <a:ext cx="0" cy="1337553"/>
          </a:xfrm>
          <a:prstGeom prst="line">
            <a:avLst/>
          </a:prstGeom>
          <a:ln w="9525" cmpd="sng">
            <a:gradFill flip="none" rotWithShape="1">
              <a:gsLst>
                <a:gs pos="0">
                  <a:schemeClr val="accent5"/>
                </a:gs>
                <a:gs pos="100000">
                  <a:schemeClr val="accent6"/>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userDrawn="1"/>
        </p:nvCxnSpPr>
        <p:spPr>
          <a:xfrm flipV="1">
            <a:off x="2996366" y="1600489"/>
            <a:ext cx="0" cy="1337553"/>
          </a:xfrm>
          <a:prstGeom prst="line">
            <a:avLst/>
          </a:prstGeom>
          <a:ln w="9525" cmpd="sng">
            <a:gradFill flip="none" rotWithShape="1">
              <a:gsLst>
                <a:gs pos="0">
                  <a:schemeClr val="accent1"/>
                </a:gs>
                <a:gs pos="100000">
                  <a:schemeClr val="accent2"/>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userDrawn="1"/>
        </p:nvCxnSpPr>
        <p:spPr>
          <a:xfrm flipV="1">
            <a:off x="5898503" y="1600489"/>
            <a:ext cx="0" cy="1337553"/>
          </a:xfrm>
          <a:prstGeom prst="line">
            <a:avLst/>
          </a:prstGeom>
          <a:ln w="9525" cmpd="sng">
            <a:gradFill flip="none" rotWithShape="1">
              <a:gsLst>
                <a:gs pos="0">
                  <a:schemeClr val="accent1"/>
                </a:gs>
                <a:gs pos="100000">
                  <a:schemeClr val="accent2"/>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userDrawn="1"/>
        </p:nvCxnSpPr>
        <p:spPr>
          <a:xfrm flipV="1">
            <a:off x="8800357" y="1600489"/>
            <a:ext cx="0" cy="1337553"/>
          </a:xfrm>
          <a:prstGeom prst="line">
            <a:avLst/>
          </a:prstGeom>
          <a:ln w="9525" cmpd="sng">
            <a:gradFill flip="none" rotWithShape="1">
              <a:gsLst>
                <a:gs pos="0">
                  <a:schemeClr val="accent1"/>
                </a:gs>
                <a:gs pos="100000">
                  <a:schemeClr val="accent2"/>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V="1">
            <a:off x="5898503" y="4566056"/>
            <a:ext cx="0" cy="1337554"/>
          </a:xfrm>
          <a:prstGeom prst="line">
            <a:avLst/>
          </a:prstGeom>
          <a:ln w="9525" cmpd="sng">
            <a:gradFill flip="none" rotWithShape="1">
              <a:gsLst>
                <a:gs pos="0">
                  <a:schemeClr val="accent3"/>
                </a:gs>
                <a:gs pos="100000">
                  <a:schemeClr val="accent4"/>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userDrawn="1"/>
        </p:nvCxnSpPr>
        <p:spPr>
          <a:xfrm flipV="1">
            <a:off x="5898503" y="3082094"/>
            <a:ext cx="0" cy="1337553"/>
          </a:xfrm>
          <a:prstGeom prst="line">
            <a:avLst/>
          </a:prstGeom>
          <a:ln w="9525" cmpd="sng">
            <a:gradFill flip="none" rotWithShape="1">
              <a:gsLst>
                <a:gs pos="0">
                  <a:schemeClr val="accent5"/>
                </a:gs>
                <a:gs pos="100000">
                  <a:schemeClr val="accent6"/>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userDrawn="1"/>
        </p:nvCxnSpPr>
        <p:spPr>
          <a:xfrm flipV="1">
            <a:off x="8800357" y="4566056"/>
            <a:ext cx="0" cy="1337554"/>
          </a:xfrm>
          <a:prstGeom prst="line">
            <a:avLst/>
          </a:prstGeom>
          <a:ln w="9525" cmpd="sng">
            <a:gradFill flip="none" rotWithShape="1">
              <a:gsLst>
                <a:gs pos="0">
                  <a:schemeClr val="accent3"/>
                </a:gs>
                <a:gs pos="100000">
                  <a:schemeClr val="accent4"/>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userDrawn="1"/>
        </p:nvCxnSpPr>
        <p:spPr>
          <a:xfrm flipV="1">
            <a:off x="8800357" y="3082094"/>
            <a:ext cx="0" cy="1337553"/>
          </a:xfrm>
          <a:prstGeom prst="line">
            <a:avLst/>
          </a:prstGeom>
          <a:ln w="9525" cmpd="sng">
            <a:gradFill flip="none" rotWithShape="1">
              <a:gsLst>
                <a:gs pos="0">
                  <a:schemeClr val="accent5"/>
                </a:gs>
                <a:gs pos="100000">
                  <a:schemeClr val="accent6"/>
                </a:gs>
              </a:gsLst>
              <a:lin ang="5400000" scaled="0"/>
              <a:tileRect/>
            </a:gradFill>
          </a:ln>
          <a:effectLst/>
        </p:spPr>
        <p:style>
          <a:lnRef idx="2">
            <a:schemeClr val="accent1"/>
          </a:lnRef>
          <a:fillRef idx="0">
            <a:schemeClr val="accent1"/>
          </a:fillRef>
          <a:effectRef idx="1">
            <a:schemeClr val="accent1"/>
          </a:effectRef>
          <a:fontRef idx="minor">
            <a:schemeClr val="tx1"/>
          </a:fontRef>
        </p:style>
      </p:cxnSp>
      <p:grpSp>
        <p:nvGrpSpPr>
          <p:cNvPr id="61" name="Group 60"/>
          <p:cNvGrpSpPr/>
          <p:nvPr userDrawn="1"/>
        </p:nvGrpSpPr>
        <p:grpSpPr>
          <a:xfrm>
            <a:off x="2935650" y="1280427"/>
            <a:ext cx="8834628" cy="230872"/>
            <a:chOff x="2201735" y="1280427"/>
            <a:chExt cx="6625971" cy="230872"/>
          </a:xfrm>
        </p:grpSpPr>
        <p:cxnSp>
          <p:nvCxnSpPr>
            <p:cNvPr id="62" name="Straight Arrow Connector 61"/>
            <p:cNvCxnSpPr/>
            <p:nvPr/>
          </p:nvCxnSpPr>
          <p:spPr>
            <a:xfrm>
              <a:off x="2247274" y="1397537"/>
              <a:ext cx="6538804" cy="0"/>
            </a:xfrm>
            <a:prstGeom prst="straightConnector1">
              <a:avLst/>
            </a:prstGeom>
            <a:ln w="28575" cap="rnd" cmpd="sng">
              <a:solidFill>
                <a:schemeClr val="tx1">
                  <a:lumMod val="65000"/>
                  <a:lumOff val="35000"/>
                </a:schemeClr>
              </a:solidFill>
              <a:headEnd type="none"/>
              <a:tailEnd type="none"/>
            </a:ln>
            <a:effectLst/>
          </p:spPr>
          <p:style>
            <a:lnRef idx="2">
              <a:schemeClr val="accent1"/>
            </a:lnRef>
            <a:fillRef idx="0">
              <a:schemeClr val="accent1"/>
            </a:fillRef>
            <a:effectRef idx="1">
              <a:schemeClr val="accent1"/>
            </a:effectRef>
            <a:fontRef idx="minor">
              <a:schemeClr val="tx1"/>
            </a:fontRef>
          </p:style>
        </p:cxnSp>
        <p:pic>
          <p:nvPicPr>
            <p:cNvPr id="63" name="Picture 62" descr="CATO_PPT_elements-39.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201735" y="1280427"/>
              <a:ext cx="222911" cy="230872"/>
            </a:xfrm>
            <a:prstGeom prst="rect">
              <a:avLst/>
            </a:prstGeom>
          </p:spPr>
        </p:pic>
        <p:pic>
          <p:nvPicPr>
            <p:cNvPr id="64" name="Picture 63" descr="CATO_PPT_elements-39.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8610068" y="1284659"/>
              <a:ext cx="217638" cy="225411"/>
            </a:xfrm>
            <a:prstGeom prst="rect">
              <a:avLst/>
            </a:prstGeom>
          </p:spPr>
        </p:pic>
      </p:grpSp>
      <p:sp>
        <p:nvSpPr>
          <p:cNvPr id="28" name="Text Placeholder 2"/>
          <p:cNvSpPr>
            <a:spLocks noGrp="1"/>
          </p:cNvSpPr>
          <p:nvPr>
            <p:ph type="body" sz="quarter" idx="10"/>
          </p:nvPr>
        </p:nvSpPr>
        <p:spPr>
          <a:xfrm>
            <a:off x="884772" y="1728793"/>
            <a:ext cx="2000251" cy="1209675"/>
          </a:xfrm>
        </p:spPr>
        <p:txBody>
          <a:bodyPr/>
          <a:lstStyle>
            <a:lvl1pPr>
              <a:defRPr sz="1583">
                <a:solidFill>
                  <a:schemeClr val="accent1"/>
                </a:solidFill>
              </a:defRPr>
            </a:lvl1pPr>
          </a:lstStyle>
          <a:p>
            <a:pPr lvl="0"/>
            <a:r>
              <a:rPr lang="en-US"/>
              <a:t>Click to edit Master text styles</a:t>
            </a:r>
          </a:p>
        </p:txBody>
      </p:sp>
      <p:sp>
        <p:nvSpPr>
          <p:cNvPr id="29" name="Text Placeholder 2"/>
          <p:cNvSpPr>
            <a:spLocks noGrp="1"/>
          </p:cNvSpPr>
          <p:nvPr>
            <p:ph type="body" sz="quarter" idx="11"/>
          </p:nvPr>
        </p:nvSpPr>
        <p:spPr>
          <a:xfrm>
            <a:off x="882772" y="3193873"/>
            <a:ext cx="2000251" cy="1209675"/>
          </a:xfrm>
        </p:spPr>
        <p:txBody>
          <a:bodyPr/>
          <a:lstStyle>
            <a:lvl1pPr>
              <a:defRPr sz="1583">
                <a:solidFill>
                  <a:schemeClr val="accent5"/>
                </a:solidFill>
              </a:defRPr>
            </a:lvl1pPr>
          </a:lstStyle>
          <a:p>
            <a:pPr lvl="0"/>
            <a:r>
              <a:rPr lang="en-US"/>
              <a:t>Click to edit Master text styles</a:t>
            </a:r>
          </a:p>
        </p:txBody>
      </p:sp>
      <p:sp>
        <p:nvSpPr>
          <p:cNvPr id="30" name="Text Placeholder 2"/>
          <p:cNvSpPr>
            <a:spLocks noGrp="1"/>
          </p:cNvSpPr>
          <p:nvPr>
            <p:ph type="body" sz="quarter" idx="12"/>
          </p:nvPr>
        </p:nvSpPr>
        <p:spPr>
          <a:xfrm>
            <a:off x="880769" y="4686123"/>
            <a:ext cx="2000251" cy="1209675"/>
          </a:xfrm>
        </p:spPr>
        <p:txBody>
          <a:bodyPr/>
          <a:lstStyle>
            <a:lvl1pPr>
              <a:defRPr sz="1583">
                <a:solidFill>
                  <a:schemeClr val="accent3"/>
                </a:solidFill>
              </a:defRPr>
            </a:lvl1pPr>
          </a:lstStyle>
          <a:p>
            <a:pPr lvl="0"/>
            <a:r>
              <a:rPr lang="en-US"/>
              <a:t>Click to edit Master text styles</a:t>
            </a:r>
          </a:p>
        </p:txBody>
      </p:sp>
      <p:sp>
        <p:nvSpPr>
          <p:cNvPr id="31" name="Text Placeholder 4"/>
          <p:cNvSpPr>
            <a:spLocks noGrp="1"/>
          </p:cNvSpPr>
          <p:nvPr>
            <p:ph type="body" sz="quarter" idx="13"/>
          </p:nvPr>
        </p:nvSpPr>
        <p:spPr>
          <a:xfrm>
            <a:off x="3093772" y="1765007"/>
            <a:ext cx="2713566" cy="1170337"/>
          </a:xfrm>
        </p:spPr>
        <p:txBody>
          <a:bodyPr/>
          <a:lstStyle>
            <a:lvl1pPr>
              <a:defRPr sz="1417"/>
            </a:lvl1pPr>
          </a:lstStyle>
          <a:p>
            <a:pPr lvl="0"/>
            <a:r>
              <a:rPr lang="en-US"/>
              <a:t>Click to edit Master text styles</a:t>
            </a:r>
          </a:p>
        </p:txBody>
      </p:sp>
      <p:sp>
        <p:nvSpPr>
          <p:cNvPr id="32" name="Text Placeholder 4"/>
          <p:cNvSpPr>
            <a:spLocks noGrp="1"/>
          </p:cNvSpPr>
          <p:nvPr>
            <p:ph type="body" sz="quarter" idx="14"/>
          </p:nvPr>
        </p:nvSpPr>
        <p:spPr>
          <a:xfrm>
            <a:off x="5998471" y="1763507"/>
            <a:ext cx="2713566" cy="1170337"/>
          </a:xfrm>
        </p:spPr>
        <p:txBody>
          <a:bodyPr/>
          <a:lstStyle>
            <a:lvl1pPr>
              <a:defRPr sz="1417"/>
            </a:lvl1pPr>
          </a:lstStyle>
          <a:p>
            <a:pPr lvl="0"/>
            <a:r>
              <a:rPr lang="en-US"/>
              <a:t>Click to edit Master text styles</a:t>
            </a:r>
          </a:p>
        </p:txBody>
      </p:sp>
      <p:sp>
        <p:nvSpPr>
          <p:cNvPr id="33" name="Text Placeholder 4"/>
          <p:cNvSpPr>
            <a:spLocks noGrp="1"/>
          </p:cNvSpPr>
          <p:nvPr>
            <p:ph type="body" sz="quarter" idx="15"/>
          </p:nvPr>
        </p:nvSpPr>
        <p:spPr>
          <a:xfrm>
            <a:off x="8917525" y="1772557"/>
            <a:ext cx="2713566" cy="1170337"/>
          </a:xfrm>
        </p:spPr>
        <p:txBody>
          <a:bodyPr/>
          <a:lstStyle>
            <a:lvl1pPr>
              <a:defRPr sz="1417"/>
            </a:lvl1pPr>
          </a:lstStyle>
          <a:p>
            <a:pPr lvl="0"/>
            <a:r>
              <a:rPr lang="en-US"/>
              <a:t>Click to edit Master text styles</a:t>
            </a:r>
          </a:p>
        </p:txBody>
      </p:sp>
      <p:sp>
        <p:nvSpPr>
          <p:cNvPr id="34" name="Text Placeholder 4"/>
          <p:cNvSpPr>
            <a:spLocks noGrp="1"/>
          </p:cNvSpPr>
          <p:nvPr>
            <p:ph type="body" sz="quarter" idx="16"/>
          </p:nvPr>
        </p:nvSpPr>
        <p:spPr>
          <a:xfrm>
            <a:off x="3103844" y="3223431"/>
            <a:ext cx="2713566" cy="1170337"/>
          </a:xfrm>
        </p:spPr>
        <p:txBody>
          <a:bodyPr/>
          <a:lstStyle>
            <a:lvl1pPr>
              <a:defRPr sz="1417"/>
            </a:lvl1pPr>
          </a:lstStyle>
          <a:p>
            <a:pPr lvl="0"/>
            <a:r>
              <a:rPr lang="en-US"/>
              <a:t>Click to edit Master text styles</a:t>
            </a:r>
          </a:p>
        </p:txBody>
      </p:sp>
      <p:sp>
        <p:nvSpPr>
          <p:cNvPr id="35" name="Text Placeholder 4"/>
          <p:cNvSpPr>
            <a:spLocks noGrp="1"/>
          </p:cNvSpPr>
          <p:nvPr>
            <p:ph type="body" sz="quarter" idx="17"/>
          </p:nvPr>
        </p:nvSpPr>
        <p:spPr>
          <a:xfrm>
            <a:off x="6008537" y="3221933"/>
            <a:ext cx="2713566" cy="1170337"/>
          </a:xfrm>
        </p:spPr>
        <p:txBody>
          <a:bodyPr/>
          <a:lstStyle>
            <a:lvl1pPr>
              <a:defRPr sz="1417"/>
            </a:lvl1pPr>
          </a:lstStyle>
          <a:p>
            <a:pPr lvl="0"/>
            <a:r>
              <a:rPr lang="en-US"/>
              <a:t>Click to edit Master text styles</a:t>
            </a:r>
          </a:p>
        </p:txBody>
      </p:sp>
      <p:sp>
        <p:nvSpPr>
          <p:cNvPr id="36" name="Text Placeholder 4"/>
          <p:cNvSpPr>
            <a:spLocks noGrp="1"/>
          </p:cNvSpPr>
          <p:nvPr>
            <p:ph type="body" sz="quarter" idx="18"/>
          </p:nvPr>
        </p:nvSpPr>
        <p:spPr>
          <a:xfrm>
            <a:off x="8927595" y="3230986"/>
            <a:ext cx="2713566" cy="1170337"/>
          </a:xfrm>
        </p:spPr>
        <p:txBody>
          <a:bodyPr/>
          <a:lstStyle>
            <a:lvl1pPr>
              <a:defRPr sz="1417"/>
            </a:lvl1pPr>
          </a:lstStyle>
          <a:p>
            <a:pPr lvl="0"/>
            <a:r>
              <a:rPr lang="en-US"/>
              <a:t>Click to edit Master text styles</a:t>
            </a:r>
          </a:p>
        </p:txBody>
      </p:sp>
      <p:sp>
        <p:nvSpPr>
          <p:cNvPr id="44" name="Text Placeholder 4"/>
          <p:cNvSpPr>
            <a:spLocks noGrp="1"/>
          </p:cNvSpPr>
          <p:nvPr>
            <p:ph type="body" sz="quarter" idx="19"/>
          </p:nvPr>
        </p:nvSpPr>
        <p:spPr>
          <a:xfrm>
            <a:off x="3103844" y="4722337"/>
            <a:ext cx="2713566" cy="1170337"/>
          </a:xfrm>
        </p:spPr>
        <p:txBody>
          <a:bodyPr/>
          <a:lstStyle>
            <a:lvl1pPr>
              <a:defRPr sz="1417"/>
            </a:lvl1pPr>
          </a:lstStyle>
          <a:p>
            <a:pPr lvl="0"/>
            <a:r>
              <a:rPr lang="en-US"/>
              <a:t>Click to edit Master text styles</a:t>
            </a:r>
          </a:p>
        </p:txBody>
      </p:sp>
      <p:sp>
        <p:nvSpPr>
          <p:cNvPr id="45" name="Text Placeholder 4"/>
          <p:cNvSpPr>
            <a:spLocks noGrp="1"/>
          </p:cNvSpPr>
          <p:nvPr>
            <p:ph type="body" sz="quarter" idx="20"/>
          </p:nvPr>
        </p:nvSpPr>
        <p:spPr>
          <a:xfrm>
            <a:off x="6008537" y="4720833"/>
            <a:ext cx="2713566" cy="1170337"/>
          </a:xfrm>
        </p:spPr>
        <p:txBody>
          <a:bodyPr/>
          <a:lstStyle>
            <a:lvl1pPr>
              <a:defRPr sz="1417"/>
            </a:lvl1pPr>
          </a:lstStyle>
          <a:p>
            <a:pPr lvl="0"/>
            <a:r>
              <a:rPr lang="en-US"/>
              <a:t>Click to edit Master text styles</a:t>
            </a:r>
          </a:p>
        </p:txBody>
      </p:sp>
      <p:sp>
        <p:nvSpPr>
          <p:cNvPr id="46" name="Text Placeholder 4"/>
          <p:cNvSpPr>
            <a:spLocks noGrp="1"/>
          </p:cNvSpPr>
          <p:nvPr>
            <p:ph type="body" sz="quarter" idx="21"/>
          </p:nvPr>
        </p:nvSpPr>
        <p:spPr>
          <a:xfrm>
            <a:off x="8927595" y="4729887"/>
            <a:ext cx="2713566" cy="1170337"/>
          </a:xfrm>
        </p:spPr>
        <p:txBody>
          <a:bodyPr/>
          <a:lstStyle>
            <a:lvl1pPr>
              <a:defRPr sz="1417"/>
            </a:lvl1pPr>
          </a:lstStyle>
          <a:p>
            <a:pPr lvl="0"/>
            <a:r>
              <a:rPr lang="en-US"/>
              <a:t>Click to edit Master text styles</a:t>
            </a:r>
          </a:p>
        </p:txBody>
      </p:sp>
      <p:sp>
        <p:nvSpPr>
          <p:cNvPr id="47" name="Text Placeholder 6"/>
          <p:cNvSpPr>
            <a:spLocks noGrp="1"/>
          </p:cNvSpPr>
          <p:nvPr>
            <p:ph type="body" sz="quarter" idx="22"/>
          </p:nvPr>
        </p:nvSpPr>
        <p:spPr>
          <a:xfrm>
            <a:off x="2996374" y="1067490"/>
            <a:ext cx="2821036" cy="197236"/>
          </a:xfrm>
        </p:spPr>
        <p:txBody>
          <a:bodyPr/>
          <a:lstStyle>
            <a:lvl1pPr>
              <a:defRPr sz="1417" i="1"/>
            </a:lvl1pPr>
          </a:lstStyle>
          <a:p>
            <a:pPr lvl="0"/>
            <a:r>
              <a:rPr lang="en-US"/>
              <a:t>Click to edit Master text styles</a:t>
            </a:r>
          </a:p>
        </p:txBody>
      </p:sp>
      <p:sp>
        <p:nvSpPr>
          <p:cNvPr id="48" name="Text Placeholder 6"/>
          <p:cNvSpPr>
            <a:spLocks noGrp="1"/>
          </p:cNvSpPr>
          <p:nvPr>
            <p:ph type="body" sz="quarter" idx="23"/>
          </p:nvPr>
        </p:nvSpPr>
        <p:spPr>
          <a:xfrm>
            <a:off x="9503089" y="1067489"/>
            <a:ext cx="2713566" cy="204788"/>
          </a:xfrm>
        </p:spPr>
        <p:txBody>
          <a:bodyPr/>
          <a:lstStyle>
            <a:lvl1pPr>
              <a:defRPr sz="1417" i="1"/>
            </a:lvl1pPr>
          </a:lstStyle>
          <a:p>
            <a:pPr lvl="0"/>
            <a:r>
              <a:rPr lang="en-US"/>
              <a:t>Click to edit Master text styles</a:t>
            </a:r>
          </a:p>
        </p:txBody>
      </p:sp>
    </p:spTree>
    <p:extLst>
      <p:ext uri="{BB962C8B-B14F-4D97-AF65-F5344CB8AC3E}">
        <p14:creationId xmlns:p14="http://schemas.microsoft.com/office/powerpoint/2010/main" val="2050628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5_24 images Full page">
    <p:spTree>
      <p:nvGrpSpPr>
        <p:cNvPr id="1" name=""/>
        <p:cNvGrpSpPr/>
        <p:nvPr/>
      </p:nvGrpSpPr>
      <p:grpSpPr>
        <a:xfrm>
          <a:off x="0" y="0"/>
          <a:ext cx="0" cy="0"/>
          <a:chOff x="0" y="0"/>
          <a:chExt cx="0" cy="0"/>
        </a:xfrm>
      </p:grpSpPr>
      <p:sp>
        <p:nvSpPr>
          <p:cNvPr id="166" name="Shape 166"/>
          <p:cNvSpPr>
            <a:spLocks noGrp="1"/>
          </p:cNvSpPr>
          <p:nvPr>
            <p:ph type="pic" sz="quarter" idx="13"/>
          </p:nvPr>
        </p:nvSpPr>
        <p:spPr>
          <a:xfrm>
            <a:off x="0" y="0"/>
            <a:ext cx="2048256" cy="1728217"/>
          </a:xfrm>
          <a:prstGeom prst="rect">
            <a:avLst/>
          </a:prstGeom>
        </p:spPr>
        <p:txBody>
          <a:bodyPr lIns="91439" rIns="91439">
            <a:noAutofit/>
          </a:bodyPr>
          <a:lstStyle/>
          <a:p>
            <a:endParaRPr/>
          </a:p>
        </p:txBody>
      </p:sp>
      <p:sp>
        <p:nvSpPr>
          <p:cNvPr id="167" name="Shape 167"/>
          <p:cNvSpPr>
            <a:spLocks noGrp="1"/>
          </p:cNvSpPr>
          <p:nvPr>
            <p:ph type="pic" sz="quarter" idx="14"/>
          </p:nvPr>
        </p:nvSpPr>
        <p:spPr>
          <a:xfrm>
            <a:off x="2028749" y="0"/>
            <a:ext cx="2048257" cy="1728217"/>
          </a:xfrm>
          <a:prstGeom prst="rect">
            <a:avLst/>
          </a:prstGeom>
        </p:spPr>
        <p:txBody>
          <a:bodyPr lIns="91439" rIns="91439">
            <a:noAutofit/>
          </a:bodyPr>
          <a:lstStyle/>
          <a:p>
            <a:endParaRPr/>
          </a:p>
        </p:txBody>
      </p:sp>
      <p:sp>
        <p:nvSpPr>
          <p:cNvPr id="168" name="Shape 168"/>
          <p:cNvSpPr>
            <a:spLocks noGrp="1"/>
          </p:cNvSpPr>
          <p:nvPr>
            <p:ph type="pic" sz="quarter" idx="15"/>
          </p:nvPr>
        </p:nvSpPr>
        <p:spPr>
          <a:xfrm>
            <a:off x="4057498" y="0"/>
            <a:ext cx="2048257" cy="1728217"/>
          </a:xfrm>
          <a:prstGeom prst="rect">
            <a:avLst/>
          </a:prstGeom>
        </p:spPr>
        <p:txBody>
          <a:bodyPr lIns="91439" rIns="91439">
            <a:noAutofit/>
          </a:bodyPr>
          <a:lstStyle/>
          <a:p>
            <a:endParaRPr/>
          </a:p>
        </p:txBody>
      </p:sp>
      <p:sp>
        <p:nvSpPr>
          <p:cNvPr id="169" name="Shape 169"/>
          <p:cNvSpPr>
            <a:spLocks noGrp="1"/>
          </p:cNvSpPr>
          <p:nvPr>
            <p:ph type="pic" sz="quarter" idx="16"/>
          </p:nvPr>
        </p:nvSpPr>
        <p:spPr>
          <a:xfrm>
            <a:off x="6086247" y="0"/>
            <a:ext cx="2048257" cy="1728217"/>
          </a:xfrm>
          <a:prstGeom prst="rect">
            <a:avLst/>
          </a:prstGeom>
        </p:spPr>
        <p:txBody>
          <a:bodyPr lIns="91439" rIns="91439">
            <a:noAutofit/>
          </a:bodyPr>
          <a:lstStyle/>
          <a:p>
            <a:endParaRPr/>
          </a:p>
        </p:txBody>
      </p:sp>
      <p:sp>
        <p:nvSpPr>
          <p:cNvPr id="170" name="Shape 170"/>
          <p:cNvSpPr>
            <a:spLocks noGrp="1"/>
          </p:cNvSpPr>
          <p:nvPr>
            <p:ph type="pic" sz="quarter" idx="17"/>
          </p:nvPr>
        </p:nvSpPr>
        <p:spPr>
          <a:xfrm>
            <a:off x="10143743" y="0"/>
            <a:ext cx="2048257" cy="1728217"/>
          </a:xfrm>
          <a:prstGeom prst="rect">
            <a:avLst/>
          </a:prstGeom>
        </p:spPr>
        <p:txBody>
          <a:bodyPr lIns="91439" rIns="91439">
            <a:noAutofit/>
          </a:bodyPr>
          <a:lstStyle/>
          <a:p>
            <a:endParaRPr/>
          </a:p>
        </p:txBody>
      </p:sp>
      <p:sp>
        <p:nvSpPr>
          <p:cNvPr id="171" name="Shape 171"/>
          <p:cNvSpPr>
            <a:spLocks noGrp="1"/>
          </p:cNvSpPr>
          <p:nvPr>
            <p:ph type="pic" sz="quarter" idx="18"/>
          </p:nvPr>
        </p:nvSpPr>
        <p:spPr>
          <a:xfrm>
            <a:off x="8114996" y="0"/>
            <a:ext cx="2048257" cy="1728217"/>
          </a:xfrm>
          <a:prstGeom prst="rect">
            <a:avLst/>
          </a:prstGeom>
        </p:spPr>
        <p:txBody>
          <a:bodyPr lIns="91439" rIns="91439">
            <a:noAutofit/>
          </a:bodyPr>
          <a:lstStyle/>
          <a:p>
            <a:endParaRPr/>
          </a:p>
        </p:txBody>
      </p:sp>
      <p:sp>
        <p:nvSpPr>
          <p:cNvPr id="172" name="Shape 172"/>
          <p:cNvSpPr>
            <a:spLocks noGrp="1"/>
          </p:cNvSpPr>
          <p:nvPr>
            <p:ph type="pic" sz="quarter" idx="19"/>
          </p:nvPr>
        </p:nvSpPr>
        <p:spPr>
          <a:xfrm>
            <a:off x="0" y="1709927"/>
            <a:ext cx="2048256" cy="1728218"/>
          </a:xfrm>
          <a:prstGeom prst="rect">
            <a:avLst/>
          </a:prstGeom>
        </p:spPr>
        <p:txBody>
          <a:bodyPr lIns="91439" rIns="91439">
            <a:noAutofit/>
          </a:bodyPr>
          <a:lstStyle/>
          <a:p>
            <a:endParaRPr/>
          </a:p>
        </p:txBody>
      </p:sp>
      <p:sp>
        <p:nvSpPr>
          <p:cNvPr id="173" name="Shape 173"/>
          <p:cNvSpPr>
            <a:spLocks noGrp="1"/>
          </p:cNvSpPr>
          <p:nvPr>
            <p:ph type="pic" sz="quarter" idx="20"/>
          </p:nvPr>
        </p:nvSpPr>
        <p:spPr>
          <a:xfrm>
            <a:off x="2028749" y="1709927"/>
            <a:ext cx="2048257" cy="1728218"/>
          </a:xfrm>
          <a:prstGeom prst="rect">
            <a:avLst/>
          </a:prstGeom>
        </p:spPr>
        <p:txBody>
          <a:bodyPr lIns="91439" rIns="91439">
            <a:noAutofit/>
          </a:bodyPr>
          <a:lstStyle/>
          <a:p>
            <a:endParaRPr/>
          </a:p>
        </p:txBody>
      </p:sp>
      <p:sp>
        <p:nvSpPr>
          <p:cNvPr id="174" name="Shape 174"/>
          <p:cNvSpPr>
            <a:spLocks noGrp="1"/>
          </p:cNvSpPr>
          <p:nvPr>
            <p:ph type="pic" sz="quarter" idx="21"/>
          </p:nvPr>
        </p:nvSpPr>
        <p:spPr>
          <a:xfrm>
            <a:off x="4057498" y="1709927"/>
            <a:ext cx="2048257" cy="1728218"/>
          </a:xfrm>
          <a:prstGeom prst="rect">
            <a:avLst/>
          </a:prstGeom>
        </p:spPr>
        <p:txBody>
          <a:bodyPr lIns="91439" rIns="91439">
            <a:noAutofit/>
          </a:bodyPr>
          <a:lstStyle/>
          <a:p>
            <a:endParaRPr/>
          </a:p>
        </p:txBody>
      </p:sp>
      <p:sp>
        <p:nvSpPr>
          <p:cNvPr id="175" name="Shape 175"/>
          <p:cNvSpPr>
            <a:spLocks noGrp="1"/>
          </p:cNvSpPr>
          <p:nvPr>
            <p:ph type="pic" sz="quarter" idx="22"/>
          </p:nvPr>
        </p:nvSpPr>
        <p:spPr>
          <a:xfrm>
            <a:off x="6086247" y="1709927"/>
            <a:ext cx="2048257" cy="1728218"/>
          </a:xfrm>
          <a:prstGeom prst="rect">
            <a:avLst/>
          </a:prstGeom>
        </p:spPr>
        <p:txBody>
          <a:bodyPr lIns="91439" rIns="91439">
            <a:noAutofit/>
          </a:bodyPr>
          <a:lstStyle/>
          <a:p>
            <a:endParaRPr/>
          </a:p>
        </p:txBody>
      </p:sp>
      <p:sp>
        <p:nvSpPr>
          <p:cNvPr id="176" name="Shape 176"/>
          <p:cNvSpPr>
            <a:spLocks noGrp="1"/>
          </p:cNvSpPr>
          <p:nvPr>
            <p:ph type="pic" sz="quarter" idx="23"/>
          </p:nvPr>
        </p:nvSpPr>
        <p:spPr>
          <a:xfrm>
            <a:off x="10143743" y="1709927"/>
            <a:ext cx="2048257" cy="1728218"/>
          </a:xfrm>
          <a:prstGeom prst="rect">
            <a:avLst/>
          </a:prstGeom>
        </p:spPr>
        <p:txBody>
          <a:bodyPr lIns="91439" rIns="91439">
            <a:noAutofit/>
          </a:bodyPr>
          <a:lstStyle/>
          <a:p>
            <a:endParaRPr/>
          </a:p>
        </p:txBody>
      </p:sp>
      <p:sp>
        <p:nvSpPr>
          <p:cNvPr id="177" name="Shape 177"/>
          <p:cNvSpPr>
            <a:spLocks noGrp="1"/>
          </p:cNvSpPr>
          <p:nvPr>
            <p:ph type="pic" sz="quarter" idx="24"/>
          </p:nvPr>
        </p:nvSpPr>
        <p:spPr>
          <a:xfrm>
            <a:off x="8114996" y="1709927"/>
            <a:ext cx="2048257" cy="1728218"/>
          </a:xfrm>
          <a:prstGeom prst="rect">
            <a:avLst/>
          </a:prstGeom>
        </p:spPr>
        <p:txBody>
          <a:bodyPr lIns="91439" rIns="91439">
            <a:noAutofit/>
          </a:bodyPr>
          <a:lstStyle/>
          <a:p>
            <a:endParaRPr/>
          </a:p>
        </p:txBody>
      </p:sp>
      <p:sp>
        <p:nvSpPr>
          <p:cNvPr id="178" name="Shape 178"/>
          <p:cNvSpPr>
            <a:spLocks noGrp="1"/>
          </p:cNvSpPr>
          <p:nvPr>
            <p:ph type="pic" sz="quarter" idx="25"/>
          </p:nvPr>
        </p:nvSpPr>
        <p:spPr>
          <a:xfrm>
            <a:off x="0" y="3419855"/>
            <a:ext cx="2048256" cy="1728218"/>
          </a:xfrm>
          <a:prstGeom prst="rect">
            <a:avLst/>
          </a:prstGeom>
        </p:spPr>
        <p:txBody>
          <a:bodyPr lIns="91439" rIns="91439">
            <a:noAutofit/>
          </a:bodyPr>
          <a:lstStyle/>
          <a:p>
            <a:endParaRPr/>
          </a:p>
        </p:txBody>
      </p:sp>
      <p:sp>
        <p:nvSpPr>
          <p:cNvPr id="179" name="Shape 179"/>
          <p:cNvSpPr>
            <a:spLocks noGrp="1"/>
          </p:cNvSpPr>
          <p:nvPr>
            <p:ph type="pic" sz="quarter" idx="26"/>
          </p:nvPr>
        </p:nvSpPr>
        <p:spPr>
          <a:xfrm>
            <a:off x="2028749" y="3419855"/>
            <a:ext cx="2048257" cy="1728218"/>
          </a:xfrm>
          <a:prstGeom prst="rect">
            <a:avLst/>
          </a:prstGeom>
        </p:spPr>
        <p:txBody>
          <a:bodyPr lIns="91439" rIns="91439">
            <a:noAutofit/>
          </a:bodyPr>
          <a:lstStyle/>
          <a:p>
            <a:endParaRPr/>
          </a:p>
        </p:txBody>
      </p:sp>
      <p:sp>
        <p:nvSpPr>
          <p:cNvPr id="180" name="Shape 180"/>
          <p:cNvSpPr>
            <a:spLocks noGrp="1"/>
          </p:cNvSpPr>
          <p:nvPr>
            <p:ph type="pic" sz="quarter" idx="27"/>
          </p:nvPr>
        </p:nvSpPr>
        <p:spPr>
          <a:xfrm>
            <a:off x="4057498" y="3419855"/>
            <a:ext cx="2048257" cy="1728218"/>
          </a:xfrm>
          <a:prstGeom prst="rect">
            <a:avLst/>
          </a:prstGeom>
        </p:spPr>
        <p:txBody>
          <a:bodyPr lIns="91439" rIns="91439">
            <a:noAutofit/>
          </a:bodyPr>
          <a:lstStyle/>
          <a:p>
            <a:endParaRPr/>
          </a:p>
        </p:txBody>
      </p:sp>
      <p:sp>
        <p:nvSpPr>
          <p:cNvPr id="181" name="Shape 181"/>
          <p:cNvSpPr>
            <a:spLocks noGrp="1"/>
          </p:cNvSpPr>
          <p:nvPr>
            <p:ph type="pic" sz="quarter" idx="28"/>
          </p:nvPr>
        </p:nvSpPr>
        <p:spPr>
          <a:xfrm>
            <a:off x="6086247" y="3419855"/>
            <a:ext cx="2048257" cy="1728218"/>
          </a:xfrm>
          <a:prstGeom prst="rect">
            <a:avLst/>
          </a:prstGeom>
        </p:spPr>
        <p:txBody>
          <a:bodyPr lIns="91439" rIns="91439">
            <a:noAutofit/>
          </a:bodyPr>
          <a:lstStyle/>
          <a:p>
            <a:endParaRPr/>
          </a:p>
        </p:txBody>
      </p:sp>
      <p:sp>
        <p:nvSpPr>
          <p:cNvPr id="182" name="Shape 182"/>
          <p:cNvSpPr>
            <a:spLocks noGrp="1"/>
          </p:cNvSpPr>
          <p:nvPr>
            <p:ph type="pic" sz="quarter" idx="29"/>
          </p:nvPr>
        </p:nvSpPr>
        <p:spPr>
          <a:xfrm>
            <a:off x="10143743" y="3419855"/>
            <a:ext cx="2048257" cy="1728218"/>
          </a:xfrm>
          <a:prstGeom prst="rect">
            <a:avLst/>
          </a:prstGeom>
        </p:spPr>
        <p:txBody>
          <a:bodyPr lIns="91439" rIns="91439">
            <a:noAutofit/>
          </a:bodyPr>
          <a:lstStyle/>
          <a:p>
            <a:endParaRPr/>
          </a:p>
        </p:txBody>
      </p:sp>
      <p:sp>
        <p:nvSpPr>
          <p:cNvPr id="183" name="Shape 183"/>
          <p:cNvSpPr>
            <a:spLocks noGrp="1"/>
          </p:cNvSpPr>
          <p:nvPr>
            <p:ph type="pic" sz="quarter" idx="30"/>
          </p:nvPr>
        </p:nvSpPr>
        <p:spPr>
          <a:xfrm>
            <a:off x="8114996" y="3419855"/>
            <a:ext cx="2048257" cy="1728218"/>
          </a:xfrm>
          <a:prstGeom prst="rect">
            <a:avLst/>
          </a:prstGeom>
        </p:spPr>
        <p:txBody>
          <a:bodyPr lIns="91439" rIns="91439">
            <a:noAutofit/>
          </a:bodyPr>
          <a:lstStyle/>
          <a:p>
            <a:endParaRPr/>
          </a:p>
        </p:txBody>
      </p:sp>
      <p:sp>
        <p:nvSpPr>
          <p:cNvPr id="184" name="Shape 184"/>
          <p:cNvSpPr>
            <a:spLocks noGrp="1"/>
          </p:cNvSpPr>
          <p:nvPr>
            <p:ph type="pic" sz="quarter" idx="31"/>
          </p:nvPr>
        </p:nvSpPr>
        <p:spPr>
          <a:xfrm>
            <a:off x="0" y="5129784"/>
            <a:ext cx="2048256" cy="1728217"/>
          </a:xfrm>
          <a:prstGeom prst="rect">
            <a:avLst/>
          </a:prstGeom>
        </p:spPr>
        <p:txBody>
          <a:bodyPr lIns="91439" rIns="91439">
            <a:noAutofit/>
          </a:bodyPr>
          <a:lstStyle/>
          <a:p>
            <a:endParaRPr/>
          </a:p>
        </p:txBody>
      </p:sp>
      <p:sp>
        <p:nvSpPr>
          <p:cNvPr id="185" name="Shape 185"/>
          <p:cNvSpPr>
            <a:spLocks noGrp="1"/>
          </p:cNvSpPr>
          <p:nvPr>
            <p:ph type="pic" sz="quarter" idx="32"/>
          </p:nvPr>
        </p:nvSpPr>
        <p:spPr>
          <a:xfrm>
            <a:off x="2028749" y="5129784"/>
            <a:ext cx="2048257" cy="1728217"/>
          </a:xfrm>
          <a:prstGeom prst="rect">
            <a:avLst/>
          </a:prstGeom>
        </p:spPr>
        <p:txBody>
          <a:bodyPr lIns="91439" rIns="91439">
            <a:noAutofit/>
          </a:bodyPr>
          <a:lstStyle/>
          <a:p>
            <a:endParaRPr/>
          </a:p>
        </p:txBody>
      </p:sp>
      <p:sp>
        <p:nvSpPr>
          <p:cNvPr id="186" name="Shape 186"/>
          <p:cNvSpPr>
            <a:spLocks noGrp="1"/>
          </p:cNvSpPr>
          <p:nvPr>
            <p:ph type="pic" sz="quarter" idx="33"/>
          </p:nvPr>
        </p:nvSpPr>
        <p:spPr>
          <a:xfrm>
            <a:off x="4057498" y="5129784"/>
            <a:ext cx="2048257" cy="1728217"/>
          </a:xfrm>
          <a:prstGeom prst="rect">
            <a:avLst/>
          </a:prstGeom>
        </p:spPr>
        <p:txBody>
          <a:bodyPr lIns="91439" rIns="91439">
            <a:noAutofit/>
          </a:bodyPr>
          <a:lstStyle/>
          <a:p>
            <a:endParaRPr/>
          </a:p>
        </p:txBody>
      </p:sp>
      <p:sp>
        <p:nvSpPr>
          <p:cNvPr id="187" name="Shape 187"/>
          <p:cNvSpPr>
            <a:spLocks noGrp="1"/>
          </p:cNvSpPr>
          <p:nvPr>
            <p:ph type="pic" sz="quarter" idx="34"/>
          </p:nvPr>
        </p:nvSpPr>
        <p:spPr>
          <a:xfrm>
            <a:off x="6086247" y="5129784"/>
            <a:ext cx="2048257" cy="1728217"/>
          </a:xfrm>
          <a:prstGeom prst="rect">
            <a:avLst/>
          </a:prstGeom>
        </p:spPr>
        <p:txBody>
          <a:bodyPr lIns="91439" rIns="91439">
            <a:noAutofit/>
          </a:bodyPr>
          <a:lstStyle/>
          <a:p>
            <a:endParaRPr/>
          </a:p>
        </p:txBody>
      </p:sp>
      <p:sp>
        <p:nvSpPr>
          <p:cNvPr id="188" name="Shape 188"/>
          <p:cNvSpPr>
            <a:spLocks noGrp="1"/>
          </p:cNvSpPr>
          <p:nvPr>
            <p:ph type="pic" sz="quarter" idx="35"/>
          </p:nvPr>
        </p:nvSpPr>
        <p:spPr>
          <a:xfrm>
            <a:off x="10143743" y="5129784"/>
            <a:ext cx="2048257" cy="1728217"/>
          </a:xfrm>
          <a:prstGeom prst="rect">
            <a:avLst/>
          </a:prstGeom>
        </p:spPr>
        <p:txBody>
          <a:bodyPr lIns="91439" rIns="91439">
            <a:noAutofit/>
          </a:bodyPr>
          <a:lstStyle/>
          <a:p>
            <a:endParaRPr/>
          </a:p>
        </p:txBody>
      </p:sp>
      <p:sp>
        <p:nvSpPr>
          <p:cNvPr id="189" name="Shape 189"/>
          <p:cNvSpPr>
            <a:spLocks noGrp="1"/>
          </p:cNvSpPr>
          <p:nvPr>
            <p:ph type="pic" sz="quarter" idx="36"/>
          </p:nvPr>
        </p:nvSpPr>
        <p:spPr>
          <a:xfrm>
            <a:off x="8114996" y="5129784"/>
            <a:ext cx="2048257" cy="1728217"/>
          </a:xfrm>
          <a:prstGeom prst="rect">
            <a:avLst/>
          </a:prstGeom>
        </p:spPr>
        <p:txBody>
          <a:bodyPr lIns="91439" rIns="91439">
            <a:noAutofit/>
          </a:bodyPr>
          <a:lstStyle/>
          <a:p>
            <a:endParaRPr/>
          </a:p>
        </p:txBody>
      </p:sp>
      <p:sp>
        <p:nvSpPr>
          <p:cNvPr id="190" name="Shape 1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t>‹#›</a:t>
            </a:fld>
            <a:endParaRPr/>
          </a:p>
        </p:txBody>
      </p:sp>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chart 3x4">
    <p:bg>
      <p:bgPr>
        <a:solidFill>
          <a:schemeClr val="bg2"/>
        </a:solidFill>
        <a:effectLst/>
      </p:bgPr>
    </p:bg>
    <p:spTree>
      <p:nvGrpSpPr>
        <p:cNvPr id="1" name=""/>
        <p:cNvGrpSpPr/>
        <p:nvPr/>
      </p:nvGrpSpPr>
      <p:grpSpPr>
        <a:xfrm>
          <a:off x="0" y="0"/>
          <a:ext cx="0" cy="0"/>
          <a:chOff x="0" y="0"/>
          <a:chExt cx="0" cy="0"/>
        </a:xfrm>
      </p:grpSpPr>
      <p:pic>
        <p:nvPicPr>
          <p:cNvPr id="47" name="Picture 4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12" name="Content Placeholder 5"/>
          <p:cNvSpPr txBox="1">
            <a:spLocks/>
          </p:cNvSpPr>
          <p:nvPr userDrawn="1"/>
        </p:nvSpPr>
        <p:spPr bwMode="auto">
          <a:xfrm>
            <a:off x="476253" y="4563364"/>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5" name="Round Same Side Corner Rectangle 14"/>
          <p:cNvSpPr/>
          <p:nvPr userDrawn="1"/>
        </p:nvSpPr>
        <p:spPr>
          <a:xfrm rot="16200000">
            <a:off x="-70598" y="5112915"/>
            <a:ext cx="1337555"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6" name="Content Placeholder 5"/>
          <p:cNvSpPr txBox="1">
            <a:spLocks/>
          </p:cNvSpPr>
          <p:nvPr userDrawn="1"/>
        </p:nvSpPr>
        <p:spPr bwMode="auto">
          <a:xfrm>
            <a:off x="476253" y="3079388"/>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7" name="Content Placeholder 5"/>
          <p:cNvSpPr txBox="1">
            <a:spLocks/>
          </p:cNvSpPr>
          <p:nvPr userDrawn="1"/>
        </p:nvSpPr>
        <p:spPr bwMode="auto">
          <a:xfrm>
            <a:off x="476253" y="1597789"/>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8" name="Round Same Side Corner Rectangle 17"/>
          <p:cNvSpPr/>
          <p:nvPr userDrawn="1"/>
        </p:nvSpPr>
        <p:spPr>
          <a:xfrm rot="16200000">
            <a:off x="-70597" y="2147341"/>
            <a:ext cx="1337553"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1" name="Round Same Side Corner Rectangle 20"/>
          <p:cNvSpPr/>
          <p:nvPr userDrawn="1"/>
        </p:nvSpPr>
        <p:spPr>
          <a:xfrm rot="16200000">
            <a:off x="-70597" y="3628942"/>
            <a:ext cx="1337553" cy="24384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cxnSp>
        <p:nvCxnSpPr>
          <p:cNvPr id="23" name="Straight Connector 22"/>
          <p:cNvCxnSpPr/>
          <p:nvPr userDrawn="1"/>
        </p:nvCxnSpPr>
        <p:spPr>
          <a:xfrm flipV="1">
            <a:off x="2996366" y="4566056"/>
            <a:ext cx="0" cy="1337554"/>
          </a:xfrm>
          <a:prstGeom prst="line">
            <a:avLst/>
          </a:prstGeom>
          <a:ln w="9525" cmpd="sng">
            <a:gradFill flip="none" rotWithShape="1">
              <a:gsLst>
                <a:gs pos="0">
                  <a:schemeClr val="accent3"/>
                </a:gs>
                <a:gs pos="100000">
                  <a:schemeClr val="accent4"/>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userDrawn="1"/>
        </p:nvCxnSpPr>
        <p:spPr>
          <a:xfrm flipV="1">
            <a:off x="2996366" y="3082094"/>
            <a:ext cx="0" cy="1337553"/>
          </a:xfrm>
          <a:prstGeom prst="line">
            <a:avLst/>
          </a:prstGeom>
          <a:ln w="9525" cmpd="sng">
            <a:gradFill flip="none" rotWithShape="1">
              <a:gsLst>
                <a:gs pos="0">
                  <a:schemeClr val="accent5"/>
                </a:gs>
                <a:gs pos="100000">
                  <a:schemeClr val="accent6"/>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userDrawn="1"/>
        </p:nvCxnSpPr>
        <p:spPr>
          <a:xfrm flipV="1">
            <a:off x="2996366" y="1600489"/>
            <a:ext cx="0" cy="1337553"/>
          </a:xfrm>
          <a:prstGeom prst="line">
            <a:avLst/>
          </a:prstGeom>
          <a:ln w="9525" cmpd="sng">
            <a:gradFill flip="none" rotWithShape="1">
              <a:gsLst>
                <a:gs pos="0">
                  <a:schemeClr val="accent1"/>
                </a:gs>
                <a:gs pos="100000">
                  <a:schemeClr val="accent2"/>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userDrawn="1"/>
        </p:nvCxnSpPr>
        <p:spPr>
          <a:xfrm flipV="1">
            <a:off x="5898503" y="1600489"/>
            <a:ext cx="0" cy="1337553"/>
          </a:xfrm>
          <a:prstGeom prst="line">
            <a:avLst/>
          </a:prstGeom>
          <a:ln w="9525" cmpd="sng">
            <a:gradFill flip="none" rotWithShape="1">
              <a:gsLst>
                <a:gs pos="0">
                  <a:schemeClr val="accent1"/>
                </a:gs>
                <a:gs pos="100000">
                  <a:schemeClr val="accent2"/>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userDrawn="1"/>
        </p:nvCxnSpPr>
        <p:spPr>
          <a:xfrm flipV="1">
            <a:off x="8800357" y="1600489"/>
            <a:ext cx="0" cy="1337553"/>
          </a:xfrm>
          <a:prstGeom prst="line">
            <a:avLst/>
          </a:prstGeom>
          <a:ln w="9525" cmpd="sng">
            <a:gradFill flip="none" rotWithShape="1">
              <a:gsLst>
                <a:gs pos="0">
                  <a:schemeClr val="accent1"/>
                </a:gs>
                <a:gs pos="100000">
                  <a:schemeClr val="accent2"/>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V="1">
            <a:off x="5898503" y="4566056"/>
            <a:ext cx="0" cy="1337554"/>
          </a:xfrm>
          <a:prstGeom prst="line">
            <a:avLst/>
          </a:prstGeom>
          <a:ln w="9525" cmpd="sng">
            <a:gradFill flip="none" rotWithShape="1">
              <a:gsLst>
                <a:gs pos="0">
                  <a:schemeClr val="accent3"/>
                </a:gs>
                <a:gs pos="100000">
                  <a:schemeClr val="accent4"/>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userDrawn="1"/>
        </p:nvCxnSpPr>
        <p:spPr>
          <a:xfrm flipV="1">
            <a:off x="5898503" y="3082094"/>
            <a:ext cx="0" cy="1337553"/>
          </a:xfrm>
          <a:prstGeom prst="line">
            <a:avLst/>
          </a:prstGeom>
          <a:ln w="9525" cmpd="sng">
            <a:gradFill flip="none" rotWithShape="1">
              <a:gsLst>
                <a:gs pos="0">
                  <a:schemeClr val="accent5"/>
                </a:gs>
                <a:gs pos="100000">
                  <a:schemeClr val="accent6"/>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userDrawn="1"/>
        </p:nvCxnSpPr>
        <p:spPr>
          <a:xfrm flipV="1">
            <a:off x="8800357" y="4566056"/>
            <a:ext cx="0" cy="1337554"/>
          </a:xfrm>
          <a:prstGeom prst="line">
            <a:avLst/>
          </a:prstGeom>
          <a:ln w="9525" cmpd="sng">
            <a:gradFill flip="none" rotWithShape="1">
              <a:gsLst>
                <a:gs pos="0">
                  <a:schemeClr val="accent3"/>
                </a:gs>
                <a:gs pos="100000">
                  <a:schemeClr val="accent4"/>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userDrawn="1"/>
        </p:nvCxnSpPr>
        <p:spPr>
          <a:xfrm flipV="1">
            <a:off x="8800357" y="3082094"/>
            <a:ext cx="0" cy="1337553"/>
          </a:xfrm>
          <a:prstGeom prst="line">
            <a:avLst/>
          </a:prstGeom>
          <a:ln w="9525" cmpd="sng">
            <a:gradFill flip="none" rotWithShape="1">
              <a:gsLst>
                <a:gs pos="0">
                  <a:schemeClr val="accent5"/>
                </a:gs>
                <a:gs pos="100000">
                  <a:schemeClr val="accent6"/>
                </a:gs>
              </a:gsLst>
              <a:lin ang="5400000" scaled="0"/>
              <a:tileRect/>
            </a:gradFill>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sz="quarter" idx="10"/>
          </p:nvPr>
        </p:nvSpPr>
        <p:spPr>
          <a:xfrm>
            <a:off x="884772" y="1728793"/>
            <a:ext cx="2000251" cy="1209675"/>
          </a:xfrm>
        </p:spPr>
        <p:txBody>
          <a:bodyPr/>
          <a:lstStyle>
            <a:lvl1pPr>
              <a:defRPr sz="1583">
                <a:solidFill>
                  <a:schemeClr val="accent1"/>
                </a:solidFill>
              </a:defRPr>
            </a:lvl1pPr>
          </a:lstStyle>
          <a:p>
            <a:pPr lvl="0"/>
            <a:r>
              <a:rPr lang="en-US"/>
              <a:t>Click to edit Master text styles</a:t>
            </a:r>
          </a:p>
        </p:txBody>
      </p:sp>
      <p:sp>
        <p:nvSpPr>
          <p:cNvPr id="24" name="Text Placeholder 2"/>
          <p:cNvSpPr>
            <a:spLocks noGrp="1"/>
          </p:cNvSpPr>
          <p:nvPr>
            <p:ph type="body" sz="quarter" idx="11"/>
          </p:nvPr>
        </p:nvSpPr>
        <p:spPr>
          <a:xfrm>
            <a:off x="882772" y="3193873"/>
            <a:ext cx="2000251" cy="1209675"/>
          </a:xfrm>
        </p:spPr>
        <p:txBody>
          <a:bodyPr/>
          <a:lstStyle>
            <a:lvl1pPr>
              <a:defRPr sz="1583">
                <a:solidFill>
                  <a:schemeClr val="accent5"/>
                </a:solidFill>
              </a:defRPr>
            </a:lvl1pPr>
          </a:lstStyle>
          <a:p>
            <a:pPr lvl="0"/>
            <a:r>
              <a:rPr lang="en-US"/>
              <a:t>Click to edit Master text styles</a:t>
            </a:r>
          </a:p>
        </p:txBody>
      </p:sp>
      <p:sp>
        <p:nvSpPr>
          <p:cNvPr id="25" name="Text Placeholder 2"/>
          <p:cNvSpPr>
            <a:spLocks noGrp="1"/>
          </p:cNvSpPr>
          <p:nvPr>
            <p:ph type="body" sz="quarter" idx="12"/>
          </p:nvPr>
        </p:nvSpPr>
        <p:spPr>
          <a:xfrm>
            <a:off x="880769" y="4686123"/>
            <a:ext cx="2000251" cy="1209675"/>
          </a:xfrm>
        </p:spPr>
        <p:txBody>
          <a:bodyPr/>
          <a:lstStyle>
            <a:lvl1pPr>
              <a:defRPr sz="1583">
                <a:solidFill>
                  <a:schemeClr val="accent3"/>
                </a:solidFill>
              </a:defRPr>
            </a:lvl1pPr>
          </a:lstStyle>
          <a:p>
            <a:pPr lvl="0"/>
            <a:r>
              <a:rPr lang="en-US"/>
              <a:t>Click to edit Master text styles</a:t>
            </a:r>
          </a:p>
        </p:txBody>
      </p:sp>
      <p:sp>
        <p:nvSpPr>
          <p:cNvPr id="5" name="Text Placeholder 4"/>
          <p:cNvSpPr>
            <a:spLocks noGrp="1"/>
          </p:cNvSpPr>
          <p:nvPr>
            <p:ph type="body" sz="quarter" idx="13"/>
          </p:nvPr>
        </p:nvSpPr>
        <p:spPr>
          <a:xfrm>
            <a:off x="3093772" y="1765007"/>
            <a:ext cx="2713566" cy="1170337"/>
          </a:xfrm>
        </p:spPr>
        <p:txBody>
          <a:bodyPr/>
          <a:lstStyle>
            <a:lvl1pPr>
              <a:defRPr sz="1417"/>
            </a:lvl1pPr>
          </a:lstStyle>
          <a:p>
            <a:pPr lvl="0"/>
            <a:r>
              <a:rPr lang="en-US"/>
              <a:t>Click to edit Master text styles</a:t>
            </a:r>
          </a:p>
        </p:txBody>
      </p:sp>
      <p:sp>
        <p:nvSpPr>
          <p:cNvPr id="29" name="Text Placeholder 4"/>
          <p:cNvSpPr>
            <a:spLocks noGrp="1"/>
          </p:cNvSpPr>
          <p:nvPr>
            <p:ph type="body" sz="quarter" idx="14"/>
          </p:nvPr>
        </p:nvSpPr>
        <p:spPr>
          <a:xfrm>
            <a:off x="5998471" y="1763507"/>
            <a:ext cx="2713566" cy="1170337"/>
          </a:xfrm>
        </p:spPr>
        <p:txBody>
          <a:bodyPr/>
          <a:lstStyle>
            <a:lvl1pPr>
              <a:defRPr sz="1417"/>
            </a:lvl1pPr>
          </a:lstStyle>
          <a:p>
            <a:pPr lvl="0"/>
            <a:r>
              <a:rPr lang="en-US"/>
              <a:t>Click to edit Master text styles</a:t>
            </a:r>
          </a:p>
        </p:txBody>
      </p:sp>
      <p:sp>
        <p:nvSpPr>
          <p:cNvPr id="30" name="Text Placeholder 4"/>
          <p:cNvSpPr>
            <a:spLocks noGrp="1"/>
          </p:cNvSpPr>
          <p:nvPr>
            <p:ph type="body" sz="quarter" idx="15"/>
          </p:nvPr>
        </p:nvSpPr>
        <p:spPr>
          <a:xfrm>
            <a:off x="8917525" y="1772557"/>
            <a:ext cx="2713566" cy="1170337"/>
          </a:xfrm>
        </p:spPr>
        <p:txBody>
          <a:bodyPr/>
          <a:lstStyle>
            <a:lvl1pPr>
              <a:defRPr sz="1417"/>
            </a:lvl1pPr>
          </a:lstStyle>
          <a:p>
            <a:pPr lvl="0"/>
            <a:r>
              <a:rPr lang="en-US"/>
              <a:t>Click to edit Master text styles</a:t>
            </a:r>
          </a:p>
        </p:txBody>
      </p:sp>
      <p:sp>
        <p:nvSpPr>
          <p:cNvPr id="31" name="Text Placeholder 4"/>
          <p:cNvSpPr>
            <a:spLocks noGrp="1"/>
          </p:cNvSpPr>
          <p:nvPr>
            <p:ph type="body" sz="quarter" idx="16"/>
          </p:nvPr>
        </p:nvSpPr>
        <p:spPr>
          <a:xfrm>
            <a:off x="3103844" y="3223431"/>
            <a:ext cx="2713566" cy="1170337"/>
          </a:xfrm>
        </p:spPr>
        <p:txBody>
          <a:bodyPr/>
          <a:lstStyle>
            <a:lvl1pPr>
              <a:defRPr sz="1417"/>
            </a:lvl1pPr>
          </a:lstStyle>
          <a:p>
            <a:pPr lvl="0"/>
            <a:r>
              <a:rPr lang="en-US"/>
              <a:t>Click to edit Master text styles</a:t>
            </a:r>
          </a:p>
        </p:txBody>
      </p:sp>
      <p:sp>
        <p:nvSpPr>
          <p:cNvPr id="32" name="Text Placeholder 4"/>
          <p:cNvSpPr>
            <a:spLocks noGrp="1"/>
          </p:cNvSpPr>
          <p:nvPr>
            <p:ph type="body" sz="quarter" idx="17"/>
          </p:nvPr>
        </p:nvSpPr>
        <p:spPr>
          <a:xfrm>
            <a:off x="6008537" y="3221933"/>
            <a:ext cx="2713566" cy="1170337"/>
          </a:xfrm>
        </p:spPr>
        <p:txBody>
          <a:bodyPr/>
          <a:lstStyle>
            <a:lvl1pPr>
              <a:defRPr sz="1417"/>
            </a:lvl1pPr>
          </a:lstStyle>
          <a:p>
            <a:pPr lvl="0"/>
            <a:r>
              <a:rPr lang="en-US"/>
              <a:t>Click to edit Master text styles</a:t>
            </a:r>
          </a:p>
        </p:txBody>
      </p:sp>
      <p:sp>
        <p:nvSpPr>
          <p:cNvPr id="33" name="Text Placeholder 4"/>
          <p:cNvSpPr>
            <a:spLocks noGrp="1"/>
          </p:cNvSpPr>
          <p:nvPr>
            <p:ph type="body" sz="quarter" idx="18"/>
          </p:nvPr>
        </p:nvSpPr>
        <p:spPr>
          <a:xfrm>
            <a:off x="8927595" y="3230986"/>
            <a:ext cx="2713566" cy="1170337"/>
          </a:xfrm>
        </p:spPr>
        <p:txBody>
          <a:bodyPr/>
          <a:lstStyle>
            <a:lvl1pPr>
              <a:defRPr sz="1417"/>
            </a:lvl1pPr>
          </a:lstStyle>
          <a:p>
            <a:pPr lvl="0"/>
            <a:r>
              <a:rPr lang="en-US"/>
              <a:t>Click to edit Master text styles</a:t>
            </a:r>
          </a:p>
        </p:txBody>
      </p:sp>
      <p:sp>
        <p:nvSpPr>
          <p:cNvPr id="34" name="Text Placeholder 4"/>
          <p:cNvSpPr>
            <a:spLocks noGrp="1"/>
          </p:cNvSpPr>
          <p:nvPr>
            <p:ph type="body" sz="quarter" idx="19"/>
          </p:nvPr>
        </p:nvSpPr>
        <p:spPr>
          <a:xfrm>
            <a:off x="3103844" y="4722337"/>
            <a:ext cx="2713566" cy="1170337"/>
          </a:xfrm>
        </p:spPr>
        <p:txBody>
          <a:bodyPr/>
          <a:lstStyle>
            <a:lvl1pPr>
              <a:defRPr sz="1417"/>
            </a:lvl1pPr>
          </a:lstStyle>
          <a:p>
            <a:pPr lvl="0"/>
            <a:r>
              <a:rPr lang="en-US"/>
              <a:t>Click to edit Master text styles</a:t>
            </a:r>
          </a:p>
        </p:txBody>
      </p:sp>
      <p:sp>
        <p:nvSpPr>
          <p:cNvPr id="35" name="Text Placeholder 4"/>
          <p:cNvSpPr>
            <a:spLocks noGrp="1"/>
          </p:cNvSpPr>
          <p:nvPr>
            <p:ph type="body" sz="quarter" idx="20"/>
          </p:nvPr>
        </p:nvSpPr>
        <p:spPr>
          <a:xfrm>
            <a:off x="6008537" y="4720833"/>
            <a:ext cx="2713566" cy="1170337"/>
          </a:xfrm>
        </p:spPr>
        <p:txBody>
          <a:bodyPr/>
          <a:lstStyle>
            <a:lvl1pPr>
              <a:defRPr sz="1417"/>
            </a:lvl1pPr>
          </a:lstStyle>
          <a:p>
            <a:pPr lvl="0"/>
            <a:r>
              <a:rPr lang="en-US"/>
              <a:t>Click to edit Master text styles</a:t>
            </a:r>
          </a:p>
        </p:txBody>
      </p:sp>
      <p:sp>
        <p:nvSpPr>
          <p:cNvPr id="36" name="Text Placeholder 4"/>
          <p:cNvSpPr>
            <a:spLocks noGrp="1"/>
          </p:cNvSpPr>
          <p:nvPr>
            <p:ph type="body" sz="quarter" idx="21"/>
          </p:nvPr>
        </p:nvSpPr>
        <p:spPr>
          <a:xfrm>
            <a:off x="8927595" y="4729887"/>
            <a:ext cx="2713566" cy="1170337"/>
          </a:xfrm>
        </p:spPr>
        <p:txBody>
          <a:bodyPr/>
          <a:lstStyle>
            <a:lvl1pPr>
              <a:defRPr sz="1417"/>
            </a:lvl1pPr>
          </a:lstStyle>
          <a:p>
            <a:pPr lvl="0"/>
            <a:r>
              <a:rPr lang="en-US"/>
              <a:t>Click to edit Master text styles</a:t>
            </a:r>
          </a:p>
        </p:txBody>
      </p:sp>
      <p:sp>
        <p:nvSpPr>
          <p:cNvPr id="44" name="Text Placeholder 6"/>
          <p:cNvSpPr>
            <a:spLocks noGrp="1"/>
          </p:cNvSpPr>
          <p:nvPr>
            <p:ph type="body" sz="quarter" idx="22"/>
          </p:nvPr>
        </p:nvSpPr>
        <p:spPr>
          <a:xfrm>
            <a:off x="2996374" y="1330026"/>
            <a:ext cx="2821036" cy="197236"/>
          </a:xfrm>
        </p:spPr>
        <p:txBody>
          <a:bodyPr/>
          <a:lstStyle>
            <a:lvl1pPr>
              <a:defRPr sz="1417" i="1"/>
            </a:lvl1pPr>
          </a:lstStyle>
          <a:p>
            <a:pPr lvl="0"/>
            <a:r>
              <a:rPr lang="en-US"/>
              <a:t>Click to edit Master text styles</a:t>
            </a:r>
          </a:p>
        </p:txBody>
      </p:sp>
      <p:sp>
        <p:nvSpPr>
          <p:cNvPr id="45" name="Text Placeholder 6"/>
          <p:cNvSpPr>
            <a:spLocks noGrp="1"/>
          </p:cNvSpPr>
          <p:nvPr>
            <p:ph type="body" sz="quarter" idx="23"/>
          </p:nvPr>
        </p:nvSpPr>
        <p:spPr>
          <a:xfrm>
            <a:off x="5998471" y="1330026"/>
            <a:ext cx="2713566" cy="204788"/>
          </a:xfrm>
        </p:spPr>
        <p:txBody>
          <a:bodyPr/>
          <a:lstStyle>
            <a:lvl1pPr>
              <a:defRPr sz="1417" i="1"/>
            </a:lvl1pPr>
          </a:lstStyle>
          <a:p>
            <a:pPr lvl="0"/>
            <a:r>
              <a:rPr lang="en-US"/>
              <a:t>Click to edit Master text styles</a:t>
            </a:r>
          </a:p>
        </p:txBody>
      </p:sp>
      <p:sp>
        <p:nvSpPr>
          <p:cNvPr id="46" name="Text Placeholder 6"/>
          <p:cNvSpPr>
            <a:spLocks noGrp="1"/>
          </p:cNvSpPr>
          <p:nvPr>
            <p:ph type="body" sz="quarter" idx="24"/>
          </p:nvPr>
        </p:nvSpPr>
        <p:spPr>
          <a:xfrm>
            <a:off x="8927592" y="1322474"/>
            <a:ext cx="2703498" cy="212340"/>
          </a:xfrm>
        </p:spPr>
        <p:txBody>
          <a:bodyPr/>
          <a:lstStyle>
            <a:lvl1pPr>
              <a:defRPr sz="1417" i="1"/>
            </a:lvl1pPr>
          </a:lstStyle>
          <a:p>
            <a:pPr lvl="0"/>
            <a:r>
              <a:rPr lang="en-US"/>
              <a:t>Click to edit Master text styles</a:t>
            </a:r>
          </a:p>
        </p:txBody>
      </p:sp>
    </p:spTree>
    <p:extLst>
      <p:ext uri="{BB962C8B-B14F-4D97-AF65-F5344CB8AC3E}">
        <p14:creationId xmlns:p14="http://schemas.microsoft.com/office/powerpoint/2010/main" val="245511996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hart 3 sections">
    <p:bg>
      <p:bgPr>
        <a:solidFill>
          <a:schemeClr val="bg2"/>
        </a:solidFill>
        <a:effectLst/>
      </p:bgPr>
    </p:bg>
    <p:spTree>
      <p:nvGrpSpPr>
        <p:cNvPr id="1" name=""/>
        <p:cNvGrpSpPr/>
        <p:nvPr/>
      </p:nvGrpSpPr>
      <p:grpSpPr>
        <a:xfrm>
          <a:off x="0" y="0"/>
          <a:ext cx="0" cy="0"/>
          <a:chOff x="0" y="0"/>
          <a:chExt cx="0" cy="0"/>
        </a:xfrm>
      </p:grpSpPr>
      <p:pic>
        <p:nvPicPr>
          <p:cNvPr id="19" name="Picture 1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21" name="Rounded Rectangle 20"/>
          <p:cNvSpPr/>
          <p:nvPr userDrawn="1"/>
        </p:nvSpPr>
        <p:spPr>
          <a:xfrm>
            <a:off x="592955" y="2441568"/>
            <a:ext cx="10955529" cy="646405"/>
          </a:xfrm>
          <a:prstGeom prst="roundRect">
            <a:avLst>
              <a:gd name="adj" fmla="val 15046"/>
            </a:avLst>
          </a:prstGeom>
          <a:solidFill>
            <a:schemeClr val="bg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rtlCol="0" anchor="t"/>
          <a:lstStyle/>
          <a:p>
            <a:pPr defTabSz="919664" fontAlgn="base">
              <a:spcBef>
                <a:spcPct val="0"/>
              </a:spcBef>
              <a:spcAft>
                <a:spcPct val="0"/>
              </a:spcAft>
            </a:pPr>
            <a:endParaRPr lang="en-US" sz="1833" dirty="0">
              <a:solidFill>
                <a:srgbClr val="6E6F71"/>
              </a:solidFill>
            </a:endParaRPr>
          </a:p>
          <a:p>
            <a:pPr defTabSz="919664" fontAlgn="base">
              <a:spcBef>
                <a:spcPct val="0"/>
              </a:spcBef>
              <a:spcAft>
                <a:spcPct val="0"/>
              </a:spcAft>
            </a:pPr>
            <a:endParaRPr lang="en-US" sz="1833" dirty="0">
              <a:solidFill>
                <a:srgbClr val="6E6F71"/>
              </a:solidFill>
            </a:endParaRPr>
          </a:p>
          <a:p>
            <a:pPr defTabSz="919664" fontAlgn="base">
              <a:spcBef>
                <a:spcPct val="0"/>
              </a:spcBef>
              <a:spcAft>
                <a:spcPct val="0"/>
              </a:spcAft>
            </a:pPr>
            <a:endParaRPr lang="en-US" sz="1833" dirty="0">
              <a:solidFill>
                <a:srgbClr val="6E6F71"/>
              </a:solidFill>
            </a:endParaRPr>
          </a:p>
        </p:txBody>
      </p:sp>
      <p:sp>
        <p:nvSpPr>
          <p:cNvPr id="22" name="Rounded Rectangle 21"/>
          <p:cNvSpPr/>
          <p:nvPr userDrawn="1"/>
        </p:nvSpPr>
        <p:spPr>
          <a:xfrm>
            <a:off x="592955" y="3193568"/>
            <a:ext cx="10955529" cy="646405"/>
          </a:xfrm>
          <a:prstGeom prst="roundRect">
            <a:avLst>
              <a:gd name="adj" fmla="val 12940"/>
            </a:avLst>
          </a:prstGeom>
          <a:solidFill>
            <a:schemeClr val="bg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rtlCol="0" anchor="t"/>
          <a:lstStyle/>
          <a:p>
            <a:pPr defTabSz="919664" fontAlgn="base">
              <a:spcBef>
                <a:spcPct val="0"/>
              </a:spcBef>
              <a:spcAft>
                <a:spcPct val="0"/>
              </a:spcAft>
            </a:pPr>
            <a:endParaRPr lang="en-US" sz="1833" dirty="0">
              <a:solidFill>
                <a:srgbClr val="6E6F71"/>
              </a:solidFill>
            </a:endParaRPr>
          </a:p>
          <a:p>
            <a:pPr defTabSz="919664" fontAlgn="base">
              <a:spcBef>
                <a:spcPct val="0"/>
              </a:spcBef>
              <a:spcAft>
                <a:spcPct val="0"/>
              </a:spcAft>
            </a:pPr>
            <a:endParaRPr lang="en-US" sz="1833" dirty="0">
              <a:solidFill>
                <a:srgbClr val="6E6F71"/>
              </a:solidFill>
            </a:endParaRPr>
          </a:p>
          <a:p>
            <a:pPr defTabSz="919664" fontAlgn="base">
              <a:spcBef>
                <a:spcPct val="0"/>
              </a:spcBef>
              <a:spcAft>
                <a:spcPct val="0"/>
              </a:spcAft>
            </a:pPr>
            <a:endParaRPr lang="en-US" sz="1833" dirty="0">
              <a:solidFill>
                <a:srgbClr val="6E6F71"/>
              </a:solidFill>
            </a:endParaRPr>
          </a:p>
        </p:txBody>
      </p:sp>
      <p:sp>
        <p:nvSpPr>
          <p:cNvPr id="23" name="Rounded Rectangle 22"/>
          <p:cNvSpPr/>
          <p:nvPr userDrawn="1"/>
        </p:nvSpPr>
        <p:spPr>
          <a:xfrm>
            <a:off x="592955" y="3944613"/>
            <a:ext cx="10955529" cy="646405"/>
          </a:xfrm>
          <a:prstGeom prst="roundRect">
            <a:avLst>
              <a:gd name="adj" fmla="val 15112"/>
            </a:avLst>
          </a:prstGeom>
          <a:solidFill>
            <a:schemeClr val="bg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rtlCol="0" anchor="t"/>
          <a:lstStyle/>
          <a:p>
            <a:pPr defTabSz="919664" fontAlgn="base">
              <a:spcBef>
                <a:spcPct val="0"/>
              </a:spcBef>
              <a:spcAft>
                <a:spcPct val="0"/>
              </a:spcAft>
            </a:pPr>
            <a:endParaRPr lang="en-US" sz="1833" dirty="0">
              <a:solidFill>
                <a:srgbClr val="6E6F71"/>
              </a:solidFill>
            </a:endParaRPr>
          </a:p>
          <a:p>
            <a:pPr defTabSz="919664" fontAlgn="base">
              <a:spcBef>
                <a:spcPct val="0"/>
              </a:spcBef>
              <a:spcAft>
                <a:spcPct val="0"/>
              </a:spcAft>
            </a:pPr>
            <a:endParaRPr lang="en-US" sz="1833" dirty="0">
              <a:solidFill>
                <a:srgbClr val="6E6F71"/>
              </a:solidFill>
            </a:endParaRPr>
          </a:p>
          <a:p>
            <a:pPr defTabSz="919664" fontAlgn="base">
              <a:spcBef>
                <a:spcPct val="0"/>
              </a:spcBef>
              <a:spcAft>
                <a:spcPct val="0"/>
              </a:spcAft>
            </a:pPr>
            <a:endParaRPr lang="en-US" sz="1833" dirty="0">
              <a:solidFill>
                <a:srgbClr val="6E6F71"/>
              </a:solidFill>
            </a:endParaRPr>
          </a:p>
        </p:txBody>
      </p:sp>
      <p:sp>
        <p:nvSpPr>
          <p:cNvPr id="24" name="Round Same Side Corner Rectangle 23"/>
          <p:cNvSpPr/>
          <p:nvPr userDrawn="1"/>
        </p:nvSpPr>
        <p:spPr>
          <a:xfrm rot="16200000">
            <a:off x="391669" y="4145892"/>
            <a:ext cx="646407"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5" name="Round Same Side Corner Rectangle 24"/>
          <p:cNvSpPr/>
          <p:nvPr userDrawn="1"/>
        </p:nvSpPr>
        <p:spPr>
          <a:xfrm rot="16200000">
            <a:off x="391669" y="3394847"/>
            <a:ext cx="646407" cy="24384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6" name="Round Same Side Corner Rectangle 25"/>
          <p:cNvSpPr/>
          <p:nvPr userDrawn="1"/>
        </p:nvSpPr>
        <p:spPr>
          <a:xfrm rot="16200000">
            <a:off x="391669" y="2642847"/>
            <a:ext cx="646407"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5" name="Text Placeholder 2"/>
          <p:cNvSpPr>
            <a:spLocks noGrp="1"/>
          </p:cNvSpPr>
          <p:nvPr>
            <p:ph type="body" sz="quarter" idx="10"/>
          </p:nvPr>
        </p:nvSpPr>
        <p:spPr>
          <a:xfrm>
            <a:off x="1008497" y="2583615"/>
            <a:ext cx="7342716" cy="387350"/>
          </a:xfrm>
        </p:spPr>
        <p:txBody>
          <a:bodyPr/>
          <a:lstStyle>
            <a:lvl1pPr>
              <a:defRPr sz="2417">
                <a:solidFill>
                  <a:schemeClr val="accent3"/>
                </a:solidFill>
              </a:defRPr>
            </a:lvl1pPr>
          </a:lstStyle>
          <a:p>
            <a:pPr lvl="0"/>
            <a:r>
              <a:rPr lang="en-US"/>
              <a:t>Click to edit Master text styles</a:t>
            </a:r>
          </a:p>
        </p:txBody>
      </p:sp>
      <p:sp>
        <p:nvSpPr>
          <p:cNvPr id="16" name="Text Placeholder 2"/>
          <p:cNvSpPr>
            <a:spLocks noGrp="1"/>
          </p:cNvSpPr>
          <p:nvPr>
            <p:ph type="body" sz="quarter" idx="11"/>
          </p:nvPr>
        </p:nvSpPr>
        <p:spPr>
          <a:xfrm>
            <a:off x="1008497" y="3348141"/>
            <a:ext cx="7342716" cy="387350"/>
          </a:xfrm>
        </p:spPr>
        <p:txBody>
          <a:bodyPr/>
          <a:lstStyle>
            <a:lvl1pPr>
              <a:defRPr sz="2417">
                <a:solidFill>
                  <a:schemeClr val="accent5"/>
                </a:solidFill>
              </a:defRPr>
            </a:lvl1pPr>
          </a:lstStyle>
          <a:p>
            <a:pPr lvl="0"/>
            <a:r>
              <a:rPr lang="en-US"/>
              <a:t>Click to edit Master text styles</a:t>
            </a:r>
          </a:p>
        </p:txBody>
      </p:sp>
      <p:sp>
        <p:nvSpPr>
          <p:cNvPr id="17" name="Text Placeholder 2"/>
          <p:cNvSpPr>
            <a:spLocks noGrp="1"/>
          </p:cNvSpPr>
          <p:nvPr>
            <p:ph type="body" sz="quarter" idx="12"/>
          </p:nvPr>
        </p:nvSpPr>
        <p:spPr>
          <a:xfrm>
            <a:off x="1008497" y="4086660"/>
            <a:ext cx="7342716" cy="387350"/>
          </a:xfrm>
        </p:spPr>
        <p:txBody>
          <a:bodyPr/>
          <a:lstStyle>
            <a:lvl1pPr>
              <a:defRPr sz="2417">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114837868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hart 5 sections">
    <p:bg>
      <p:bgPr>
        <a:solidFill>
          <a:schemeClr val="bg2"/>
        </a:solidFill>
        <a:effectLst/>
      </p:bgPr>
    </p:bg>
    <p:spTree>
      <p:nvGrpSpPr>
        <p:cNvPr id="1" name=""/>
        <p:cNvGrpSpPr/>
        <p:nvPr/>
      </p:nvGrpSpPr>
      <p:grpSpPr>
        <a:xfrm>
          <a:off x="0" y="0"/>
          <a:ext cx="0" cy="0"/>
          <a:chOff x="0" y="0"/>
          <a:chExt cx="0" cy="0"/>
        </a:xfrm>
      </p:grpSpPr>
      <p:pic>
        <p:nvPicPr>
          <p:cNvPr id="31" name="Picture 3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54" name="Content Placeholder 5"/>
          <p:cNvSpPr txBox="1">
            <a:spLocks/>
          </p:cNvSpPr>
          <p:nvPr userDrawn="1"/>
        </p:nvSpPr>
        <p:spPr bwMode="auto">
          <a:xfrm>
            <a:off x="621054" y="1286010"/>
            <a:ext cx="11121826" cy="586341"/>
          </a:xfrm>
          <a:prstGeom prst="roundRect">
            <a:avLst>
              <a:gd name="adj" fmla="val 16289"/>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367880" tIns="0" rIns="183942" bIns="45983"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833" dirty="0">
              <a:solidFill>
                <a:srgbClr val="EF6F00"/>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33" name="Content Placeholder 5"/>
          <p:cNvSpPr txBox="1">
            <a:spLocks/>
          </p:cNvSpPr>
          <p:nvPr userDrawn="1"/>
        </p:nvSpPr>
        <p:spPr bwMode="auto">
          <a:xfrm>
            <a:off x="592952" y="2045797"/>
            <a:ext cx="11121826" cy="586341"/>
          </a:xfrm>
          <a:prstGeom prst="roundRect">
            <a:avLst>
              <a:gd name="adj" fmla="val 16289"/>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367880" tIns="0" rIns="183942" bIns="45983"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833" dirty="0">
              <a:solidFill>
                <a:srgbClr val="EF6F00"/>
              </a:solidFill>
            </a:endParaRPr>
          </a:p>
        </p:txBody>
      </p:sp>
      <p:sp>
        <p:nvSpPr>
          <p:cNvPr id="34" name="Content Placeholder 5"/>
          <p:cNvSpPr txBox="1">
            <a:spLocks/>
          </p:cNvSpPr>
          <p:nvPr userDrawn="1"/>
        </p:nvSpPr>
        <p:spPr bwMode="auto">
          <a:xfrm>
            <a:off x="592952" y="2805577"/>
            <a:ext cx="11121826" cy="586341"/>
          </a:xfrm>
          <a:prstGeom prst="roundRect">
            <a:avLst>
              <a:gd name="adj" fmla="val 16289"/>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367880" tIns="0" rIns="183942" bIns="45983"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833" dirty="0">
              <a:solidFill>
                <a:srgbClr val="EF6F00"/>
              </a:solidFill>
            </a:endParaRPr>
          </a:p>
        </p:txBody>
      </p:sp>
      <p:sp>
        <p:nvSpPr>
          <p:cNvPr id="35" name="Content Placeholder 5"/>
          <p:cNvSpPr txBox="1">
            <a:spLocks/>
          </p:cNvSpPr>
          <p:nvPr userDrawn="1"/>
        </p:nvSpPr>
        <p:spPr bwMode="auto">
          <a:xfrm>
            <a:off x="592952" y="3565357"/>
            <a:ext cx="11121826" cy="586341"/>
          </a:xfrm>
          <a:prstGeom prst="roundRect">
            <a:avLst>
              <a:gd name="adj" fmla="val 16289"/>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367880" tIns="0" rIns="183942" bIns="45983"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833" dirty="0">
              <a:solidFill>
                <a:srgbClr val="EF6F00"/>
              </a:solidFill>
            </a:endParaRPr>
          </a:p>
        </p:txBody>
      </p:sp>
      <p:sp>
        <p:nvSpPr>
          <p:cNvPr id="36" name="Content Placeholder 5"/>
          <p:cNvSpPr txBox="1">
            <a:spLocks/>
          </p:cNvSpPr>
          <p:nvPr userDrawn="1"/>
        </p:nvSpPr>
        <p:spPr bwMode="auto">
          <a:xfrm>
            <a:off x="592952" y="4325134"/>
            <a:ext cx="11121826" cy="586341"/>
          </a:xfrm>
          <a:prstGeom prst="roundRect">
            <a:avLst>
              <a:gd name="adj" fmla="val 16289"/>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367880" tIns="0" rIns="183942" bIns="45983"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833" dirty="0">
              <a:solidFill>
                <a:srgbClr val="EF6F00"/>
              </a:solidFill>
            </a:endParaRPr>
          </a:p>
        </p:txBody>
      </p:sp>
      <p:sp>
        <p:nvSpPr>
          <p:cNvPr id="38" name="Round Same Side Corner Rectangle 37"/>
          <p:cNvSpPr/>
          <p:nvPr userDrawn="1"/>
        </p:nvSpPr>
        <p:spPr>
          <a:xfrm rot="16200000">
            <a:off x="421701" y="1457255"/>
            <a:ext cx="586343" cy="243842"/>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9" name="Round Same Side Corner Rectangle 38"/>
          <p:cNvSpPr/>
          <p:nvPr userDrawn="1"/>
        </p:nvSpPr>
        <p:spPr>
          <a:xfrm rot="16200000">
            <a:off x="421701" y="2217039"/>
            <a:ext cx="586343" cy="243842"/>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0" name="Round Same Side Corner Rectangle 39"/>
          <p:cNvSpPr/>
          <p:nvPr userDrawn="1"/>
        </p:nvSpPr>
        <p:spPr>
          <a:xfrm rot="16200000">
            <a:off x="421701" y="2976819"/>
            <a:ext cx="586343" cy="243842"/>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2" name="Round Same Side Corner Rectangle 41"/>
          <p:cNvSpPr/>
          <p:nvPr userDrawn="1"/>
        </p:nvSpPr>
        <p:spPr>
          <a:xfrm rot="16200000">
            <a:off x="421701" y="3736594"/>
            <a:ext cx="586343" cy="243842"/>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3" name="Round Same Side Corner Rectangle 42"/>
          <p:cNvSpPr/>
          <p:nvPr userDrawn="1"/>
        </p:nvSpPr>
        <p:spPr>
          <a:xfrm rot="16200000">
            <a:off x="421701" y="4496375"/>
            <a:ext cx="586343" cy="243842"/>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 name="Text Placeholder 2"/>
          <p:cNvSpPr>
            <a:spLocks noGrp="1"/>
          </p:cNvSpPr>
          <p:nvPr>
            <p:ph type="body" sz="quarter" idx="10"/>
          </p:nvPr>
        </p:nvSpPr>
        <p:spPr>
          <a:xfrm>
            <a:off x="1008497" y="1428228"/>
            <a:ext cx="7342716" cy="387350"/>
          </a:xfrm>
        </p:spPr>
        <p:txBody>
          <a:bodyPr/>
          <a:lstStyle>
            <a:lvl1pPr>
              <a:defRPr sz="1833">
                <a:solidFill>
                  <a:schemeClr val="accent1"/>
                </a:solidFill>
              </a:defRPr>
            </a:lvl1pPr>
          </a:lstStyle>
          <a:p>
            <a:pPr lvl="0"/>
            <a:r>
              <a:rPr lang="en-US"/>
              <a:t>Click to edit Master text styles</a:t>
            </a:r>
          </a:p>
        </p:txBody>
      </p:sp>
      <p:sp>
        <p:nvSpPr>
          <p:cNvPr id="18" name="Text Placeholder 2"/>
          <p:cNvSpPr>
            <a:spLocks noGrp="1"/>
          </p:cNvSpPr>
          <p:nvPr>
            <p:ph type="body" sz="quarter" idx="11"/>
          </p:nvPr>
        </p:nvSpPr>
        <p:spPr>
          <a:xfrm>
            <a:off x="994579" y="2207910"/>
            <a:ext cx="7342716" cy="387350"/>
          </a:xfrm>
        </p:spPr>
        <p:txBody>
          <a:bodyPr/>
          <a:lstStyle>
            <a:lvl1pPr>
              <a:defRPr sz="1833">
                <a:solidFill>
                  <a:schemeClr val="accent1"/>
                </a:solidFill>
              </a:defRPr>
            </a:lvl1pPr>
          </a:lstStyle>
          <a:p>
            <a:pPr lvl="0"/>
            <a:r>
              <a:rPr lang="en-US"/>
              <a:t>Click to edit Master text styles</a:t>
            </a:r>
          </a:p>
        </p:txBody>
      </p:sp>
      <p:sp>
        <p:nvSpPr>
          <p:cNvPr id="19" name="Text Placeholder 2"/>
          <p:cNvSpPr>
            <a:spLocks noGrp="1"/>
          </p:cNvSpPr>
          <p:nvPr>
            <p:ph type="body" sz="quarter" idx="12"/>
          </p:nvPr>
        </p:nvSpPr>
        <p:spPr>
          <a:xfrm>
            <a:off x="1011280" y="2971014"/>
            <a:ext cx="7342716" cy="387350"/>
          </a:xfrm>
        </p:spPr>
        <p:txBody>
          <a:bodyPr/>
          <a:lstStyle>
            <a:lvl1pPr>
              <a:defRPr sz="1833">
                <a:solidFill>
                  <a:schemeClr val="accent1"/>
                </a:solidFill>
              </a:defRPr>
            </a:lvl1pPr>
          </a:lstStyle>
          <a:p>
            <a:pPr lvl="0"/>
            <a:r>
              <a:rPr lang="en-US"/>
              <a:t>Click to edit Master text styles</a:t>
            </a:r>
          </a:p>
        </p:txBody>
      </p:sp>
      <p:sp>
        <p:nvSpPr>
          <p:cNvPr id="20" name="Text Placeholder 2"/>
          <p:cNvSpPr>
            <a:spLocks noGrp="1"/>
          </p:cNvSpPr>
          <p:nvPr>
            <p:ph type="body" sz="quarter" idx="13"/>
          </p:nvPr>
        </p:nvSpPr>
        <p:spPr>
          <a:xfrm>
            <a:off x="997363" y="3750696"/>
            <a:ext cx="7342716" cy="387350"/>
          </a:xfrm>
        </p:spPr>
        <p:txBody>
          <a:bodyPr/>
          <a:lstStyle>
            <a:lvl1pPr>
              <a:defRPr sz="1833">
                <a:solidFill>
                  <a:schemeClr val="accent1"/>
                </a:solidFill>
              </a:defRPr>
            </a:lvl1pPr>
          </a:lstStyle>
          <a:p>
            <a:pPr lvl="0"/>
            <a:r>
              <a:rPr lang="en-US"/>
              <a:t>Click to edit Master text styles</a:t>
            </a:r>
          </a:p>
        </p:txBody>
      </p:sp>
      <p:sp>
        <p:nvSpPr>
          <p:cNvPr id="21" name="Text Placeholder 2"/>
          <p:cNvSpPr>
            <a:spLocks noGrp="1"/>
          </p:cNvSpPr>
          <p:nvPr>
            <p:ph type="body" sz="quarter" idx="14"/>
          </p:nvPr>
        </p:nvSpPr>
        <p:spPr>
          <a:xfrm>
            <a:off x="994579" y="4484705"/>
            <a:ext cx="7342716" cy="387350"/>
          </a:xfrm>
        </p:spPr>
        <p:txBody>
          <a:bodyPr/>
          <a:lstStyle>
            <a:lvl1pPr>
              <a:defRPr sz="1833">
                <a:solidFill>
                  <a:schemeClr val="accent1"/>
                </a:solidFill>
              </a:defRPr>
            </a:lvl1pPr>
          </a:lstStyle>
          <a:p>
            <a:pPr lvl="0"/>
            <a:r>
              <a:rPr lang="en-US"/>
              <a:t>Click to edit Master text styles</a:t>
            </a:r>
          </a:p>
        </p:txBody>
      </p:sp>
      <p:sp>
        <p:nvSpPr>
          <p:cNvPr id="24" name="Text Placeholder 2"/>
          <p:cNvSpPr>
            <a:spLocks noGrp="1"/>
          </p:cNvSpPr>
          <p:nvPr>
            <p:ph type="body" sz="quarter" idx="15"/>
          </p:nvPr>
        </p:nvSpPr>
        <p:spPr>
          <a:xfrm>
            <a:off x="8581722" y="1430316"/>
            <a:ext cx="2839147" cy="387350"/>
          </a:xfrm>
        </p:spPr>
        <p:txBody>
          <a:bodyPr/>
          <a:lstStyle>
            <a:lvl1pPr>
              <a:defRPr sz="1833">
                <a:solidFill>
                  <a:schemeClr val="tx1">
                    <a:lumMod val="50000"/>
                    <a:lumOff val="50000"/>
                  </a:schemeClr>
                </a:solidFill>
              </a:defRPr>
            </a:lvl1pPr>
          </a:lstStyle>
          <a:p>
            <a:pPr lvl="0"/>
            <a:r>
              <a:rPr lang="en-US"/>
              <a:t>Click to edit Master text styles</a:t>
            </a:r>
          </a:p>
        </p:txBody>
      </p:sp>
      <p:sp>
        <p:nvSpPr>
          <p:cNvPr id="25" name="Text Placeholder 2"/>
          <p:cNvSpPr>
            <a:spLocks noGrp="1"/>
          </p:cNvSpPr>
          <p:nvPr>
            <p:ph type="body" sz="quarter" idx="16"/>
          </p:nvPr>
        </p:nvSpPr>
        <p:spPr>
          <a:xfrm>
            <a:off x="8567804" y="2209998"/>
            <a:ext cx="2839147" cy="387350"/>
          </a:xfrm>
        </p:spPr>
        <p:txBody>
          <a:bodyPr/>
          <a:lstStyle>
            <a:lvl1pPr>
              <a:defRPr sz="1833">
                <a:solidFill>
                  <a:schemeClr val="tx1">
                    <a:lumMod val="50000"/>
                    <a:lumOff val="50000"/>
                  </a:schemeClr>
                </a:solidFill>
              </a:defRPr>
            </a:lvl1pPr>
          </a:lstStyle>
          <a:p>
            <a:pPr lvl="0"/>
            <a:r>
              <a:rPr lang="en-US"/>
              <a:t>Click to edit Master text styles</a:t>
            </a:r>
          </a:p>
        </p:txBody>
      </p:sp>
      <p:sp>
        <p:nvSpPr>
          <p:cNvPr id="26" name="Text Placeholder 2"/>
          <p:cNvSpPr>
            <a:spLocks noGrp="1"/>
          </p:cNvSpPr>
          <p:nvPr>
            <p:ph type="body" sz="quarter" idx="17"/>
          </p:nvPr>
        </p:nvSpPr>
        <p:spPr>
          <a:xfrm>
            <a:off x="8584504" y="2973102"/>
            <a:ext cx="2839147" cy="387350"/>
          </a:xfrm>
        </p:spPr>
        <p:txBody>
          <a:bodyPr/>
          <a:lstStyle>
            <a:lvl1pPr>
              <a:defRPr sz="1833">
                <a:solidFill>
                  <a:schemeClr val="tx1">
                    <a:lumMod val="50000"/>
                    <a:lumOff val="50000"/>
                  </a:schemeClr>
                </a:solidFill>
              </a:defRPr>
            </a:lvl1pPr>
          </a:lstStyle>
          <a:p>
            <a:pPr lvl="0"/>
            <a:r>
              <a:rPr lang="en-US"/>
              <a:t>Click to edit Master text styles</a:t>
            </a:r>
          </a:p>
        </p:txBody>
      </p:sp>
      <p:sp>
        <p:nvSpPr>
          <p:cNvPr id="27" name="Text Placeholder 2"/>
          <p:cNvSpPr>
            <a:spLocks noGrp="1"/>
          </p:cNvSpPr>
          <p:nvPr>
            <p:ph type="body" sz="quarter" idx="18"/>
          </p:nvPr>
        </p:nvSpPr>
        <p:spPr>
          <a:xfrm>
            <a:off x="8570590" y="3752784"/>
            <a:ext cx="2839147" cy="387350"/>
          </a:xfrm>
        </p:spPr>
        <p:txBody>
          <a:bodyPr/>
          <a:lstStyle>
            <a:lvl1pPr>
              <a:defRPr sz="1833">
                <a:solidFill>
                  <a:schemeClr val="tx1">
                    <a:lumMod val="50000"/>
                    <a:lumOff val="50000"/>
                  </a:schemeClr>
                </a:solidFill>
              </a:defRPr>
            </a:lvl1pPr>
          </a:lstStyle>
          <a:p>
            <a:pPr lvl="0"/>
            <a:r>
              <a:rPr lang="en-US"/>
              <a:t>Click to edit Master text styles</a:t>
            </a:r>
          </a:p>
        </p:txBody>
      </p:sp>
      <p:sp>
        <p:nvSpPr>
          <p:cNvPr id="28" name="Text Placeholder 2"/>
          <p:cNvSpPr>
            <a:spLocks noGrp="1"/>
          </p:cNvSpPr>
          <p:nvPr>
            <p:ph type="body" sz="quarter" idx="19"/>
          </p:nvPr>
        </p:nvSpPr>
        <p:spPr>
          <a:xfrm>
            <a:off x="8567804" y="4486793"/>
            <a:ext cx="2839147" cy="387350"/>
          </a:xfrm>
        </p:spPr>
        <p:txBody>
          <a:bodyPr/>
          <a:lstStyle>
            <a:lvl1pPr>
              <a:defRPr sz="1833">
                <a:solidFill>
                  <a:schemeClr val="tx1">
                    <a:lumMod val="50000"/>
                    <a:lumOff val="50000"/>
                  </a:schemeClr>
                </a:solidFill>
              </a:defRPr>
            </a:lvl1pPr>
          </a:lstStyle>
          <a:p>
            <a:pPr lvl="0"/>
            <a:r>
              <a:rPr lang="en-US"/>
              <a:t>Click to edit Master text styles</a:t>
            </a:r>
          </a:p>
        </p:txBody>
      </p:sp>
    </p:spTree>
    <p:extLst>
      <p:ext uri="{BB962C8B-B14F-4D97-AF65-F5344CB8AC3E}">
        <p14:creationId xmlns:p14="http://schemas.microsoft.com/office/powerpoint/2010/main" val="62617811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hart 4 color block section + text ">
    <p:bg>
      <p:bgPr>
        <a:solidFill>
          <a:schemeClr val="bg2"/>
        </a:solidFill>
        <a:effectLst/>
      </p:bgPr>
    </p:bg>
    <p:spTree>
      <p:nvGrpSpPr>
        <p:cNvPr id="1" name=""/>
        <p:cNvGrpSpPr/>
        <p:nvPr/>
      </p:nvGrpSpPr>
      <p:grpSpPr>
        <a:xfrm>
          <a:off x="0" y="0"/>
          <a:ext cx="0" cy="0"/>
          <a:chOff x="0" y="0"/>
          <a:chExt cx="0" cy="0"/>
        </a:xfrm>
      </p:grpSpPr>
      <p:pic>
        <p:nvPicPr>
          <p:cNvPr id="31" name="Picture 3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33" name="Content Placeholder 5"/>
          <p:cNvSpPr txBox="1">
            <a:spLocks/>
          </p:cNvSpPr>
          <p:nvPr userDrawn="1"/>
        </p:nvSpPr>
        <p:spPr bwMode="auto">
          <a:xfrm>
            <a:off x="495433" y="1681884"/>
            <a:ext cx="11238520" cy="948883"/>
          </a:xfrm>
          <a:prstGeom prst="roundRect">
            <a:avLst>
              <a:gd name="adj" fmla="val 10034"/>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16" name="Round Same Side Corner Rectangle 15"/>
          <p:cNvSpPr/>
          <p:nvPr userDrawn="1"/>
        </p:nvSpPr>
        <p:spPr>
          <a:xfrm>
            <a:off x="5346266" y="1817929"/>
            <a:ext cx="6195108" cy="137160"/>
          </a:xfrm>
          <a:prstGeom prst="round2SameRect">
            <a:avLst>
              <a:gd name="adj1" fmla="val 50000"/>
              <a:gd name="adj2" fmla="val 0"/>
            </a:avLst>
          </a:prstGeom>
          <a:gradFill>
            <a:gsLst>
              <a:gs pos="0">
                <a:schemeClr val="accent1"/>
              </a:gs>
              <a:gs pos="100000">
                <a:schemeClr val="accent2"/>
              </a:gs>
            </a:gsLs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7" name="Rounded Rectangle 16"/>
          <p:cNvSpPr/>
          <p:nvPr userDrawn="1"/>
        </p:nvSpPr>
        <p:spPr>
          <a:xfrm>
            <a:off x="5346266" y="1817930"/>
            <a:ext cx="6195108" cy="676780"/>
          </a:xfrm>
          <a:prstGeom prst="roundRect">
            <a:avLst>
              <a:gd name="adj" fmla="val 7950"/>
            </a:avLst>
          </a:prstGeom>
          <a:noFill/>
          <a:ln w="12700" cmpd="sng">
            <a:gradFill flip="none" rotWithShape="1">
              <a:gsLst>
                <a:gs pos="80000">
                  <a:schemeClr val="accent1"/>
                </a:gs>
                <a:gs pos="100000">
                  <a:schemeClr val="accent2"/>
                </a:gs>
              </a:gsLst>
              <a:lin ang="16200000" scaled="0"/>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nchorCtr="0"/>
          <a:lstStyle/>
          <a:p>
            <a:pPr defTabSz="919664" fontAlgn="base">
              <a:spcBef>
                <a:spcPct val="0"/>
              </a:spcBef>
              <a:spcAft>
                <a:spcPct val="0"/>
              </a:spcAft>
            </a:pPr>
            <a:endParaRPr lang="en-US" sz="1083" dirty="0">
              <a:solidFill>
                <a:prstClr val="white"/>
              </a:solidFill>
              <a:cs typeface="Calibri"/>
            </a:endParaRPr>
          </a:p>
        </p:txBody>
      </p:sp>
      <p:sp>
        <p:nvSpPr>
          <p:cNvPr id="18" name="Content Placeholder 5"/>
          <p:cNvSpPr txBox="1">
            <a:spLocks/>
          </p:cNvSpPr>
          <p:nvPr userDrawn="1"/>
        </p:nvSpPr>
        <p:spPr bwMode="auto">
          <a:xfrm>
            <a:off x="476253" y="2800665"/>
            <a:ext cx="11238520" cy="948883"/>
          </a:xfrm>
          <a:prstGeom prst="roundRect">
            <a:avLst>
              <a:gd name="adj" fmla="val 10034"/>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19" name="Round Same Side Corner Rectangle 18"/>
          <p:cNvSpPr/>
          <p:nvPr userDrawn="1"/>
        </p:nvSpPr>
        <p:spPr>
          <a:xfrm>
            <a:off x="5346266" y="2940250"/>
            <a:ext cx="6195108" cy="137160"/>
          </a:xfrm>
          <a:prstGeom prst="round2SameRect">
            <a:avLst>
              <a:gd name="adj1" fmla="val 50000"/>
              <a:gd name="adj2" fmla="val 0"/>
            </a:avLst>
          </a:prstGeom>
          <a:gradFill>
            <a:gsLst>
              <a:gs pos="0">
                <a:schemeClr val="accent5"/>
              </a:gs>
              <a:gs pos="100000">
                <a:schemeClr val="accent6"/>
              </a:gs>
            </a:gsLs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0" name="Rounded Rectangle 19"/>
          <p:cNvSpPr/>
          <p:nvPr userDrawn="1"/>
        </p:nvSpPr>
        <p:spPr>
          <a:xfrm>
            <a:off x="5346266" y="2940251"/>
            <a:ext cx="6195108" cy="676780"/>
          </a:xfrm>
          <a:prstGeom prst="roundRect">
            <a:avLst>
              <a:gd name="adj" fmla="val 7950"/>
            </a:avLst>
          </a:prstGeom>
          <a:noFill/>
          <a:ln w="12700" cmpd="sng">
            <a:gradFill flip="none" rotWithShape="1">
              <a:gsLst>
                <a:gs pos="80000">
                  <a:schemeClr val="accent5"/>
                </a:gs>
                <a:gs pos="100000">
                  <a:schemeClr val="accent6"/>
                </a:gs>
              </a:gsLst>
              <a:lin ang="16200000" scaled="0"/>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nchorCtr="0"/>
          <a:lstStyle/>
          <a:p>
            <a:pPr defTabSz="919664" fontAlgn="base">
              <a:spcBef>
                <a:spcPct val="0"/>
              </a:spcBef>
              <a:spcAft>
                <a:spcPct val="0"/>
              </a:spcAft>
            </a:pPr>
            <a:endParaRPr lang="en-US" sz="1083" dirty="0">
              <a:solidFill>
                <a:prstClr val="white"/>
              </a:solidFill>
              <a:cs typeface="Calibri"/>
            </a:endParaRPr>
          </a:p>
        </p:txBody>
      </p:sp>
      <p:sp>
        <p:nvSpPr>
          <p:cNvPr id="21" name="Content Placeholder 5"/>
          <p:cNvSpPr txBox="1">
            <a:spLocks/>
          </p:cNvSpPr>
          <p:nvPr userDrawn="1"/>
        </p:nvSpPr>
        <p:spPr bwMode="auto">
          <a:xfrm>
            <a:off x="476253" y="3922989"/>
            <a:ext cx="11238520" cy="948883"/>
          </a:xfrm>
          <a:prstGeom prst="roundRect">
            <a:avLst>
              <a:gd name="adj" fmla="val 10034"/>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22" name="Round Same Side Corner Rectangle 21"/>
          <p:cNvSpPr/>
          <p:nvPr userDrawn="1"/>
        </p:nvSpPr>
        <p:spPr>
          <a:xfrm>
            <a:off x="5346266" y="4062571"/>
            <a:ext cx="6195108" cy="137160"/>
          </a:xfrm>
          <a:prstGeom prst="round2SameRect">
            <a:avLst>
              <a:gd name="adj1" fmla="val 50000"/>
              <a:gd name="adj2" fmla="val 0"/>
            </a:avLst>
          </a:prstGeom>
          <a:gradFill>
            <a:gsLst>
              <a:gs pos="0">
                <a:schemeClr val="accent3"/>
              </a:gs>
              <a:gs pos="100000">
                <a:schemeClr val="accent4"/>
              </a:gs>
            </a:gsLs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3" name="Rounded Rectangle 22"/>
          <p:cNvSpPr/>
          <p:nvPr userDrawn="1"/>
        </p:nvSpPr>
        <p:spPr>
          <a:xfrm>
            <a:off x="5346266" y="4062572"/>
            <a:ext cx="6195108" cy="676780"/>
          </a:xfrm>
          <a:prstGeom prst="roundRect">
            <a:avLst>
              <a:gd name="adj" fmla="val 7950"/>
            </a:avLst>
          </a:prstGeom>
          <a:noFill/>
          <a:ln w="12700" cmpd="sng">
            <a:gradFill flip="none" rotWithShape="1">
              <a:gsLst>
                <a:gs pos="80000">
                  <a:schemeClr val="accent3"/>
                </a:gs>
                <a:gs pos="100000">
                  <a:schemeClr val="accent4"/>
                </a:gs>
              </a:gsLst>
              <a:lin ang="16200000" scaled="0"/>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nchorCtr="0"/>
          <a:lstStyle/>
          <a:p>
            <a:pPr defTabSz="919664" fontAlgn="base">
              <a:spcBef>
                <a:spcPct val="0"/>
              </a:spcBef>
              <a:spcAft>
                <a:spcPct val="0"/>
              </a:spcAft>
            </a:pPr>
            <a:endParaRPr lang="en-US" sz="1083" dirty="0">
              <a:solidFill>
                <a:prstClr val="white"/>
              </a:solidFill>
              <a:cs typeface="Calibri"/>
            </a:endParaRPr>
          </a:p>
        </p:txBody>
      </p:sp>
      <p:sp>
        <p:nvSpPr>
          <p:cNvPr id="24" name="Content Placeholder 5"/>
          <p:cNvSpPr txBox="1">
            <a:spLocks/>
          </p:cNvSpPr>
          <p:nvPr userDrawn="1"/>
        </p:nvSpPr>
        <p:spPr bwMode="auto">
          <a:xfrm>
            <a:off x="476253" y="5045309"/>
            <a:ext cx="11238520" cy="948883"/>
          </a:xfrm>
          <a:prstGeom prst="roundRect">
            <a:avLst>
              <a:gd name="adj" fmla="val 10034"/>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3942"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25" name="Round Same Side Corner Rectangle 24"/>
          <p:cNvSpPr/>
          <p:nvPr userDrawn="1"/>
        </p:nvSpPr>
        <p:spPr>
          <a:xfrm>
            <a:off x="5346266" y="5184892"/>
            <a:ext cx="6195108" cy="137160"/>
          </a:xfrm>
          <a:prstGeom prst="round2SameRect">
            <a:avLst>
              <a:gd name="adj1" fmla="val 50000"/>
              <a:gd name="adj2" fmla="val 0"/>
            </a:avLst>
          </a:prstGeom>
          <a:gradFill>
            <a:gsLst>
              <a:gs pos="0">
                <a:srgbClr val="81017E"/>
              </a:gs>
              <a:gs pos="100000">
                <a:srgbClr val="DA0081"/>
              </a:gs>
            </a:gsLs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6" name="Rounded Rectangle 25"/>
          <p:cNvSpPr/>
          <p:nvPr userDrawn="1"/>
        </p:nvSpPr>
        <p:spPr>
          <a:xfrm>
            <a:off x="5346266" y="5184893"/>
            <a:ext cx="6195108" cy="676780"/>
          </a:xfrm>
          <a:prstGeom prst="roundRect">
            <a:avLst>
              <a:gd name="adj" fmla="val 7950"/>
            </a:avLst>
          </a:prstGeom>
          <a:noFill/>
          <a:ln w="12700" cmpd="sng">
            <a:gradFill flip="none" rotWithShape="1">
              <a:gsLst>
                <a:gs pos="80000">
                  <a:srgbClr val="81017E"/>
                </a:gs>
                <a:gs pos="100000">
                  <a:srgbClr val="DA0081"/>
                </a:gs>
              </a:gsLst>
              <a:lin ang="16200000" scaled="0"/>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nchorCtr="0"/>
          <a:lstStyle/>
          <a:p>
            <a:pPr defTabSz="919664" fontAlgn="base">
              <a:spcBef>
                <a:spcPct val="0"/>
              </a:spcBef>
              <a:spcAft>
                <a:spcPct val="0"/>
              </a:spcAft>
            </a:pPr>
            <a:endParaRPr lang="en-US" sz="1083" dirty="0">
              <a:solidFill>
                <a:prstClr val="white"/>
              </a:solidFill>
              <a:cs typeface="Calibri"/>
            </a:endParaRPr>
          </a:p>
        </p:txBody>
      </p:sp>
      <p:sp>
        <p:nvSpPr>
          <p:cNvPr id="3" name="Text Placeholder 2"/>
          <p:cNvSpPr>
            <a:spLocks noGrp="1"/>
          </p:cNvSpPr>
          <p:nvPr>
            <p:ph type="body" sz="quarter" idx="10"/>
          </p:nvPr>
        </p:nvSpPr>
        <p:spPr>
          <a:xfrm>
            <a:off x="5456773" y="2027243"/>
            <a:ext cx="5966884" cy="466725"/>
          </a:xfrm>
        </p:spPr>
        <p:txBody>
          <a:bodyPr/>
          <a:lstStyle>
            <a:lvl1pPr algn="ctr">
              <a:defRPr sz="1833">
                <a:solidFill>
                  <a:schemeClr val="accent1"/>
                </a:solidFill>
              </a:defRPr>
            </a:lvl1pPr>
          </a:lstStyle>
          <a:p>
            <a:pPr lvl="0"/>
            <a:r>
              <a:rPr lang="en-US"/>
              <a:t>Click to edit Master text styles</a:t>
            </a:r>
          </a:p>
        </p:txBody>
      </p:sp>
      <p:sp>
        <p:nvSpPr>
          <p:cNvPr id="28" name="Text Placeholder 2"/>
          <p:cNvSpPr>
            <a:spLocks noGrp="1"/>
          </p:cNvSpPr>
          <p:nvPr>
            <p:ph type="body" sz="quarter" idx="11"/>
          </p:nvPr>
        </p:nvSpPr>
        <p:spPr>
          <a:xfrm>
            <a:off x="5454774" y="3157368"/>
            <a:ext cx="5966884" cy="466725"/>
          </a:xfrm>
        </p:spPr>
        <p:txBody>
          <a:bodyPr/>
          <a:lstStyle>
            <a:lvl1pPr algn="ctr">
              <a:defRPr sz="1833">
                <a:solidFill>
                  <a:schemeClr val="accent5"/>
                </a:solidFill>
              </a:defRPr>
            </a:lvl1pPr>
          </a:lstStyle>
          <a:p>
            <a:pPr lvl="0"/>
            <a:r>
              <a:rPr lang="en-US"/>
              <a:t>Click to edit Master text styles</a:t>
            </a:r>
          </a:p>
        </p:txBody>
      </p:sp>
      <p:sp>
        <p:nvSpPr>
          <p:cNvPr id="29" name="Text Placeholder 2"/>
          <p:cNvSpPr>
            <a:spLocks noGrp="1"/>
          </p:cNvSpPr>
          <p:nvPr>
            <p:ph type="body" sz="quarter" idx="12"/>
          </p:nvPr>
        </p:nvSpPr>
        <p:spPr>
          <a:xfrm>
            <a:off x="5454774" y="4261833"/>
            <a:ext cx="5966884" cy="466725"/>
          </a:xfrm>
        </p:spPr>
        <p:txBody>
          <a:bodyPr/>
          <a:lstStyle>
            <a:lvl1pPr algn="ctr">
              <a:defRPr sz="1833">
                <a:solidFill>
                  <a:schemeClr val="accent3"/>
                </a:solidFill>
              </a:defRPr>
            </a:lvl1pPr>
          </a:lstStyle>
          <a:p>
            <a:pPr lvl="0"/>
            <a:r>
              <a:rPr lang="en-US"/>
              <a:t>Click to edit Master text styles</a:t>
            </a:r>
          </a:p>
        </p:txBody>
      </p:sp>
      <p:sp>
        <p:nvSpPr>
          <p:cNvPr id="30" name="Text Placeholder 2"/>
          <p:cNvSpPr>
            <a:spLocks noGrp="1"/>
          </p:cNvSpPr>
          <p:nvPr>
            <p:ph type="body" sz="quarter" idx="13"/>
          </p:nvPr>
        </p:nvSpPr>
        <p:spPr>
          <a:xfrm>
            <a:off x="5452769" y="5391958"/>
            <a:ext cx="5966884" cy="466725"/>
          </a:xfrm>
        </p:spPr>
        <p:txBody>
          <a:bodyPr/>
          <a:lstStyle>
            <a:lvl1pPr algn="ctr">
              <a:defRPr sz="1833">
                <a:solidFill>
                  <a:srgbClr val="7030A0"/>
                </a:solidFill>
              </a:defRPr>
            </a:lvl1pPr>
          </a:lstStyle>
          <a:p>
            <a:pPr lvl="0"/>
            <a:r>
              <a:rPr lang="en-US"/>
              <a:t>Click to edit Master text styles</a:t>
            </a:r>
          </a:p>
        </p:txBody>
      </p:sp>
      <p:sp>
        <p:nvSpPr>
          <p:cNvPr id="5" name="Text Placeholder 4"/>
          <p:cNvSpPr>
            <a:spLocks noGrp="1"/>
          </p:cNvSpPr>
          <p:nvPr>
            <p:ph type="body" sz="quarter" idx="14"/>
          </p:nvPr>
        </p:nvSpPr>
        <p:spPr>
          <a:xfrm>
            <a:off x="751428" y="1817694"/>
            <a:ext cx="4379383" cy="813073"/>
          </a:xfrm>
        </p:spPr>
        <p:txBody>
          <a:bodyPr/>
          <a:lstStyle>
            <a:lvl1pPr>
              <a:defRPr sz="1583">
                <a:solidFill>
                  <a:schemeClr val="accent1"/>
                </a:solidFill>
              </a:defRPr>
            </a:lvl1pPr>
            <a:lvl2pPr>
              <a:defRPr sz="1417"/>
            </a:lvl2pPr>
          </a:lstStyle>
          <a:p>
            <a:pPr lvl="0"/>
            <a:r>
              <a:rPr lang="en-US"/>
              <a:t>Click to edit Master text styles</a:t>
            </a:r>
          </a:p>
          <a:p>
            <a:pPr lvl="1"/>
            <a:r>
              <a:rPr lang="en-US"/>
              <a:t>Second level</a:t>
            </a:r>
          </a:p>
        </p:txBody>
      </p:sp>
      <p:sp>
        <p:nvSpPr>
          <p:cNvPr id="34" name="Text Placeholder 4"/>
          <p:cNvSpPr>
            <a:spLocks noGrp="1"/>
          </p:cNvSpPr>
          <p:nvPr>
            <p:ph type="body" sz="quarter" idx="15"/>
          </p:nvPr>
        </p:nvSpPr>
        <p:spPr>
          <a:xfrm>
            <a:off x="749427" y="2944253"/>
            <a:ext cx="4379383" cy="796245"/>
          </a:xfrm>
        </p:spPr>
        <p:txBody>
          <a:bodyPr/>
          <a:lstStyle>
            <a:lvl1pPr>
              <a:defRPr sz="1583">
                <a:solidFill>
                  <a:schemeClr val="accent5"/>
                </a:solidFill>
              </a:defRPr>
            </a:lvl1pPr>
            <a:lvl2pPr>
              <a:defRPr sz="1417"/>
            </a:lvl2pPr>
          </a:lstStyle>
          <a:p>
            <a:pPr lvl="0"/>
            <a:r>
              <a:rPr lang="en-US"/>
              <a:t>Click to edit Master text styles</a:t>
            </a:r>
          </a:p>
          <a:p>
            <a:pPr lvl="1"/>
            <a:r>
              <a:rPr lang="en-US"/>
              <a:t>Second level</a:t>
            </a:r>
          </a:p>
        </p:txBody>
      </p:sp>
      <p:sp>
        <p:nvSpPr>
          <p:cNvPr id="35" name="Text Placeholder 4"/>
          <p:cNvSpPr>
            <a:spLocks noGrp="1"/>
          </p:cNvSpPr>
          <p:nvPr>
            <p:ph type="body" sz="quarter" idx="16"/>
          </p:nvPr>
        </p:nvSpPr>
        <p:spPr>
          <a:xfrm>
            <a:off x="749427" y="4058799"/>
            <a:ext cx="4379383" cy="813073"/>
          </a:xfrm>
        </p:spPr>
        <p:txBody>
          <a:bodyPr/>
          <a:lstStyle>
            <a:lvl1pPr>
              <a:defRPr sz="1583">
                <a:solidFill>
                  <a:schemeClr val="accent3"/>
                </a:solidFill>
              </a:defRPr>
            </a:lvl1pPr>
            <a:lvl2pPr>
              <a:defRPr sz="1417"/>
            </a:lvl2pPr>
          </a:lstStyle>
          <a:p>
            <a:pPr lvl="0"/>
            <a:r>
              <a:rPr lang="en-US"/>
              <a:t>Click to edit Master text styles</a:t>
            </a:r>
          </a:p>
          <a:p>
            <a:pPr lvl="1"/>
            <a:r>
              <a:rPr lang="en-US"/>
              <a:t>Second level</a:t>
            </a:r>
          </a:p>
        </p:txBody>
      </p:sp>
      <p:sp>
        <p:nvSpPr>
          <p:cNvPr id="36" name="Text Placeholder 4"/>
          <p:cNvSpPr>
            <a:spLocks noGrp="1"/>
          </p:cNvSpPr>
          <p:nvPr>
            <p:ph type="body" sz="quarter" idx="17"/>
          </p:nvPr>
        </p:nvSpPr>
        <p:spPr>
          <a:xfrm>
            <a:off x="747424" y="5185353"/>
            <a:ext cx="4379383" cy="796245"/>
          </a:xfrm>
        </p:spPr>
        <p:txBody>
          <a:bodyPr/>
          <a:lstStyle>
            <a:lvl1pPr>
              <a:defRPr sz="1583">
                <a:solidFill>
                  <a:srgbClr val="7030A0"/>
                </a:solidFill>
              </a:defRPr>
            </a:lvl1pPr>
            <a:lvl2pPr>
              <a:defRPr sz="1417"/>
            </a:lvl2pPr>
          </a:lstStyle>
          <a:p>
            <a:pPr lvl="0"/>
            <a:r>
              <a:rPr lang="en-US"/>
              <a:t>Click to edit Master text styles</a:t>
            </a:r>
          </a:p>
          <a:p>
            <a:pPr lvl="1"/>
            <a:r>
              <a:rPr lang="en-US"/>
              <a:t>Second level</a:t>
            </a:r>
          </a:p>
        </p:txBody>
      </p:sp>
      <p:sp>
        <p:nvSpPr>
          <p:cNvPr id="7" name="Text Placeholder 6"/>
          <p:cNvSpPr>
            <a:spLocks noGrp="1"/>
          </p:cNvSpPr>
          <p:nvPr>
            <p:ph type="body" sz="quarter" idx="18"/>
          </p:nvPr>
        </p:nvSpPr>
        <p:spPr>
          <a:xfrm>
            <a:off x="751423" y="1403951"/>
            <a:ext cx="3219450" cy="204788"/>
          </a:xfrm>
        </p:spPr>
        <p:txBody>
          <a:bodyPr/>
          <a:lstStyle>
            <a:lvl1pPr>
              <a:defRPr sz="1417" i="1"/>
            </a:lvl1pPr>
          </a:lstStyle>
          <a:p>
            <a:pPr lvl="0"/>
            <a:r>
              <a:rPr lang="en-US"/>
              <a:t>Click to edit Master text styles</a:t>
            </a:r>
          </a:p>
        </p:txBody>
      </p:sp>
      <p:sp>
        <p:nvSpPr>
          <p:cNvPr id="37" name="Text Placeholder 6"/>
          <p:cNvSpPr>
            <a:spLocks noGrp="1"/>
          </p:cNvSpPr>
          <p:nvPr>
            <p:ph type="body" sz="quarter" idx="19"/>
          </p:nvPr>
        </p:nvSpPr>
        <p:spPr>
          <a:xfrm>
            <a:off x="5456771" y="1411503"/>
            <a:ext cx="3219450" cy="204788"/>
          </a:xfrm>
        </p:spPr>
        <p:txBody>
          <a:bodyPr/>
          <a:lstStyle>
            <a:lvl1pPr>
              <a:defRPr sz="1417" i="1"/>
            </a:lvl1pPr>
          </a:lstStyle>
          <a:p>
            <a:pPr lvl="0"/>
            <a:r>
              <a:rPr lang="en-US"/>
              <a:t>Click to edit Master text styles</a:t>
            </a:r>
          </a:p>
        </p:txBody>
      </p:sp>
    </p:spTree>
    <p:extLst>
      <p:ext uri="{BB962C8B-B14F-4D97-AF65-F5344CB8AC3E}">
        <p14:creationId xmlns:p14="http://schemas.microsoft.com/office/powerpoint/2010/main" val="168491555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hart list">
    <p:bg>
      <p:bgPr>
        <a:solidFill>
          <a:schemeClr val="bg2"/>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graphicFrame>
        <p:nvGraphicFramePr>
          <p:cNvPr id="19" name="Content Placeholder 6"/>
          <p:cNvGraphicFramePr>
            <a:graphicFrameLocks/>
          </p:cNvGraphicFramePr>
          <p:nvPr userDrawn="1">
            <p:extLst/>
          </p:nvPr>
        </p:nvGraphicFramePr>
        <p:xfrm>
          <a:off x="586670" y="1632768"/>
          <a:ext cx="11036306" cy="3620810"/>
        </p:xfrm>
        <a:graphic>
          <a:graphicData uri="http://schemas.openxmlformats.org/drawingml/2006/table">
            <a:tbl>
              <a:tblPr firstRow="1" bandRow="1">
                <a:tableStyleId>{5C22544A-7EE6-4342-B048-85BDC9FD1C3A}</a:tableStyleId>
              </a:tblPr>
              <a:tblGrid>
                <a:gridCol w="4180806">
                  <a:extLst>
                    <a:ext uri="{9D8B030D-6E8A-4147-A177-3AD203B41FA5}">
                      <a16:colId xmlns:a16="http://schemas.microsoft.com/office/drawing/2014/main" val="20000"/>
                    </a:ext>
                  </a:extLst>
                </a:gridCol>
                <a:gridCol w="6855500">
                  <a:extLst>
                    <a:ext uri="{9D8B030D-6E8A-4147-A177-3AD203B41FA5}">
                      <a16:colId xmlns:a16="http://schemas.microsoft.com/office/drawing/2014/main" val="20001"/>
                    </a:ext>
                  </a:extLst>
                </a:gridCol>
              </a:tblGrid>
              <a:tr h="413427">
                <a:tc>
                  <a:txBody>
                    <a:bodyPr/>
                    <a:lstStyle/>
                    <a:p>
                      <a:endParaRPr lang="en-US" sz="1400" b="0" dirty="0">
                        <a:solidFill>
                          <a:schemeClr val="bg1"/>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gradFill flip="none" rotWithShape="1">
                      <a:gsLst>
                        <a:gs pos="0">
                          <a:srgbClr val="0C2577"/>
                        </a:gs>
                        <a:gs pos="100000">
                          <a:schemeClr val="accent5"/>
                        </a:gs>
                      </a:gsLst>
                      <a:lin ang="16200000" scaled="0"/>
                      <a:tileRect/>
                    </a:gradFill>
                  </a:tcPr>
                </a:tc>
                <a:tc>
                  <a:txBody>
                    <a:bodyPr/>
                    <a:lstStyle/>
                    <a:p>
                      <a:endParaRPr lang="en-US" sz="1400" b="0" dirty="0">
                        <a:solidFill>
                          <a:schemeClr val="bg1"/>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gradFill flip="none" rotWithShape="1">
                      <a:gsLst>
                        <a:gs pos="0">
                          <a:srgbClr val="0C2577"/>
                        </a:gs>
                        <a:gs pos="100000">
                          <a:schemeClr val="accent5"/>
                        </a:gs>
                      </a:gsLst>
                      <a:lin ang="16200000" scaled="0"/>
                      <a:tileRect/>
                    </a:gradFill>
                  </a:tcPr>
                </a:tc>
                <a:extLst>
                  <a:ext uri="{0D108BD9-81ED-4DB2-BD59-A6C34878D82A}">
                    <a16:rowId xmlns:a16="http://schemas.microsoft.com/office/drawing/2014/main" val="10000"/>
                  </a:ext>
                </a:extLst>
              </a:tr>
              <a:tr h="641477">
                <a:tc>
                  <a:txBody>
                    <a:bodyPr/>
                    <a:lstStyle/>
                    <a:p>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chemeClr val="bg1"/>
                    </a:solidFill>
                  </a:tcPr>
                </a:tc>
                <a:tc>
                  <a:txBody>
                    <a:bodyPr/>
                    <a:lstStyle/>
                    <a:p>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641477">
                <a:tc>
                  <a:txBody>
                    <a:bodyPr/>
                    <a:lstStyle/>
                    <a:p>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rgbClr val="E6E6E6"/>
                    </a:solidFill>
                  </a:tcPr>
                </a:tc>
                <a:tc>
                  <a:txBody>
                    <a:bodyPr/>
                    <a:lstStyle/>
                    <a:p>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rgbClr val="E6E6E6"/>
                    </a:solidFill>
                  </a:tcPr>
                </a:tc>
                <a:extLst>
                  <a:ext uri="{0D108BD9-81ED-4DB2-BD59-A6C34878D82A}">
                    <a16:rowId xmlns:a16="http://schemas.microsoft.com/office/drawing/2014/main" val="10002"/>
                  </a:ext>
                </a:extLst>
              </a:tr>
              <a:tr h="641477">
                <a:tc>
                  <a:txBody>
                    <a:bodyPr/>
                    <a:lstStyle/>
                    <a:p>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rgbClr val="FFFFFF"/>
                    </a:solidFill>
                  </a:tcPr>
                </a:tc>
                <a:tc>
                  <a:txBody>
                    <a:bodyPr/>
                    <a:lstStyle/>
                    <a:p>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641477">
                <a:tc>
                  <a:txBody>
                    <a:bodyPr/>
                    <a:lstStyle/>
                    <a:p>
                      <a:pPr marL="165100" indent="-165100"/>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rgbClr val="E6E6E6"/>
                    </a:solidFill>
                  </a:tcPr>
                </a:tc>
                <a:tc>
                  <a:txBody>
                    <a:bodyPr/>
                    <a:lstStyle/>
                    <a:p>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rgbClr val="E6E6E6"/>
                    </a:solidFill>
                  </a:tcPr>
                </a:tc>
                <a:extLst>
                  <a:ext uri="{0D108BD9-81ED-4DB2-BD59-A6C34878D82A}">
                    <a16:rowId xmlns:a16="http://schemas.microsoft.com/office/drawing/2014/main" val="10004"/>
                  </a:ext>
                </a:extLst>
              </a:tr>
              <a:tr h="641477">
                <a:tc>
                  <a:txBody>
                    <a:bodyPr/>
                    <a:lstStyle/>
                    <a:p>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3" name="Text Placeholder 2"/>
          <p:cNvSpPr>
            <a:spLocks noGrp="1"/>
          </p:cNvSpPr>
          <p:nvPr>
            <p:ph type="body" sz="quarter" idx="10"/>
          </p:nvPr>
        </p:nvSpPr>
        <p:spPr>
          <a:xfrm>
            <a:off x="751418" y="2209808"/>
            <a:ext cx="3750732" cy="415925"/>
          </a:xfrm>
        </p:spPr>
        <p:txBody>
          <a:bodyPr/>
          <a:lstStyle>
            <a:lvl1pPr>
              <a:defRPr sz="1583"/>
            </a:lvl1pPr>
          </a:lstStyle>
          <a:p>
            <a:pPr lvl="0"/>
            <a:r>
              <a:rPr lang="en-US"/>
              <a:t>Click to edit Master text styles</a:t>
            </a:r>
          </a:p>
        </p:txBody>
      </p:sp>
      <p:sp>
        <p:nvSpPr>
          <p:cNvPr id="9" name="Text Placeholder 2"/>
          <p:cNvSpPr>
            <a:spLocks noGrp="1"/>
          </p:cNvSpPr>
          <p:nvPr>
            <p:ph type="body" sz="quarter" idx="11"/>
          </p:nvPr>
        </p:nvSpPr>
        <p:spPr>
          <a:xfrm>
            <a:off x="4962287" y="2209808"/>
            <a:ext cx="6461367" cy="415925"/>
          </a:xfrm>
        </p:spPr>
        <p:txBody>
          <a:bodyPr/>
          <a:lstStyle>
            <a:lvl1pPr>
              <a:defRPr sz="1583"/>
            </a:lvl1pPr>
          </a:lstStyle>
          <a:p>
            <a:pPr lvl="0"/>
            <a:r>
              <a:rPr lang="en-US"/>
              <a:t>Click to edit Master text styles</a:t>
            </a:r>
          </a:p>
        </p:txBody>
      </p:sp>
      <p:sp>
        <p:nvSpPr>
          <p:cNvPr id="10" name="Text Placeholder 2"/>
          <p:cNvSpPr>
            <a:spLocks noGrp="1"/>
          </p:cNvSpPr>
          <p:nvPr>
            <p:ph type="body" sz="quarter" idx="12"/>
          </p:nvPr>
        </p:nvSpPr>
        <p:spPr>
          <a:xfrm>
            <a:off x="749419" y="2832448"/>
            <a:ext cx="3750732" cy="415925"/>
          </a:xfrm>
        </p:spPr>
        <p:txBody>
          <a:bodyPr/>
          <a:lstStyle>
            <a:lvl1pPr>
              <a:defRPr sz="1583"/>
            </a:lvl1pPr>
          </a:lstStyle>
          <a:p>
            <a:pPr lvl="0"/>
            <a:r>
              <a:rPr lang="en-US"/>
              <a:t>Click to edit Master text styles</a:t>
            </a:r>
          </a:p>
        </p:txBody>
      </p:sp>
      <p:sp>
        <p:nvSpPr>
          <p:cNvPr id="11" name="Text Placeholder 2"/>
          <p:cNvSpPr>
            <a:spLocks noGrp="1"/>
          </p:cNvSpPr>
          <p:nvPr>
            <p:ph type="body" sz="quarter" idx="13"/>
          </p:nvPr>
        </p:nvSpPr>
        <p:spPr>
          <a:xfrm>
            <a:off x="4960285" y="2832448"/>
            <a:ext cx="6461367" cy="415925"/>
          </a:xfrm>
        </p:spPr>
        <p:txBody>
          <a:bodyPr/>
          <a:lstStyle>
            <a:lvl1pPr>
              <a:defRPr sz="1583"/>
            </a:lvl1pPr>
          </a:lstStyle>
          <a:p>
            <a:pPr lvl="0"/>
            <a:r>
              <a:rPr lang="en-US"/>
              <a:t>Click to edit Master text styles</a:t>
            </a:r>
          </a:p>
        </p:txBody>
      </p:sp>
      <p:sp>
        <p:nvSpPr>
          <p:cNvPr id="20" name="Text Placeholder 2"/>
          <p:cNvSpPr>
            <a:spLocks noGrp="1"/>
          </p:cNvSpPr>
          <p:nvPr>
            <p:ph type="body" sz="quarter" idx="14"/>
          </p:nvPr>
        </p:nvSpPr>
        <p:spPr>
          <a:xfrm>
            <a:off x="749419" y="3462828"/>
            <a:ext cx="3750732" cy="415925"/>
          </a:xfrm>
        </p:spPr>
        <p:txBody>
          <a:bodyPr/>
          <a:lstStyle>
            <a:lvl1pPr>
              <a:defRPr sz="1583"/>
            </a:lvl1pPr>
          </a:lstStyle>
          <a:p>
            <a:pPr lvl="0"/>
            <a:r>
              <a:rPr lang="en-US"/>
              <a:t>Click to edit Master text styles</a:t>
            </a:r>
          </a:p>
        </p:txBody>
      </p:sp>
      <p:sp>
        <p:nvSpPr>
          <p:cNvPr id="21" name="Text Placeholder 2"/>
          <p:cNvSpPr>
            <a:spLocks noGrp="1"/>
          </p:cNvSpPr>
          <p:nvPr>
            <p:ph type="body" sz="quarter" idx="15"/>
          </p:nvPr>
        </p:nvSpPr>
        <p:spPr>
          <a:xfrm>
            <a:off x="4960285" y="3462828"/>
            <a:ext cx="6461367" cy="415925"/>
          </a:xfrm>
        </p:spPr>
        <p:txBody>
          <a:bodyPr/>
          <a:lstStyle>
            <a:lvl1pPr>
              <a:defRPr sz="1583"/>
            </a:lvl1pPr>
          </a:lstStyle>
          <a:p>
            <a:pPr lvl="0"/>
            <a:r>
              <a:rPr lang="en-US"/>
              <a:t>Click to edit Master text styles</a:t>
            </a:r>
          </a:p>
        </p:txBody>
      </p:sp>
      <p:sp>
        <p:nvSpPr>
          <p:cNvPr id="22" name="Text Placeholder 2"/>
          <p:cNvSpPr>
            <a:spLocks noGrp="1"/>
          </p:cNvSpPr>
          <p:nvPr>
            <p:ph type="body" sz="quarter" idx="16"/>
          </p:nvPr>
        </p:nvSpPr>
        <p:spPr>
          <a:xfrm>
            <a:off x="747419" y="4085468"/>
            <a:ext cx="3750732" cy="415925"/>
          </a:xfrm>
        </p:spPr>
        <p:txBody>
          <a:bodyPr/>
          <a:lstStyle>
            <a:lvl1pPr>
              <a:defRPr sz="1583"/>
            </a:lvl1pPr>
          </a:lstStyle>
          <a:p>
            <a:pPr lvl="0"/>
            <a:r>
              <a:rPr lang="en-US"/>
              <a:t>Click to edit Master text styles</a:t>
            </a:r>
          </a:p>
        </p:txBody>
      </p:sp>
      <p:sp>
        <p:nvSpPr>
          <p:cNvPr id="23" name="Text Placeholder 2"/>
          <p:cNvSpPr>
            <a:spLocks noGrp="1"/>
          </p:cNvSpPr>
          <p:nvPr>
            <p:ph type="body" sz="quarter" idx="17"/>
          </p:nvPr>
        </p:nvSpPr>
        <p:spPr>
          <a:xfrm>
            <a:off x="4958284" y="4085468"/>
            <a:ext cx="6461367" cy="415925"/>
          </a:xfrm>
        </p:spPr>
        <p:txBody>
          <a:bodyPr/>
          <a:lstStyle>
            <a:lvl1pPr>
              <a:defRPr sz="1583"/>
            </a:lvl1pPr>
          </a:lstStyle>
          <a:p>
            <a:pPr lvl="0"/>
            <a:r>
              <a:rPr lang="en-US"/>
              <a:t>Click to edit Master text styles</a:t>
            </a:r>
          </a:p>
        </p:txBody>
      </p:sp>
      <p:sp>
        <p:nvSpPr>
          <p:cNvPr id="24" name="Text Placeholder 2"/>
          <p:cNvSpPr>
            <a:spLocks noGrp="1"/>
          </p:cNvSpPr>
          <p:nvPr>
            <p:ph type="body" sz="quarter" idx="18"/>
          </p:nvPr>
        </p:nvSpPr>
        <p:spPr>
          <a:xfrm>
            <a:off x="747419" y="4753918"/>
            <a:ext cx="3750732" cy="415925"/>
          </a:xfrm>
        </p:spPr>
        <p:txBody>
          <a:bodyPr/>
          <a:lstStyle>
            <a:lvl1pPr>
              <a:defRPr sz="1583"/>
            </a:lvl1pPr>
          </a:lstStyle>
          <a:p>
            <a:pPr lvl="0"/>
            <a:r>
              <a:rPr lang="en-US"/>
              <a:t>Click to edit Master text styles</a:t>
            </a:r>
          </a:p>
        </p:txBody>
      </p:sp>
      <p:sp>
        <p:nvSpPr>
          <p:cNvPr id="25" name="Text Placeholder 2"/>
          <p:cNvSpPr>
            <a:spLocks noGrp="1"/>
          </p:cNvSpPr>
          <p:nvPr>
            <p:ph type="body" sz="quarter" idx="19"/>
          </p:nvPr>
        </p:nvSpPr>
        <p:spPr>
          <a:xfrm>
            <a:off x="4958284" y="4753918"/>
            <a:ext cx="6461367" cy="415925"/>
          </a:xfrm>
        </p:spPr>
        <p:txBody>
          <a:bodyPr/>
          <a:lstStyle>
            <a:lvl1pPr>
              <a:defRPr sz="1583"/>
            </a:lvl1pPr>
          </a:lstStyle>
          <a:p>
            <a:pPr lvl="0"/>
            <a:r>
              <a:rPr lang="en-US"/>
              <a:t>Click to edit Master text styles</a:t>
            </a:r>
          </a:p>
        </p:txBody>
      </p:sp>
      <p:sp>
        <p:nvSpPr>
          <p:cNvPr id="26" name="Text Placeholder 2"/>
          <p:cNvSpPr>
            <a:spLocks noGrp="1"/>
          </p:cNvSpPr>
          <p:nvPr>
            <p:ph type="body" sz="quarter" idx="20"/>
          </p:nvPr>
        </p:nvSpPr>
        <p:spPr>
          <a:xfrm>
            <a:off x="749419" y="1719443"/>
            <a:ext cx="3750732" cy="415925"/>
          </a:xfrm>
        </p:spPr>
        <p:txBody>
          <a:bodyPr/>
          <a:lstStyle>
            <a:lvl1pPr>
              <a:defRPr sz="1583" b="1">
                <a:solidFill>
                  <a:schemeClr val="bg1"/>
                </a:solidFill>
              </a:defRPr>
            </a:lvl1pPr>
          </a:lstStyle>
          <a:p>
            <a:pPr lvl="0"/>
            <a:r>
              <a:rPr lang="en-US"/>
              <a:t>Click to edit Master text styles</a:t>
            </a:r>
          </a:p>
        </p:txBody>
      </p:sp>
      <p:sp>
        <p:nvSpPr>
          <p:cNvPr id="27" name="Text Placeholder 2"/>
          <p:cNvSpPr>
            <a:spLocks noGrp="1"/>
          </p:cNvSpPr>
          <p:nvPr>
            <p:ph type="body" sz="quarter" idx="21"/>
          </p:nvPr>
        </p:nvSpPr>
        <p:spPr>
          <a:xfrm>
            <a:off x="4960285" y="1719443"/>
            <a:ext cx="6461367" cy="415925"/>
          </a:xfrm>
        </p:spPr>
        <p:txBody>
          <a:bodyPr/>
          <a:lstStyle>
            <a:lvl1pPr>
              <a:defRPr sz="1583"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194920983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chart color block">
    <p:bg>
      <p:bgPr>
        <a:solidFill>
          <a:schemeClr val="bg2"/>
        </a:solidFill>
        <a:effectLst/>
      </p:bgPr>
    </p:bg>
    <p:spTree>
      <p:nvGrpSpPr>
        <p:cNvPr id="1" name=""/>
        <p:cNvGrpSpPr/>
        <p:nvPr/>
      </p:nvGrpSpPr>
      <p:grpSpPr>
        <a:xfrm>
          <a:off x="0" y="0"/>
          <a:ext cx="0" cy="0"/>
          <a:chOff x="0" y="0"/>
          <a:chExt cx="0" cy="0"/>
        </a:xfrm>
      </p:grpSpPr>
      <p:pic>
        <p:nvPicPr>
          <p:cNvPr id="29" name="Picture 2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31" name="Rounded Rectangle 30"/>
          <p:cNvSpPr/>
          <p:nvPr userDrawn="1"/>
        </p:nvSpPr>
        <p:spPr>
          <a:xfrm>
            <a:off x="454060" y="1106385"/>
            <a:ext cx="5529950" cy="4897456"/>
          </a:xfrm>
          <a:prstGeom prst="roundRect">
            <a:avLst>
              <a:gd name="adj" fmla="val 1932"/>
            </a:avLst>
          </a:prstGeom>
          <a:gradFill flip="none" rotWithShape="1">
            <a:gsLst>
              <a:gs pos="0">
                <a:schemeClr val="accent2"/>
              </a:gs>
              <a:gs pos="90000">
                <a:schemeClr val="accent1"/>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srgbClr val="EF6F00"/>
              </a:solidFill>
              <a:cs typeface="Calibri"/>
            </a:endParaRPr>
          </a:p>
        </p:txBody>
      </p:sp>
      <p:sp>
        <p:nvSpPr>
          <p:cNvPr id="32" name="Rounded Rectangle 31"/>
          <p:cNvSpPr/>
          <p:nvPr userDrawn="1"/>
        </p:nvSpPr>
        <p:spPr>
          <a:xfrm>
            <a:off x="609609" y="4513710"/>
            <a:ext cx="5226449" cy="1375521"/>
          </a:xfrm>
          <a:prstGeom prst="roundRect">
            <a:avLst>
              <a:gd name="adj" fmla="val 4299"/>
            </a:avLst>
          </a:prstGeom>
          <a:solidFill>
            <a:schemeClr val="bg1"/>
          </a:solidFill>
          <a:ln>
            <a:noFill/>
          </a:ln>
          <a:effectLst/>
        </p:spPr>
        <p:style>
          <a:lnRef idx="1">
            <a:schemeClr val="accent5"/>
          </a:lnRef>
          <a:fillRef idx="3">
            <a:schemeClr val="accent5"/>
          </a:fillRef>
          <a:effectRef idx="2">
            <a:schemeClr val="accent5"/>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cs typeface="Calibri"/>
            </a:endParaRPr>
          </a:p>
        </p:txBody>
      </p:sp>
      <p:sp>
        <p:nvSpPr>
          <p:cNvPr id="42" name="Rounded Rectangle 41"/>
          <p:cNvSpPr/>
          <p:nvPr userDrawn="1"/>
        </p:nvSpPr>
        <p:spPr>
          <a:xfrm>
            <a:off x="609609" y="1574148"/>
            <a:ext cx="5226449" cy="1375521"/>
          </a:xfrm>
          <a:prstGeom prst="roundRect">
            <a:avLst>
              <a:gd name="adj" fmla="val 4848"/>
            </a:avLst>
          </a:prstGeom>
          <a:solidFill>
            <a:schemeClr val="bg1"/>
          </a:solidFill>
          <a:ln>
            <a:noFill/>
          </a:ln>
          <a:effectLst/>
        </p:spPr>
        <p:style>
          <a:lnRef idx="1">
            <a:schemeClr val="accent5"/>
          </a:lnRef>
          <a:fillRef idx="3">
            <a:schemeClr val="accent5"/>
          </a:fillRef>
          <a:effectRef idx="2">
            <a:schemeClr val="accent5"/>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cs typeface="Calibri"/>
            </a:endParaRPr>
          </a:p>
        </p:txBody>
      </p:sp>
      <p:sp>
        <p:nvSpPr>
          <p:cNvPr id="43" name="Rounded Rectangle 42"/>
          <p:cNvSpPr/>
          <p:nvPr userDrawn="1"/>
        </p:nvSpPr>
        <p:spPr>
          <a:xfrm>
            <a:off x="609609" y="3040437"/>
            <a:ext cx="5226449" cy="1375521"/>
          </a:xfrm>
          <a:prstGeom prst="roundRect">
            <a:avLst>
              <a:gd name="adj" fmla="val 4299"/>
            </a:avLst>
          </a:prstGeom>
          <a:solidFill>
            <a:schemeClr val="bg1"/>
          </a:solidFill>
          <a:ln>
            <a:noFill/>
          </a:ln>
          <a:effectLst/>
        </p:spPr>
        <p:style>
          <a:lnRef idx="1">
            <a:schemeClr val="accent5"/>
          </a:lnRef>
          <a:fillRef idx="3">
            <a:schemeClr val="accent5"/>
          </a:fillRef>
          <a:effectRef idx="2">
            <a:schemeClr val="accent5"/>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cs typeface="Calibri"/>
            </a:endParaRPr>
          </a:p>
        </p:txBody>
      </p:sp>
      <p:sp>
        <p:nvSpPr>
          <p:cNvPr id="44" name="Rounded Rectangle 43"/>
          <p:cNvSpPr/>
          <p:nvPr userDrawn="1"/>
        </p:nvSpPr>
        <p:spPr>
          <a:xfrm>
            <a:off x="6144856" y="1106397"/>
            <a:ext cx="5571188" cy="2387831"/>
          </a:xfrm>
          <a:prstGeom prst="roundRect">
            <a:avLst>
              <a:gd name="adj" fmla="val 3618"/>
            </a:avLst>
          </a:prstGeom>
          <a:gradFill flip="none" rotWithShape="1">
            <a:gsLst>
              <a:gs pos="0">
                <a:schemeClr val="accent4"/>
              </a:gs>
              <a:gs pos="85000">
                <a:schemeClr val="accent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srgbClr val="666666"/>
              </a:solidFill>
              <a:cs typeface="Calibri"/>
            </a:endParaRPr>
          </a:p>
        </p:txBody>
      </p:sp>
      <p:sp>
        <p:nvSpPr>
          <p:cNvPr id="45" name="Rounded Rectangle 44"/>
          <p:cNvSpPr/>
          <p:nvPr userDrawn="1"/>
        </p:nvSpPr>
        <p:spPr>
          <a:xfrm>
            <a:off x="6144856" y="3623580"/>
            <a:ext cx="5571188" cy="2387831"/>
          </a:xfrm>
          <a:prstGeom prst="roundRect">
            <a:avLst>
              <a:gd name="adj" fmla="val 3618"/>
            </a:avLst>
          </a:prstGeom>
          <a:gradFill flip="none" rotWithShape="1">
            <a:gsLst>
              <a:gs pos="0">
                <a:schemeClr val="accent6"/>
              </a:gs>
              <a:gs pos="85000">
                <a:schemeClr val="accent5"/>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srgbClr val="666666"/>
              </a:solidFill>
              <a:cs typeface="Calibri"/>
            </a:endParaRPr>
          </a:p>
        </p:txBody>
      </p:sp>
      <p:sp>
        <p:nvSpPr>
          <p:cNvPr id="46" name="Rounded Rectangle 45"/>
          <p:cNvSpPr/>
          <p:nvPr userDrawn="1"/>
        </p:nvSpPr>
        <p:spPr>
          <a:xfrm>
            <a:off x="6285485" y="1574149"/>
            <a:ext cx="2566546" cy="1805459"/>
          </a:xfrm>
          <a:prstGeom prst="roundRect">
            <a:avLst>
              <a:gd name="adj" fmla="val 3200"/>
            </a:avLst>
          </a:prstGeom>
          <a:solidFill>
            <a:schemeClr val="bg1"/>
          </a:solidFill>
          <a:ln>
            <a:noFill/>
          </a:ln>
          <a:effectLst/>
        </p:spPr>
        <p:style>
          <a:lnRef idx="1">
            <a:schemeClr val="accent5"/>
          </a:lnRef>
          <a:fillRef idx="3">
            <a:schemeClr val="accent5"/>
          </a:fillRef>
          <a:effectRef idx="2">
            <a:schemeClr val="accent5"/>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cs typeface="Calibri"/>
            </a:endParaRPr>
          </a:p>
        </p:txBody>
      </p:sp>
      <p:sp>
        <p:nvSpPr>
          <p:cNvPr id="47" name="Rounded Rectangle 46"/>
          <p:cNvSpPr/>
          <p:nvPr userDrawn="1"/>
        </p:nvSpPr>
        <p:spPr>
          <a:xfrm>
            <a:off x="8985662" y="1574149"/>
            <a:ext cx="2566546" cy="1805459"/>
          </a:xfrm>
          <a:prstGeom prst="roundRect">
            <a:avLst>
              <a:gd name="adj" fmla="val 3200"/>
            </a:avLst>
          </a:prstGeom>
          <a:solidFill>
            <a:schemeClr val="bg1"/>
          </a:solidFill>
          <a:ln>
            <a:noFill/>
          </a:ln>
          <a:effectLst/>
        </p:spPr>
        <p:style>
          <a:lnRef idx="1">
            <a:schemeClr val="accent5"/>
          </a:lnRef>
          <a:fillRef idx="3">
            <a:schemeClr val="accent5"/>
          </a:fillRef>
          <a:effectRef idx="2">
            <a:schemeClr val="accent5"/>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cs typeface="Calibri"/>
            </a:endParaRPr>
          </a:p>
        </p:txBody>
      </p:sp>
      <p:sp>
        <p:nvSpPr>
          <p:cNvPr id="48" name="Rounded Rectangle 47"/>
          <p:cNvSpPr/>
          <p:nvPr userDrawn="1"/>
        </p:nvSpPr>
        <p:spPr>
          <a:xfrm>
            <a:off x="6285485" y="4083773"/>
            <a:ext cx="2566546" cy="1805459"/>
          </a:xfrm>
          <a:prstGeom prst="roundRect">
            <a:avLst>
              <a:gd name="adj" fmla="val 3200"/>
            </a:avLst>
          </a:prstGeom>
          <a:solidFill>
            <a:schemeClr val="bg1"/>
          </a:solidFill>
          <a:ln>
            <a:noFill/>
          </a:ln>
          <a:effectLst/>
        </p:spPr>
        <p:style>
          <a:lnRef idx="1">
            <a:schemeClr val="accent5"/>
          </a:lnRef>
          <a:fillRef idx="3">
            <a:schemeClr val="accent5"/>
          </a:fillRef>
          <a:effectRef idx="2">
            <a:schemeClr val="accent5"/>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cs typeface="Calibri"/>
            </a:endParaRPr>
          </a:p>
        </p:txBody>
      </p:sp>
      <p:sp>
        <p:nvSpPr>
          <p:cNvPr id="49" name="Rounded Rectangle 48"/>
          <p:cNvSpPr/>
          <p:nvPr userDrawn="1"/>
        </p:nvSpPr>
        <p:spPr>
          <a:xfrm>
            <a:off x="8985662" y="4083773"/>
            <a:ext cx="2566546" cy="1805459"/>
          </a:xfrm>
          <a:prstGeom prst="roundRect">
            <a:avLst>
              <a:gd name="adj" fmla="val 3200"/>
            </a:avLst>
          </a:prstGeom>
          <a:solidFill>
            <a:schemeClr val="bg1"/>
          </a:solidFill>
          <a:ln>
            <a:noFill/>
          </a:ln>
          <a:effectLst/>
        </p:spPr>
        <p:style>
          <a:lnRef idx="1">
            <a:schemeClr val="accent5"/>
          </a:lnRef>
          <a:fillRef idx="3">
            <a:schemeClr val="accent5"/>
          </a:fillRef>
          <a:effectRef idx="2">
            <a:schemeClr val="accent5"/>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cs typeface="Calibri"/>
            </a:endParaRPr>
          </a:p>
        </p:txBody>
      </p:sp>
      <p:sp>
        <p:nvSpPr>
          <p:cNvPr id="3" name="Text Placeholder 2"/>
          <p:cNvSpPr>
            <a:spLocks noGrp="1"/>
          </p:cNvSpPr>
          <p:nvPr>
            <p:ph type="body" sz="quarter" idx="10"/>
          </p:nvPr>
        </p:nvSpPr>
        <p:spPr>
          <a:xfrm>
            <a:off x="751419" y="1175763"/>
            <a:ext cx="4495800" cy="468312"/>
          </a:xfrm>
        </p:spPr>
        <p:txBody>
          <a:bodyPr/>
          <a:lstStyle>
            <a:lvl1pPr>
              <a:defRPr b="1">
                <a:solidFill>
                  <a:schemeClr val="bg1"/>
                </a:solidFill>
              </a:defRPr>
            </a:lvl1pPr>
          </a:lstStyle>
          <a:p>
            <a:pPr lvl="0"/>
            <a:r>
              <a:rPr lang="en-US"/>
              <a:t>Click to edit Master text styles</a:t>
            </a:r>
          </a:p>
        </p:txBody>
      </p:sp>
      <p:sp>
        <p:nvSpPr>
          <p:cNvPr id="21" name="Text Placeholder 2"/>
          <p:cNvSpPr>
            <a:spLocks noGrp="1"/>
          </p:cNvSpPr>
          <p:nvPr>
            <p:ph type="body" sz="quarter" idx="11"/>
          </p:nvPr>
        </p:nvSpPr>
        <p:spPr>
          <a:xfrm>
            <a:off x="6315673" y="1159931"/>
            <a:ext cx="4495800" cy="468312"/>
          </a:xfrm>
        </p:spPr>
        <p:txBody>
          <a:bodyPr/>
          <a:lstStyle>
            <a:lvl1pPr>
              <a:defRPr b="1">
                <a:solidFill>
                  <a:schemeClr val="bg1"/>
                </a:solidFill>
              </a:defRPr>
            </a:lvl1pPr>
          </a:lstStyle>
          <a:p>
            <a:pPr lvl="0"/>
            <a:r>
              <a:rPr lang="en-US"/>
              <a:t>Click to edit Master text styles</a:t>
            </a:r>
          </a:p>
        </p:txBody>
      </p:sp>
      <p:sp>
        <p:nvSpPr>
          <p:cNvPr id="22" name="Text Placeholder 2"/>
          <p:cNvSpPr>
            <a:spLocks noGrp="1"/>
          </p:cNvSpPr>
          <p:nvPr>
            <p:ph type="body" sz="quarter" idx="12"/>
          </p:nvPr>
        </p:nvSpPr>
        <p:spPr>
          <a:xfrm>
            <a:off x="6315673" y="3712458"/>
            <a:ext cx="4495800" cy="468312"/>
          </a:xfrm>
        </p:spPr>
        <p:txBody>
          <a:bodyPr/>
          <a:lstStyle>
            <a:lvl1pPr>
              <a:defRPr b="1">
                <a:solidFill>
                  <a:schemeClr val="bg1"/>
                </a:solidFill>
              </a:defRPr>
            </a:lvl1pPr>
          </a:lstStyle>
          <a:p>
            <a:pPr lvl="0"/>
            <a:r>
              <a:rPr lang="en-US"/>
              <a:t>Click to edit Master text styles</a:t>
            </a:r>
          </a:p>
        </p:txBody>
      </p:sp>
      <p:sp>
        <p:nvSpPr>
          <p:cNvPr id="20" name="Text Placeholder 2"/>
          <p:cNvSpPr>
            <a:spLocks noGrp="1"/>
          </p:cNvSpPr>
          <p:nvPr>
            <p:ph type="body" sz="quarter" idx="14"/>
          </p:nvPr>
        </p:nvSpPr>
        <p:spPr>
          <a:xfrm>
            <a:off x="743924" y="1693052"/>
            <a:ext cx="4833020" cy="1219747"/>
          </a:xfrm>
        </p:spPr>
        <p:txBody>
          <a:bodyPr/>
          <a:lstStyle>
            <a:lvl1pPr>
              <a:defRPr sz="1583">
                <a:solidFill>
                  <a:schemeClr val="accent1"/>
                </a:solidFill>
              </a:defRPr>
            </a:lvl1pPr>
            <a:lvl2pPr>
              <a:defRPr sz="1583"/>
            </a:lvl2pPr>
          </a:lstStyle>
          <a:p>
            <a:pPr lvl="0"/>
            <a:r>
              <a:rPr lang="en-US"/>
              <a:t>Click to edit Master text styles</a:t>
            </a:r>
          </a:p>
          <a:p>
            <a:pPr lvl="1"/>
            <a:r>
              <a:rPr lang="en-US"/>
              <a:t>Second level</a:t>
            </a:r>
          </a:p>
        </p:txBody>
      </p:sp>
      <p:sp>
        <p:nvSpPr>
          <p:cNvPr id="23" name="Text Placeholder 2"/>
          <p:cNvSpPr>
            <a:spLocks noGrp="1"/>
          </p:cNvSpPr>
          <p:nvPr>
            <p:ph type="body" sz="quarter" idx="15"/>
          </p:nvPr>
        </p:nvSpPr>
        <p:spPr>
          <a:xfrm>
            <a:off x="6412240" y="4198888"/>
            <a:ext cx="2303230" cy="1708449"/>
          </a:xfrm>
        </p:spPr>
        <p:txBody>
          <a:bodyPr/>
          <a:lstStyle>
            <a:lvl1pPr>
              <a:defRPr sz="1583">
                <a:solidFill>
                  <a:schemeClr val="accent5"/>
                </a:solidFill>
              </a:defRPr>
            </a:lvl1pPr>
            <a:lvl2pPr>
              <a:defRPr sz="1583"/>
            </a:lvl2pPr>
          </a:lstStyle>
          <a:p>
            <a:pPr lvl="0"/>
            <a:r>
              <a:rPr lang="en-US"/>
              <a:t>Click to edit Master text styles</a:t>
            </a:r>
          </a:p>
          <a:p>
            <a:pPr lvl="1"/>
            <a:r>
              <a:rPr lang="en-US"/>
              <a:t>Second level</a:t>
            </a:r>
          </a:p>
        </p:txBody>
      </p:sp>
      <p:sp>
        <p:nvSpPr>
          <p:cNvPr id="24" name="Text Placeholder 2"/>
          <p:cNvSpPr>
            <a:spLocks noGrp="1"/>
          </p:cNvSpPr>
          <p:nvPr>
            <p:ph type="body" sz="quarter" idx="16"/>
          </p:nvPr>
        </p:nvSpPr>
        <p:spPr>
          <a:xfrm>
            <a:off x="6412240" y="1674585"/>
            <a:ext cx="2303230" cy="1716700"/>
          </a:xfrm>
        </p:spPr>
        <p:txBody>
          <a:bodyPr/>
          <a:lstStyle>
            <a:lvl1pPr>
              <a:defRPr sz="1583">
                <a:solidFill>
                  <a:schemeClr val="accent3"/>
                </a:solidFill>
              </a:defRPr>
            </a:lvl1pPr>
            <a:lvl2pPr>
              <a:defRPr sz="1583"/>
            </a:lvl2pPr>
          </a:lstStyle>
          <a:p>
            <a:pPr lvl="0"/>
            <a:r>
              <a:rPr lang="en-US"/>
              <a:t>Click to edit Master text styles</a:t>
            </a:r>
          </a:p>
          <a:p>
            <a:pPr lvl="1"/>
            <a:r>
              <a:rPr lang="en-US"/>
              <a:t>Second level</a:t>
            </a:r>
          </a:p>
        </p:txBody>
      </p:sp>
      <p:sp>
        <p:nvSpPr>
          <p:cNvPr id="25" name="Text Placeholder 2"/>
          <p:cNvSpPr>
            <a:spLocks noGrp="1"/>
          </p:cNvSpPr>
          <p:nvPr>
            <p:ph type="body" sz="quarter" idx="17"/>
          </p:nvPr>
        </p:nvSpPr>
        <p:spPr>
          <a:xfrm>
            <a:off x="9117317" y="4189033"/>
            <a:ext cx="2303230" cy="1708449"/>
          </a:xfrm>
        </p:spPr>
        <p:txBody>
          <a:bodyPr/>
          <a:lstStyle>
            <a:lvl1pPr>
              <a:defRPr sz="1583">
                <a:solidFill>
                  <a:schemeClr val="accent5"/>
                </a:solidFill>
              </a:defRPr>
            </a:lvl1pPr>
            <a:lvl2pPr>
              <a:defRPr sz="1583"/>
            </a:lvl2pPr>
          </a:lstStyle>
          <a:p>
            <a:pPr lvl="0"/>
            <a:r>
              <a:rPr lang="en-US"/>
              <a:t>Click to edit Master text styles</a:t>
            </a:r>
          </a:p>
          <a:p>
            <a:pPr lvl="1"/>
            <a:r>
              <a:rPr lang="en-US"/>
              <a:t>Second level</a:t>
            </a:r>
          </a:p>
        </p:txBody>
      </p:sp>
      <p:sp>
        <p:nvSpPr>
          <p:cNvPr id="26" name="Text Placeholder 2"/>
          <p:cNvSpPr>
            <a:spLocks noGrp="1"/>
          </p:cNvSpPr>
          <p:nvPr>
            <p:ph type="body" sz="quarter" idx="18"/>
          </p:nvPr>
        </p:nvSpPr>
        <p:spPr>
          <a:xfrm>
            <a:off x="9117317" y="1662896"/>
            <a:ext cx="2303230" cy="1716700"/>
          </a:xfrm>
        </p:spPr>
        <p:txBody>
          <a:bodyPr/>
          <a:lstStyle>
            <a:lvl1pPr>
              <a:defRPr sz="1583">
                <a:solidFill>
                  <a:schemeClr val="accent3"/>
                </a:solidFill>
              </a:defRPr>
            </a:lvl1pPr>
            <a:lvl2pPr>
              <a:defRPr sz="1583"/>
            </a:lvl2pPr>
          </a:lstStyle>
          <a:p>
            <a:pPr lvl="0"/>
            <a:r>
              <a:rPr lang="en-US"/>
              <a:t>Click to edit Master text styles</a:t>
            </a:r>
          </a:p>
          <a:p>
            <a:pPr lvl="1"/>
            <a:r>
              <a:rPr lang="en-US"/>
              <a:t>Second level</a:t>
            </a:r>
          </a:p>
        </p:txBody>
      </p:sp>
      <p:sp>
        <p:nvSpPr>
          <p:cNvPr id="27" name="Text Placeholder 2"/>
          <p:cNvSpPr>
            <a:spLocks noGrp="1"/>
          </p:cNvSpPr>
          <p:nvPr>
            <p:ph type="body" sz="quarter" idx="19"/>
          </p:nvPr>
        </p:nvSpPr>
        <p:spPr>
          <a:xfrm>
            <a:off x="743924" y="3145477"/>
            <a:ext cx="4833020" cy="1219747"/>
          </a:xfrm>
        </p:spPr>
        <p:txBody>
          <a:bodyPr/>
          <a:lstStyle>
            <a:lvl1pPr>
              <a:defRPr sz="1583">
                <a:solidFill>
                  <a:schemeClr val="accent1"/>
                </a:solidFill>
              </a:defRPr>
            </a:lvl1pPr>
            <a:lvl2pPr>
              <a:defRPr sz="1583"/>
            </a:lvl2pPr>
          </a:lstStyle>
          <a:p>
            <a:pPr lvl="0"/>
            <a:r>
              <a:rPr lang="en-US"/>
              <a:t>Click to edit Master text styles</a:t>
            </a:r>
          </a:p>
          <a:p>
            <a:pPr lvl="1"/>
            <a:r>
              <a:rPr lang="en-US"/>
              <a:t>Second level</a:t>
            </a:r>
          </a:p>
        </p:txBody>
      </p:sp>
      <p:sp>
        <p:nvSpPr>
          <p:cNvPr id="28" name="Text Placeholder 2"/>
          <p:cNvSpPr>
            <a:spLocks noGrp="1"/>
          </p:cNvSpPr>
          <p:nvPr>
            <p:ph type="body" sz="quarter" idx="20"/>
          </p:nvPr>
        </p:nvSpPr>
        <p:spPr>
          <a:xfrm>
            <a:off x="743924" y="4627802"/>
            <a:ext cx="4833020" cy="1219747"/>
          </a:xfrm>
        </p:spPr>
        <p:txBody>
          <a:bodyPr/>
          <a:lstStyle>
            <a:lvl1pPr>
              <a:defRPr sz="1583">
                <a:solidFill>
                  <a:schemeClr val="accent1"/>
                </a:solidFill>
              </a:defRPr>
            </a:lvl1pPr>
            <a:lvl2pPr>
              <a:defRPr sz="1583"/>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4183920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hart org">
    <p:bg>
      <p:bgPr>
        <a:solidFill>
          <a:schemeClr val="bg2"/>
        </a:solidFill>
        <a:effectLst/>
      </p:bgPr>
    </p:bg>
    <p:spTree>
      <p:nvGrpSpPr>
        <p:cNvPr id="1" name=""/>
        <p:cNvGrpSpPr/>
        <p:nvPr/>
      </p:nvGrpSpPr>
      <p:grpSpPr>
        <a:xfrm>
          <a:off x="0" y="0"/>
          <a:ext cx="0" cy="0"/>
          <a:chOff x="0" y="0"/>
          <a:chExt cx="0" cy="0"/>
        </a:xfrm>
      </p:grpSpPr>
      <p:pic>
        <p:nvPicPr>
          <p:cNvPr id="49" name="Picture 4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34" name="Rounded Rectangle 33"/>
          <p:cNvSpPr/>
          <p:nvPr userDrawn="1"/>
        </p:nvSpPr>
        <p:spPr>
          <a:xfrm>
            <a:off x="2905290" y="1707449"/>
            <a:ext cx="5736289" cy="738972"/>
          </a:xfrm>
          <a:prstGeom prst="roundRect">
            <a:avLst>
              <a:gd name="adj" fmla="val 13531"/>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endParaRPr>
          </a:p>
        </p:txBody>
      </p:sp>
      <p:sp>
        <p:nvSpPr>
          <p:cNvPr id="33" name="Rounded Rectangle 32"/>
          <p:cNvSpPr/>
          <p:nvPr userDrawn="1"/>
        </p:nvSpPr>
        <p:spPr>
          <a:xfrm>
            <a:off x="2905285" y="2641971"/>
            <a:ext cx="5736292" cy="738972"/>
          </a:xfrm>
          <a:prstGeom prst="roundRect">
            <a:avLst>
              <a:gd name="adj" fmla="val 13531"/>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endParaRPr>
          </a:p>
        </p:txBody>
      </p:sp>
      <p:cxnSp>
        <p:nvCxnSpPr>
          <p:cNvPr id="35" name="Straight Connector 34"/>
          <p:cNvCxnSpPr/>
          <p:nvPr userDrawn="1"/>
        </p:nvCxnSpPr>
        <p:spPr>
          <a:xfrm>
            <a:off x="7520637" y="2353239"/>
            <a:ext cx="0" cy="1221732"/>
          </a:xfrm>
          <a:prstGeom prst="line">
            <a:avLst/>
          </a:prstGeom>
          <a:ln w="9525" cmpd="sng">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sp>
        <p:nvSpPr>
          <p:cNvPr id="69" name="Rounded Rectangle 68"/>
          <p:cNvSpPr/>
          <p:nvPr userDrawn="1"/>
        </p:nvSpPr>
        <p:spPr>
          <a:xfrm>
            <a:off x="6543979" y="2729396"/>
            <a:ext cx="1980063" cy="559504"/>
          </a:xfrm>
          <a:prstGeom prst="roundRect">
            <a:avLst>
              <a:gd name="adj" fmla="val 9461"/>
            </a:avLst>
          </a:prstGeom>
          <a:solidFill>
            <a:schemeClr val="bg1"/>
          </a:solidFill>
          <a:ln w="12700" cmpd="sng">
            <a:gradFill flip="none" rotWithShape="1">
              <a:gsLst>
                <a:gs pos="70000">
                  <a:schemeClr val="accent1"/>
                </a:gs>
                <a:gs pos="100000">
                  <a:schemeClr val="accent2"/>
                </a:gs>
              </a:gsLst>
              <a:lin ang="16200000" scaled="0"/>
              <a:tileRect/>
            </a:gradFill>
          </a:ln>
          <a:effectLst/>
        </p:spPr>
        <p:style>
          <a:lnRef idx="1">
            <a:schemeClr val="accent1"/>
          </a:lnRef>
          <a:fillRef idx="3">
            <a:schemeClr val="accent1"/>
          </a:fillRef>
          <a:effectRef idx="2">
            <a:schemeClr val="accent1"/>
          </a:effectRef>
          <a:fontRef idx="minor">
            <a:schemeClr val="lt1"/>
          </a:fontRef>
        </p:style>
        <p:txBody>
          <a:bodyPr lIns="91969" tIns="183942" rIns="91969" bIns="45983" rtlCol="0" anchor="ctr"/>
          <a:lstStyle/>
          <a:p>
            <a:pPr algn="ctr" defTabSz="919664" fontAlgn="base">
              <a:spcBef>
                <a:spcPct val="0"/>
              </a:spcBef>
              <a:spcAft>
                <a:spcPct val="0"/>
              </a:spcAft>
            </a:pPr>
            <a:endParaRPr lang="en-US" sz="1417" dirty="0">
              <a:solidFill>
                <a:srgbClr val="EF6F00"/>
              </a:solidFill>
              <a:cs typeface="Calibri"/>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29" name="Rounded Rectangle 28"/>
          <p:cNvSpPr/>
          <p:nvPr userDrawn="1"/>
        </p:nvSpPr>
        <p:spPr>
          <a:xfrm>
            <a:off x="7121138" y="3775916"/>
            <a:ext cx="3873492" cy="1710484"/>
          </a:xfrm>
          <a:prstGeom prst="roundRect">
            <a:avLst>
              <a:gd name="adj" fmla="val 4505"/>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endParaRPr>
          </a:p>
        </p:txBody>
      </p:sp>
      <p:sp>
        <p:nvSpPr>
          <p:cNvPr id="30" name="Rounded Rectangle 29"/>
          <p:cNvSpPr/>
          <p:nvPr userDrawn="1"/>
        </p:nvSpPr>
        <p:spPr>
          <a:xfrm>
            <a:off x="1219208" y="3775916"/>
            <a:ext cx="5679215" cy="738972"/>
          </a:xfrm>
          <a:prstGeom prst="roundRect">
            <a:avLst>
              <a:gd name="adj" fmla="val 13531"/>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endParaRPr>
          </a:p>
        </p:txBody>
      </p:sp>
      <p:cxnSp>
        <p:nvCxnSpPr>
          <p:cNvPr id="36" name="Straight Connector 35"/>
          <p:cNvCxnSpPr/>
          <p:nvPr userDrawn="1"/>
        </p:nvCxnSpPr>
        <p:spPr>
          <a:xfrm>
            <a:off x="5776370" y="3574971"/>
            <a:ext cx="3278035" cy="0"/>
          </a:xfrm>
          <a:prstGeom prst="line">
            <a:avLst/>
          </a:prstGeom>
          <a:ln w="9525" cmpd="sng">
            <a:solidFill>
              <a:srgbClr val="6E6F71"/>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userDrawn="1"/>
        </p:nvCxnSpPr>
        <p:spPr>
          <a:xfrm>
            <a:off x="5783319" y="3574971"/>
            <a:ext cx="0" cy="292036"/>
          </a:xfrm>
          <a:prstGeom prst="line">
            <a:avLst/>
          </a:prstGeom>
          <a:ln w="9525" cmpd="sng">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userDrawn="1"/>
        </p:nvCxnSpPr>
        <p:spPr>
          <a:xfrm>
            <a:off x="9054403" y="3574971"/>
            <a:ext cx="0" cy="292036"/>
          </a:xfrm>
          <a:prstGeom prst="line">
            <a:avLst/>
          </a:prstGeom>
          <a:ln w="9525" cmpd="sng">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a:off x="9054403" y="4415494"/>
            <a:ext cx="0" cy="717985"/>
          </a:xfrm>
          <a:prstGeom prst="line">
            <a:avLst/>
          </a:prstGeom>
          <a:ln w="9525" cmpd="sng">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userDrawn="1"/>
        </p:nvCxnSpPr>
        <p:spPr>
          <a:xfrm>
            <a:off x="7815549" y="4686939"/>
            <a:ext cx="2473403" cy="0"/>
          </a:xfrm>
          <a:prstGeom prst="line">
            <a:avLst/>
          </a:prstGeom>
          <a:ln w="9525" cmpd="sng">
            <a:solidFill>
              <a:srgbClr val="6E6F71"/>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userDrawn="1"/>
        </p:nvCxnSpPr>
        <p:spPr>
          <a:xfrm>
            <a:off x="7815547" y="4686944"/>
            <a:ext cx="0" cy="446535"/>
          </a:xfrm>
          <a:prstGeom prst="line">
            <a:avLst/>
          </a:prstGeom>
          <a:ln w="9525" cmpd="sng">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userDrawn="1"/>
        </p:nvCxnSpPr>
        <p:spPr>
          <a:xfrm>
            <a:off x="10288951" y="4686944"/>
            <a:ext cx="0" cy="446535"/>
          </a:xfrm>
          <a:prstGeom prst="line">
            <a:avLst/>
          </a:prstGeom>
          <a:ln w="9525" cmpd="sng">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sp>
        <p:nvSpPr>
          <p:cNvPr id="62" name="Rounded Rectangle 61"/>
          <p:cNvSpPr/>
          <p:nvPr userDrawn="1"/>
        </p:nvSpPr>
        <p:spPr>
          <a:xfrm>
            <a:off x="7269303" y="4974916"/>
            <a:ext cx="1102482" cy="407350"/>
          </a:xfrm>
          <a:prstGeom prst="roundRect">
            <a:avLst/>
          </a:prstGeom>
          <a:solidFill>
            <a:srgbClr val="FFFFFF"/>
          </a:solidFill>
          <a:ln>
            <a:solidFill>
              <a:srgbClr val="6E6F71"/>
            </a:solidFill>
          </a:ln>
          <a:effectLst/>
        </p:spPr>
        <p:style>
          <a:lnRef idx="1">
            <a:schemeClr val="accent1"/>
          </a:lnRef>
          <a:fillRef idx="3">
            <a:schemeClr val="accent1"/>
          </a:fillRef>
          <a:effectRef idx="2">
            <a:schemeClr val="accent1"/>
          </a:effectRef>
          <a:fontRef idx="minor">
            <a:schemeClr val="lt1"/>
          </a:fontRef>
        </p:style>
        <p:txBody>
          <a:bodyPr lIns="0" tIns="45983" rIns="0" bIns="91969" rtlCol="0" anchor="ctr"/>
          <a:lstStyle/>
          <a:p>
            <a:pPr algn="ctr" defTabSz="919664" fontAlgn="base">
              <a:spcBef>
                <a:spcPct val="0"/>
              </a:spcBef>
              <a:spcAft>
                <a:spcPct val="0"/>
              </a:spcAft>
            </a:pPr>
            <a:endParaRPr lang="en-US" sz="1417" dirty="0">
              <a:solidFill>
                <a:srgbClr val="666666"/>
              </a:solidFill>
              <a:cs typeface="Calibri"/>
            </a:endParaRPr>
          </a:p>
        </p:txBody>
      </p:sp>
      <p:sp>
        <p:nvSpPr>
          <p:cNvPr id="63" name="Round Same Side Corner Rectangle 62"/>
          <p:cNvSpPr/>
          <p:nvPr userDrawn="1"/>
        </p:nvSpPr>
        <p:spPr>
          <a:xfrm>
            <a:off x="6543978" y="2729394"/>
            <a:ext cx="1980061" cy="137160"/>
          </a:xfrm>
          <a:prstGeom prst="round2SameRect">
            <a:avLst>
              <a:gd name="adj1" fmla="val 50000"/>
              <a:gd name="adj2" fmla="val 0"/>
            </a:avLst>
          </a:prstGeom>
          <a:gradFill>
            <a:gsLst>
              <a:gs pos="0">
                <a:schemeClr val="accent1"/>
              </a:gs>
              <a:gs pos="100000">
                <a:schemeClr val="accent2"/>
              </a:gs>
            </a:gsLs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4" name="Round Same Side Corner Rectangle 63"/>
          <p:cNvSpPr/>
          <p:nvPr userDrawn="1"/>
        </p:nvSpPr>
        <p:spPr>
          <a:xfrm>
            <a:off x="4807870" y="3867007"/>
            <a:ext cx="1953327" cy="137160"/>
          </a:xfrm>
          <a:prstGeom prst="round2SameRect">
            <a:avLst>
              <a:gd name="adj1" fmla="val 50000"/>
              <a:gd name="adj2" fmla="val 0"/>
            </a:avLst>
          </a:prstGeom>
          <a:gradFill>
            <a:gsLst>
              <a:gs pos="0">
                <a:srgbClr val="81017E"/>
              </a:gs>
              <a:gs pos="100000">
                <a:srgbClr val="DA0081"/>
              </a:gs>
            </a:gsLs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5" name="Round Same Side Corner Rectangle 64"/>
          <p:cNvSpPr/>
          <p:nvPr userDrawn="1"/>
        </p:nvSpPr>
        <p:spPr>
          <a:xfrm>
            <a:off x="8059313" y="3867006"/>
            <a:ext cx="1953327" cy="137160"/>
          </a:xfrm>
          <a:prstGeom prst="round2SameRect">
            <a:avLst>
              <a:gd name="adj1" fmla="val 50000"/>
              <a:gd name="adj2" fmla="val 0"/>
            </a:avLst>
          </a:prstGeom>
          <a:gradFill>
            <a:gsLst>
              <a:gs pos="0">
                <a:schemeClr val="accent3"/>
              </a:gs>
              <a:gs pos="100000">
                <a:schemeClr val="accent4"/>
              </a:gs>
            </a:gsLs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7" name="Rounded Rectangle 66"/>
          <p:cNvSpPr/>
          <p:nvPr userDrawn="1"/>
        </p:nvSpPr>
        <p:spPr>
          <a:xfrm>
            <a:off x="4807872" y="3867007"/>
            <a:ext cx="1953327" cy="548482"/>
          </a:xfrm>
          <a:prstGeom prst="roundRect">
            <a:avLst>
              <a:gd name="adj" fmla="val 11766"/>
            </a:avLst>
          </a:prstGeom>
          <a:noFill/>
          <a:ln w="12700" cmpd="sng">
            <a:gradFill flip="none" rotWithShape="1">
              <a:gsLst>
                <a:gs pos="70000">
                  <a:srgbClr val="81017E"/>
                </a:gs>
                <a:gs pos="100000">
                  <a:srgbClr val="DA0081"/>
                </a:gs>
              </a:gsLst>
              <a:lin ang="16200000" scaled="0"/>
              <a:tileRect/>
            </a:gradFill>
          </a:ln>
          <a:effectLst/>
        </p:spPr>
        <p:style>
          <a:lnRef idx="1">
            <a:schemeClr val="accent1"/>
          </a:lnRef>
          <a:fillRef idx="3">
            <a:schemeClr val="accent1"/>
          </a:fillRef>
          <a:effectRef idx="2">
            <a:schemeClr val="accent1"/>
          </a:effectRef>
          <a:fontRef idx="minor">
            <a:schemeClr val="lt1"/>
          </a:fontRef>
        </p:style>
        <p:txBody>
          <a:bodyPr lIns="91969" tIns="183942" rIns="91969" bIns="45983" rtlCol="0" anchor="ctr"/>
          <a:lstStyle/>
          <a:p>
            <a:pPr algn="ctr" defTabSz="919664" fontAlgn="base">
              <a:spcBef>
                <a:spcPct val="0"/>
              </a:spcBef>
              <a:spcAft>
                <a:spcPct val="0"/>
              </a:spcAft>
            </a:pPr>
            <a:endParaRPr lang="en-US" sz="1417" dirty="0">
              <a:solidFill>
                <a:srgbClr val="DA0081"/>
              </a:solidFill>
              <a:cs typeface="Calibri"/>
            </a:endParaRPr>
          </a:p>
        </p:txBody>
      </p:sp>
      <p:sp>
        <p:nvSpPr>
          <p:cNvPr id="70" name="Rounded Rectangle 69"/>
          <p:cNvSpPr/>
          <p:nvPr userDrawn="1"/>
        </p:nvSpPr>
        <p:spPr>
          <a:xfrm>
            <a:off x="8059315" y="3867007"/>
            <a:ext cx="1953327" cy="548482"/>
          </a:xfrm>
          <a:prstGeom prst="roundRect">
            <a:avLst>
              <a:gd name="adj" fmla="val 12991"/>
            </a:avLst>
          </a:prstGeom>
          <a:noFill/>
          <a:ln w="12700" cmpd="sng">
            <a:gradFill flip="none" rotWithShape="1">
              <a:gsLst>
                <a:gs pos="70000">
                  <a:schemeClr val="accent3"/>
                </a:gs>
                <a:gs pos="100000">
                  <a:schemeClr val="accent4"/>
                </a:gs>
              </a:gsLst>
              <a:lin ang="16200000" scaled="0"/>
              <a:tileRect/>
            </a:gradFill>
          </a:ln>
          <a:effectLst/>
        </p:spPr>
        <p:style>
          <a:lnRef idx="1">
            <a:schemeClr val="accent1"/>
          </a:lnRef>
          <a:fillRef idx="3">
            <a:schemeClr val="accent1"/>
          </a:fillRef>
          <a:effectRef idx="2">
            <a:schemeClr val="accent1"/>
          </a:effectRef>
          <a:fontRef idx="minor">
            <a:schemeClr val="lt1"/>
          </a:fontRef>
        </p:style>
        <p:txBody>
          <a:bodyPr lIns="91969" tIns="183942" rIns="91969" bIns="45983" rtlCol="0" anchor="ctr"/>
          <a:lstStyle/>
          <a:p>
            <a:pPr algn="ctr" defTabSz="919664" fontAlgn="base">
              <a:spcBef>
                <a:spcPct val="0"/>
              </a:spcBef>
              <a:spcAft>
                <a:spcPct val="0"/>
              </a:spcAft>
            </a:pPr>
            <a:endParaRPr lang="en-US" sz="1417" dirty="0">
              <a:solidFill>
                <a:srgbClr val="4CA90C"/>
              </a:solidFill>
              <a:cs typeface="Calibri"/>
            </a:endParaRPr>
          </a:p>
        </p:txBody>
      </p:sp>
      <p:sp>
        <p:nvSpPr>
          <p:cNvPr id="71" name="Rounded Rectangle 70"/>
          <p:cNvSpPr/>
          <p:nvPr userDrawn="1"/>
        </p:nvSpPr>
        <p:spPr>
          <a:xfrm>
            <a:off x="8503162" y="4974916"/>
            <a:ext cx="1102482" cy="407350"/>
          </a:xfrm>
          <a:prstGeom prst="roundRect">
            <a:avLst/>
          </a:prstGeom>
          <a:solidFill>
            <a:srgbClr val="FFFFFF"/>
          </a:solidFill>
          <a:ln>
            <a:solidFill>
              <a:srgbClr val="6E6F71"/>
            </a:solidFill>
          </a:ln>
          <a:effectLst/>
        </p:spPr>
        <p:style>
          <a:lnRef idx="1">
            <a:schemeClr val="accent1"/>
          </a:lnRef>
          <a:fillRef idx="3">
            <a:schemeClr val="accent1"/>
          </a:fillRef>
          <a:effectRef idx="2">
            <a:schemeClr val="accent1"/>
          </a:effectRef>
          <a:fontRef idx="minor">
            <a:schemeClr val="lt1"/>
          </a:fontRef>
        </p:style>
        <p:txBody>
          <a:bodyPr lIns="0" tIns="45983" rIns="0" bIns="91969" rtlCol="0" anchor="ctr"/>
          <a:lstStyle/>
          <a:p>
            <a:pPr algn="ctr" defTabSz="919664" fontAlgn="base">
              <a:spcBef>
                <a:spcPct val="0"/>
              </a:spcBef>
              <a:spcAft>
                <a:spcPct val="0"/>
              </a:spcAft>
            </a:pPr>
            <a:endParaRPr lang="en-US" sz="1417" dirty="0">
              <a:solidFill>
                <a:srgbClr val="666666"/>
              </a:solidFill>
              <a:cs typeface="Calibri"/>
            </a:endParaRPr>
          </a:p>
        </p:txBody>
      </p:sp>
      <p:sp>
        <p:nvSpPr>
          <p:cNvPr id="72" name="Rounded Rectangle 71"/>
          <p:cNvSpPr/>
          <p:nvPr userDrawn="1"/>
        </p:nvSpPr>
        <p:spPr>
          <a:xfrm>
            <a:off x="9730828" y="4974916"/>
            <a:ext cx="1102482" cy="407350"/>
          </a:xfrm>
          <a:prstGeom prst="roundRect">
            <a:avLst/>
          </a:prstGeom>
          <a:solidFill>
            <a:srgbClr val="FFFFFF"/>
          </a:solidFill>
          <a:ln>
            <a:solidFill>
              <a:srgbClr val="6E6F71"/>
            </a:solidFill>
          </a:ln>
          <a:effectLst/>
        </p:spPr>
        <p:style>
          <a:lnRef idx="1">
            <a:schemeClr val="accent1"/>
          </a:lnRef>
          <a:fillRef idx="3">
            <a:schemeClr val="accent1"/>
          </a:fillRef>
          <a:effectRef idx="2">
            <a:schemeClr val="accent1"/>
          </a:effectRef>
          <a:fontRef idx="minor">
            <a:schemeClr val="lt1"/>
          </a:fontRef>
        </p:style>
        <p:txBody>
          <a:bodyPr lIns="0" tIns="45983" rIns="0" bIns="91969" rtlCol="0" anchor="ctr"/>
          <a:lstStyle/>
          <a:p>
            <a:pPr algn="ctr" defTabSz="919664" fontAlgn="base">
              <a:spcBef>
                <a:spcPct val="0"/>
              </a:spcBef>
              <a:spcAft>
                <a:spcPct val="0"/>
              </a:spcAft>
            </a:pPr>
            <a:endParaRPr lang="en-US" sz="1417" dirty="0">
              <a:solidFill>
                <a:srgbClr val="666666"/>
              </a:solidFill>
              <a:cs typeface="Calibri"/>
            </a:endParaRPr>
          </a:p>
        </p:txBody>
      </p:sp>
      <p:sp>
        <p:nvSpPr>
          <p:cNvPr id="66" name="Round Same Side Corner Rectangle 65"/>
          <p:cNvSpPr/>
          <p:nvPr userDrawn="1"/>
        </p:nvSpPr>
        <p:spPr>
          <a:xfrm>
            <a:off x="6570709" y="1804757"/>
            <a:ext cx="1953328" cy="137160"/>
          </a:xfrm>
          <a:prstGeom prst="round2SameRect">
            <a:avLst>
              <a:gd name="adj1" fmla="val 50000"/>
              <a:gd name="adj2" fmla="val 0"/>
            </a:avLst>
          </a:prstGeom>
          <a:gradFill>
            <a:gsLst>
              <a:gs pos="0">
                <a:schemeClr val="accent5"/>
              </a:gs>
              <a:gs pos="100000">
                <a:schemeClr val="accent6"/>
              </a:gs>
            </a:gsLst>
          </a:gradFill>
          <a:ln w="12700" cmpd="sng">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8" name="Rounded Rectangle 67"/>
          <p:cNvSpPr/>
          <p:nvPr userDrawn="1"/>
        </p:nvSpPr>
        <p:spPr>
          <a:xfrm>
            <a:off x="6570716" y="1804765"/>
            <a:ext cx="1953327" cy="548481"/>
          </a:xfrm>
          <a:prstGeom prst="roundRect">
            <a:avLst>
              <a:gd name="adj" fmla="val 10541"/>
            </a:avLst>
          </a:prstGeom>
          <a:noFill/>
          <a:ln w="12700" cmpd="sng">
            <a:gradFill flip="none" rotWithShape="1">
              <a:gsLst>
                <a:gs pos="70000">
                  <a:schemeClr val="accent5"/>
                </a:gs>
                <a:gs pos="100000">
                  <a:schemeClr val="accent6"/>
                </a:gs>
              </a:gsLst>
              <a:lin ang="16200000" scaled="0"/>
              <a:tileRect/>
            </a:gradFill>
          </a:ln>
          <a:effectLst/>
        </p:spPr>
        <p:style>
          <a:lnRef idx="1">
            <a:schemeClr val="accent1"/>
          </a:lnRef>
          <a:fillRef idx="3">
            <a:schemeClr val="accent1"/>
          </a:fillRef>
          <a:effectRef idx="2">
            <a:schemeClr val="accent1"/>
          </a:effectRef>
          <a:fontRef idx="minor">
            <a:schemeClr val="lt1"/>
          </a:fontRef>
        </p:style>
        <p:txBody>
          <a:bodyPr lIns="91969" tIns="183942" rIns="91969" bIns="45983" rtlCol="0" anchor="ctr"/>
          <a:lstStyle/>
          <a:p>
            <a:pPr algn="ctr" defTabSz="919664" fontAlgn="base">
              <a:spcBef>
                <a:spcPct val="0"/>
              </a:spcBef>
              <a:spcAft>
                <a:spcPct val="0"/>
              </a:spcAft>
            </a:pPr>
            <a:endParaRPr lang="en-US" sz="1417" dirty="0">
              <a:solidFill>
                <a:srgbClr val="067AB4"/>
              </a:solidFill>
              <a:cs typeface="Calibri"/>
            </a:endParaRPr>
          </a:p>
        </p:txBody>
      </p:sp>
      <p:sp>
        <p:nvSpPr>
          <p:cNvPr id="3" name="Text Placeholder 2"/>
          <p:cNvSpPr>
            <a:spLocks noGrp="1"/>
          </p:cNvSpPr>
          <p:nvPr>
            <p:ph type="body" sz="quarter" idx="10"/>
          </p:nvPr>
        </p:nvSpPr>
        <p:spPr>
          <a:xfrm>
            <a:off x="3041651" y="1804992"/>
            <a:ext cx="3393017" cy="547687"/>
          </a:xfrm>
        </p:spPr>
        <p:txBody>
          <a:bodyPr/>
          <a:lstStyle>
            <a:lvl1pPr algn="r">
              <a:defRPr sz="1417"/>
            </a:lvl1pPr>
          </a:lstStyle>
          <a:p>
            <a:pPr lvl="0"/>
            <a:r>
              <a:rPr lang="en-US"/>
              <a:t>Click to edit Master text styles</a:t>
            </a:r>
          </a:p>
        </p:txBody>
      </p:sp>
      <p:sp>
        <p:nvSpPr>
          <p:cNvPr id="32" name="Text Placeholder 2"/>
          <p:cNvSpPr>
            <a:spLocks noGrp="1"/>
          </p:cNvSpPr>
          <p:nvPr>
            <p:ph type="body" sz="quarter" idx="11"/>
          </p:nvPr>
        </p:nvSpPr>
        <p:spPr>
          <a:xfrm>
            <a:off x="3041651" y="2729402"/>
            <a:ext cx="3393017" cy="547687"/>
          </a:xfrm>
        </p:spPr>
        <p:txBody>
          <a:bodyPr/>
          <a:lstStyle>
            <a:lvl1pPr algn="r">
              <a:defRPr sz="1417"/>
            </a:lvl1pPr>
          </a:lstStyle>
          <a:p>
            <a:pPr lvl="0"/>
            <a:r>
              <a:rPr lang="en-US"/>
              <a:t>Click to edit Master text styles</a:t>
            </a:r>
          </a:p>
        </p:txBody>
      </p:sp>
      <p:sp>
        <p:nvSpPr>
          <p:cNvPr id="42" name="Text Placeholder 2"/>
          <p:cNvSpPr>
            <a:spLocks noGrp="1"/>
          </p:cNvSpPr>
          <p:nvPr>
            <p:ph type="body" sz="quarter" idx="12"/>
          </p:nvPr>
        </p:nvSpPr>
        <p:spPr>
          <a:xfrm>
            <a:off x="1345142" y="3871558"/>
            <a:ext cx="3393017" cy="547687"/>
          </a:xfrm>
        </p:spPr>
        <p:txBody>
          <a:bodyPr/>
          <a:lstStyle>
            <a:lvl1pPr algn="r">
              <a:defRPr sz="1417"/>
            </a:lvl1pPr>
          </a:lstStyle>
          <a:p>
            <a:pPr lvl="0"/>
            <a:r>
              <a:rPr lang="en-US"/>
              <a:t>Click to edit Master text styles</a:t>
            </a:r>
          </a:p>
        </p:txBody>
      </p:sp>
      <p:sp>
        <p:nvSpPr>
          <p:cNvPr id="5" name="Text Placeholder 4"/>
          <p:cNvSpPr>
            <a:spLocks noGrp="1"/>
          </p:cNvSpPr>
          <p:nvPr>
            <p:ph type="body" sz="quarter" idx="13"/>
          </p:nvPr>
        </p:nvSpPr>
        <p:spPr>
          <a:xfrm>
            <a:off x="6570135" y="2009775"/>
            <a:ext cx="1932517" cy="254000"/>
          </a:xfrm>
        </p:spPr>
        <p:txBody>
          <a:bodyPr/>
          <a:lstStyle>
            <a:lvl1pPr algn="ctr">
              <a:defRPr sz="1583">
                <a:solidFill>
                  <a:schemeClr val="accent5"/>
                </a:solidFill>
              </a:defRPr>
            </a:lvl1pPr>
          </a:lstStyle>
          <a:p>
            <a:pPr lvl="0"/>
            <a:r>
              <a:rPr lang="en-US"/>
              <a:t>Click to edit Master text styles</a:t>
            </a:r>
          </a:p>
        </p:txBody>
      </p:sp>
      <p:sp>
        <p:nvSpPr>
          <p:cNvPr id="43" name="Text Placeholder 4"/>
          <p:cNvSpPr>
            <a:spLocks noGrp="1"/>
          </p:cNvSpPr>
          <p:nvPr>
            <p:ph type="body" sz="quarter" idx="14"/>
          </p:nvPr>
        </p:nvSpPr>
        <p:spPr>
          <a:xfrm>
            <a:off x="6566450" y="2963005"/>
            <a:ext cx="1932517" cy="254000"/>
          </a:xfrm>
        </p:spPr>
        <p:txBody>
          <a:bodyPr/>
          <a:lstStyle>
            <a:lvl1pPr algn="ctr">
              <a:defRPr sz="1583">
                <a:solidFill>
                  <a:schemeClr val="accent1"/>
                </a:solidFill>
              </a:defRPr>
            </a:lvl1pPr>
          </a:lstStyle>
          <a:p>
            <a:pPr lvl="0"/>
            <a:r>
              <a:rPr lang="en-US"/>
              <a:t>Click to edit Master text styles</a:t>
            </a:r>
          </a:p>
        </p:txBody>
      </p:sp>
      <p:sp>
        <p:nvSpPr>
          <p:cNvPr id="44" name="Text Placeholder 4"/>
          <p:cNvSpPr>
            <a:spLocks noGrp="1"/>
          </p:cNvSpPr>
          <p:nvPr>
            <p:ph type="body" sz="quarter" idx="15"/>
          </p:nvPr>
        </p:nvSpPr>
        <p:spPr>
          <a:xfrm>
            <a:off x="4828679" y="4063667"/>
            <a:ext cx="1932517" cy="254000"/>
          </a:xfrm>
        </p:spPr>
        <p:txBody>
          <a:bodyPr/>
          <a:lstStyle>
            <a:lvl1pPr algn="ctr">
              <a:defRPr sz="1583">
                <a:solidFill>
                  <a:srgbClr val="7030A0"/>
                </a:solidFill>
              </a:defRPr>
            </a:lvl1pPr>
          </a:lstStyle>
          <a:p>
            <a:pPr lvl="0"/>
            <a:r>
              <a:rPr lang="en-US"/>
              <a:t>Click to edit Master text styles</a:t>
            </a:r>
          </a:p>
        </p:txBody>
      </p:sp>
      <p:sp>
        <p:nvSpPr>
          <p:cNvPr id="45" name="Text Placeholder 4"/>
          <p:cNvSpPr>
            <a:spLocks noGrp="1"/>
          </p:cNvSpPr>
          <p:nvPr>
            <p:ph type="body" sz="quarter" idx="16"/>
          </p:nvPr>
        </p:nvSpPr>
        <p:spPr>
          <a:xfrm>
            <a:off x="8079553" y="4062567"/>
            <a:ext cx="1932517" cy="254000"/>
          </a:xfrm>
        </p:spPr>
        <p:txBody>
          <a:bodyPr/>
          <a:lstStyle>
            <a:lvl1pPr algn="ctr">
              <a:defRPr sz="1583">
                <a:solidFill>
                  <a:schemeClr val="accent3"/>
                </a:solidFill>
              </a:defRPr>
            </a:lvl1pPr>
          </a:lstStyle>
          <a:p>
            <a:pPr lvl="0"/>
            <a:r>
              <a:rPr lang="en-US"/>
              <a:t>Click to edit Master text styles</a:t>
            </a:r>
          </a:p>
        </p:txBody>
      </p:sp>
      <p:sp>
        <p:nvSpPr>
          <p:cNvPr id="46" name="Text Placeholder 4"/>
          <p:cNvSpPr>
            <a:spLocks noGrp="1"/>
          </p:cNvSpPr>
          <p:nvPr>
            <p:ph type="body" sz="quarter" idx="17"/>
          </p:nvPr>
        </p:nvSpPr>
        <p:spPr>
          <a:xfrm>
            <a:off x="7269303" y="5088106"/>
            <a:ext cx="1102482" cy="254000"/>
          </a:xfrm>
        </p:spPr>
        <p:txBody>
          <a:bodyPr/>
          <a:lstStyle>
            <a:lvl1pPr algn="ctr">
              <a:defRPr sz="1167">
                <a:solidFill>
                  <a:schemeClr val="tx2"/>
                </a:solidFill>
              </a:defRPr>
            </a:lvl1pPr>
          </a:lstStyle>
          <a:p>
            <a:pPr lvl="0"/>
            <a:r>
              <a:rPr lang="en-US"/>
              <a:t>Click to edit Master text styles</a:t>
            </a:r>
          </a:p>
        </p:txBody>
      </p:sp>
      <p:sp>
        <p:nvSpPr>
          <p:cNvPr id="47" name="Text Placeholder 4"/>
          <p:cNvSpPr>
            <a:spLocks noGrp="1"/>
          </p:cNvSpPr>
          <p:nvPr>
            <p:ph type="body" sz="quarter" idx="18"/>
          </p:nvPr>
        </p:nvSpPr>
        <p:spPr>
          <a:xfrm>
            <a:off x="8498969" y="5088106"/>
            <a:ext cx="1102482" cy="254000"/>
          </a:xfrm>
        </p:spPr>
        <p:txBody>
          <a:bodyPr/>
          <a:lstStyle>
            <a:lvl1pPr algn="ctr">
              <a:defRPr sz="1167">
                <a:solidFill>
                  <a:schemeClr val="tx2"/>
                </a:solidFill>
              </a:defRPr>
            </a:lvl1pPr>
          </a:lstStyle>
          <a:p>
            <a:pPr lvl="0"/>
            <a:r>
              <a:rPr lang="en-US"/>
              <a:t>Click to edit Master text styles</a:t>
            </a:r>
          </a:p>
        </p:txBody>
      </p:sp>
      <p:sp>
        <p:nvSpPr>
          <p:cNvPr id="48" name="Text Placeholder 4"/>
          <p:cNvSpPr>
            <a:spLocks noGrp="1"/>
          </p:cNvSpPr>
          <p:nvPr>
            <p:ph type="body" sz="quarter" idx="19"/>
          </p:nvPr>
        </p:nvSpPr>
        <p:spPr>
          <a:xfrm>
            <a:off x="9730828" y="5088106"/>
            <a:ext cx="1102482" cy="254000"/>
          </a:xfrm>
        </p:spPr>
        <p:txBody>
          <a:bodyPr/>
          <a:lstStyle>
            <a:lvl1pPr algn="ctr">
              <a:defRPr sz="1167">
                <a:solidFill>
                  <a:schemeClr val="tx2"/>
                </a:solidFill>
              </a:defRPr>
            </a:lvl1pPr>
          </a:lstStyle>
          <a:p>
            <a:pPr lvl="0"/>
            <a:r>
              <a:rPr lang="en-US"/>
              <a:t>Click to edit Master text styles</a:t>
            </a:r>
          </a:p>
        </p:txBody>
      </p:sp>
    </p:spTree>
    <p:extLst>
      <p:ext uri="{BB962C8B-B14F-4D97-AF65-F5344CB8AC3E}">
        <p14:creationId xmlns:p14="http://schemas.microsoft.com/office/powerpoint/2010/main" val="365535885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divider slide step1">
    <p:bg>
      <p:bgPr>
        <a:solidFill>
          <a:schemeClr val="tx1">
            <a:lumMod val="75000"/>
            <a:lumOff val="25000"/>
          </a:schemeClr>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Round Same Side Corner Rectangle 5"/>
          <p:cNvSpPr/>
          <p:nvPr userDrawn="1"/>
        </p:nvSpPr>
        <p:spPr>
          <a:xfrm>
            <a:off x="304806" y="245816"/>
            <a:ext cx="11584807" cy="1406594"/>
          </a:xfrm>
          <a:prstGeom prst="round2SameRect">
            <a:avLst>
              <a:gd name="adj1" fmla="val 7370"/>
              <a:gd name="adj2" fmla="val 0"/>
            </a:avLst>
          </a:prstGeom>
          <a:gradFill>
            <a:gsLst>
              <a:gs pos="2100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9" name="Round Same Side Corner Rectangle 8"/>
          <p:cNvSpPr/>
          <p:nvPr userDrawn="1"/>
        </p:nvSpPr>
        <p:spPr>
          <a:xfrm rot="10800000">
            <a:off x="304806" y="1652408"/>
            <a:ext cx="11584807" cy="4218900"/>
          </a:xfrm>
          <a:prstGeom prst="round2SameRect">
            <a:avLst>
              <a:gd name="adj1" fmla="val 182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1" name="Title 15"/>
          <p:cNvSpPr txBox="1">
            <a:spLocks/>
          </p:cNvSpPr>
          <p:nvPr userDrawn="1"/>
        </p:nvSpPr>
        <p:spPr bwMode="auto">
          <a:xfrm>
            <a:off x="751423" y="258975"/>
            <a:ext cx="1627770" cy="1393436"/>
          </a:xfrm>
          <a:prstGeom prst="rect">
            <a:avLst/>
          </a:prstGeom>
          <a:solidFill>
            <a:schemeClr val="accent1"/>
          </a:solidFill>
          <a:ln>
            <a:noFill/>
          </a:ln>
          <a:extLs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6pPr>
            <a:lvl7pPr marL="9144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7pPr>
            <a:lvl8pPr marL="13716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8pPr>
            <a:lvl9pPr marL="18288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9pPr>
          </a:lstStyle>
          <a:p>
            <a:pPr defTabSz="919664"/>
            <a:r>
              <a:rPr lang="en-US" sz="8083" dirty="0">
                <a:solidFill>
                  <a:srgbClr val="FFFFFF"/>
                </a:solidFill>
                <a:cs typeface="Calibri"/>
              </a:rPr>
              <a:t>1</a:t>
            </a:r>
          </a:p>
        </p:txBody>
      </p:sp>
      <p:sp>
        <p:nvSpPr>
          <p:cNvPr id="3" name="Text Placeholder 2"/>
          <p:cNvSpPr>
            <a:spLocks noGrp="1"/>
          </p:cNvSpPr>
          <p:nvPr>
            <p:ph type="body" sz="quarter" idx="10"/>
          </p:nvPr>
        </p:nvSpPr>
        <p:spPr>
          <a:xfrm>
            <a:off x="884771" y="1941534"/>
            <a:ext cx="10388601" cy="3929775"/>
          </a:xfrm>
        </p:spPr>
        <p:txBody>
          <a:bodyPr/>
          <a:lstStyle>
            <a:lvl1pPr>
              <a:defRPr sz="3000">
                <a:solidFill>
                  <a:schemeClr val="accent1"/>
                </a:solidFill>
              </a:defRPr>
            </a:lvl1pPr>
            <a:lvl2pPr>
              <a:defRPr sz="1833"/>
            </a:lvl2pPr>
            <a:lvl3pPr>
              <a:defRPr sz="1833"/>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5032906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divider slide step2">
    <p:bg>
      <p:bgPr>
        <a:solidFill>
          <a:schemeClr val="tx1">
            <a:lumMod val="75000"/>
            <a:lumOff val="25000"/>
          </a:schemeClr>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9" name="Round Same Side Corner Rectangle 8"/>
          <p:cNvSpPr/>
          <p:nvPr userDrawn="1"/>
        </p:nvSpPr>
        <p:spPr>
          <a:xfrm rot="10800000">
            <a:off x="304796" y="1652408"/>
            <a:ext cx="11584807" cy="4218900"/>
          </a:xfrm>
          <a:prstGeom prst="round2SameRect">
            <a:avLst>
              <a:gd name="adj1" fmla="val 182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0" name="Round Same Side Corner Rectangle 9"/>
          <p:cNvSpPr/>
          <p:nvPr userDrawn="1"/>
        </p:nvSpPr>
        <p:spPr>
          <a:xfrm>
            <a:off x="304806" y="245816"/>
            <a:ext cx="11584807" cy="1406594"/>
          </a:xfrm>
          <a:prstGeom prst="round2SameRect">
            <a:avLst>
              <a:gd name="adj1" fmla="val 7370"/>
              <a:gd name="adj2" fmla="val 0"/>
            </a:avLst>
          </a:prstGeom>
          <a:gradFill>
            <a:gsLst>
              <a:gs pos="2100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1" name="Text Placeholder 2"/>
          <p:cNvSpPr>
            <a:spLocks noGrp="1"/>
          </p:cNvSpPr>
          <p:nvPr>
            <p:ph type="body" sz="quarter" idx="10"/>
          </p:nvPr>
        </p:nvSpPr>
        <p:spPr>
          <a:xfrm>
            <a:off x="884771" y="1941534"/>
            <a:ext cx="10388601" cy="3929775"/>
          </a:xfrm>
        </p:spPr>
        <p:txBody>
          <a:bodyPr/>
          <a:lstStyle>
            <a:lvl1pPr>
              <a:defRPr sz="3000">
                <a:solidFill>
                  <a:schemeClr val="accent5"/>
                </a:solidFill>
              </a:defRPr>
            </a:lvl1pPr>
            <a:lvl2pPr>
              <a:defRPr sz="1833"/>
            </a:lvl2pPr>
            <a:lvl3pPr>
              <a:defRPr sz="1833"/>
            </a:lvl3pPr>
          </a:lstStyle>
          <a:p>
            <a:pPr lvl="0"/>
            <a:r>
              <a:rPr lang="en-US"/>
              <a:t>Click to edit Master text styles</a:t>
            </a:r>
          </a:p>
          <a:p>
            <a:pPr lvl="1"/>
            <a:r>
              <a:rPr lang="en-US"/>
              <a:t>Second level</a:t>
            </a:r>
          </a:p>
          <a:p>
            <a:pPr lvl="2"/>
            <a:r>
              <a:rPr lang="en-US"/>
              <a:t>Third level</a:t>
            </a:r>
          </a:p>
        </p:txBody>
      </p:sp>
      <p:sp>
        <p:nvSpPr>
          <p:cNvPr id="12" name="Title 15"/>
          <p:cNvSpPr txBox="1">
            <a:spLocks/>
          </p:cNvSpPr>
          <p:nvPr userDrawn="1"/>
        </p:nvSpPr>
        <p:spPr bwMode="auto">
          <a:xfrm>
            <a:off x="751424" y="258975"/>
            <a:ext cx="1863545" cy="1393436"/>
          </a:xfrm>
          <a:prstGeom prst="rect">
            <a:avLst/>
          </a:prstGeom>
          <a:solidFill>
            <a:schemeClr val="accent5"/>
          </a:solidFill>
          <a:ln>
            <a:noFill/>
          </a:ln>
          <a:extLs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6pPr>
            <a:lvl7pPr marL="9144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7pPr>
            <a:lvl8pPr marL="13716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8pPr>
            <a:lvl9pPr marL="18288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9pPr>
          </a:lstStyle>
          <a:p>
            <a:pPr defTabSz="919664"/>
            <a:r>
              <a:rPr lang="en-US" sz="8083" dirty="0">
                <a:solidFill>
                  <a:srgbClr val="FFFFFF"/>
                </a:solidFill>
                <a:cs typeface="Calibri"/>
              </a:rPr>
              <a:t>2</a:t>
            </a:r>
          </a:p>
        </p:txBody>
      </p:sp>
    </p:spTree>
    <p:extLst>
      <p:ext uri="{BB962C8B-B14F-4D97-AF65-F5344CB8AC3E}">
        <p14:creationId xmlns:p14="http://schemas.microsoft.com/office/powerpoint/2010/main" val="198788474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divider slide step3">
    <p:bg>
      <p:bgPr>
        <a:solidFill>
          <a:schemeClr val="tx1">
            <a:lumMod val="75000"/>
            <a:lumOff val="25000"/>
          </a:schemeClr>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9" name="Round Same Side Corner Rectangle 8"/>
          <p:cNvSpPr/>
          <p:nvPr userDrawn="1"/>
        </p:nvSpPr>
        <p:spPr>
          <a:xfrm rot="10800000">
            <a:off x="304796" y="1652408"/>
            <a:ext cx="11584807" cy="4218900"/>
          </a:xfrm>
          <a:prstGeom prst="round2SameRect">
            <a:avLst>
              <a:gd name="adj1" fmla="val 182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0" name="Round Same Side Corner Rectangle 9"/>
          <p:cNvSpPr/>
          <p:nvPr userDrawn="1"/>
        </p:nvSpPr>
        <p:spPr>
          <a:xfrm>
            <a:off x="304806" y="245816"/>
            <a:ext cx="11584807" cy="1406594"/>
          </a:xfrm>
          <a:prstGeom prst="round2SameRect">
            <a:avLst>
              <a:gd name="adj1" fmla="val 7370"/>
              <a:gd name="adj2" fmla="val 0"/>
            </a:avLst>
          </a:prstGeom>
          <a:gradFill>
            <a:gsLst>
              <a:gs pos="2100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1" name="Text Placeholder 2"/>
          <p:cNvSpPr>
            <a:spLocks noGrp="1"/>
          </p:cNvSpPr>
          <p:nvPr>
            <p:ph type="body" sz="quarter" idx="10"/>
          </p:nvPr>
        </p:nvSpPr>
        <p:spPr>
          <a:xfrm>
            <a:off x="884771" y="1941534"/>
            <a:ext cx="10388601" cy="3929775"/>
          </a:xfrm>
        </p:spPr>
        <p:txBody>
          <a:bodyPr/>
          <a:lstStyle>
            <a:lvl1pPr>
              <a:defRPr sz="3000">
                <a:solidFill>
                  <a:schemeClr val="accent3"/>
                </a:solidFill>
              </a:defRPr>
            </a:lvl1pPr>
            <a:lvl2pPr>
              <a:defRPr sz="1833"/>
            </a:lvl2pPr>
            <a:lvl3pPr>
              <a:defRPr sz="1833"/>
            </a:lvl3pPr>
          </a:lstStyle>
          <a:p>
            <a:pPr lvl="0"/>
            <a:r>
              <a:rPr lang="en-US"/>
              <a:t>Click to edit Master text styles</a:t>
            </a:r>
          </a:p>
          <a:p>
            <a:pPr lvl="1"/>
            <a:r>
              <a:rPr lang="en-US"/>
              <a:t>Second level</a:t>
            </a:r>
          </a:p>
          <a:p>
            <a:pPr lvl="2"/>
            <a:r>
              <a:rPr lang="en-US"/>
              <a:t>Third level</a:t>
            </a:r>
          </a:p>
        </p:txBody>
      </p:sp>
      <p:sp>
        <p:nvSpPr>
          <p:cNvPr id="12" name="Title 15"/>
          <p:cNvSpPr txBox="1">
            <a:spLocks/>
          </p:cNvSpPr>
          <p:nvPr userDrawn="1"/>
        </p:nvSpPr>
        <p:spPr bwMode="auto">
          <a:xfrm>
            <a:off x="751426" y="245816"/>
            <a:ext cx="1734939" cy="1406594"/>
          </a:xfrm>
          <a:prstGeom prst="rect">
            <a:avLst/>
          </a:prstGeom>
          <a:solidFill>
            <a:schemeClr val="accent3"/>
          </a:solidFill>
          <a:ln>
            <a:noFill/>
          </a:ln>
          <a:extLs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6pPr>
            <a:lvl7pPr marL="9144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7pPr>
            <a:lvl8pPr marL="13716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8pPr>
            <a:lvl9pPr marL="18288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9pPr>
          </a:lstStyle>
          <a:p>
            <a:pPr defTabSz="919664"/>
            <a:r>
              <a:rPr lang="en-US" sz="8083" dirty="0">
                <a:solidFill>
                  <a:srgbClr val="FFFFFF"/>
                </a:solidFill>
                <a:cs typeface="Calibri"/>
              </a:rPr>
              <a:t>3</a:t>
            </a:r>
          </a:p>
        </p:txBody>
      </p:sp>
    </p:spTree>
    <p:extLst>
      <p:ext uri="{BB962C8B-B14F-4D97-AF65-F5344CB8AC3E}">
        <p14:creationId xmlns:p14="http://schemas.microsoft.com/office/powerpoint/2010/main" val="4023366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8_Circle">
    <p:spTree>
      <p:nvGrpSpPr>
        <p:cNvPr id="1" name=""/>
        <p:cNvGrpSpPr/>
        <p:nvPr/>
      </p:nvGrpSpPr>
      <p:grpSpPr>
        <a:xfrm>
          <a:off x="0" y="0"/>
          <a:ext cx="0" cy="0"/>
          <a:chOff x="0" y="0"/>
          <a:chExt cx="0" cy="0"/>
        </a:xfrm>
      </p:grpSpPr>
      <p:sp>
        <p:nvSpPr>
          <p:cNvPr id="197" name="Shape 197"/>
          <p:cNvSpPr>
            <a:spLocks noGrp="1"/>
          </p:cNvSpPr>
          <p:nvPr>
            <p:ph type="pic" sz="quarter" idx="13"/>
          </p:nvPr>
        </p:nvSpPr>
        <p:spPr>
          <a:xfrm>
            <a:off x="829850" y="1588416"/>
            <a:ext cx="2160000" cy="2160001"/>
          </a:xfrm>
          <a:prstGeom prst="rect">
            <a:avLst/>
          </a:prstGeom>
        </p:spPr>
        <p:txBody>
          <a:bodyPr lIns="91439" rIns="91439">
            <a:noAutofit/>
          </a:bodyPr>
          <a:lstStyle/>
          <a:p>
            <a:endParaRPr/>
          </a:p>
        </p:txBody>
      </p:sp>
      <p:sp>
        <p:nvSpPr>
          <p:cNvPr id="198" name="Shape 198"/>
          <p:cNvSpPr>
            <a:spLocks noGrp="1"/>
          </p:cNvSpPr>
          <p:nvPr>
            <p:ph type="pic" sz="quarter" idx="14"/>
          </p:nvPr>
        </p:nvSpPr>
        <p:spPr>
          <a:xfrm>
            <a:off x="3632684" y="1588416"/>
            <a:ext cx="2160001" cy="2160001"/>
          </a:xfrm>
          <a:prstGeom prst="rect">
            <a:avLst/>
          </a:prstGeom>
        </p:spPr>
        <p:txBody>
          <a:bodyPr lIns="91439" rIns="91439">
            <a:noAutofit/>
          </a:bodyPr>
          <a:lstStyle/>
          <a:p>
            <a:endParaRPr/>
          </a:p>
        </p:txBody>
      </p:sp>
      <p:sp>
        <p:nvSpPr>
          <p:cNvPr id="199" name="Shape 199"/>
          <p:cNvSpPr>
            <a:spLocks noGrp="1"/>
          </p:cNvSpPr>
          <p:nvPr>
            <p:ph type="pic" sz="quarter" idx="15"/>
          </p:nvPr>
        </p:nvSpPr>
        <p:spPr>
          <a:xfrm>
            <a:off x="6435519" y="1588416"/>
            <a:ext cx="2160001" cy="2160001"/>
          </a:xfrm>
          <a:prstGeom prst="rect">
            <a:avLst/>
          </a:prstGeom>
        </p:spPr>
        <p:txBody>
          <a:bodyPr lIns="91439" rIns="91439">
            <a:noAutofit/>
          </a:bodyPr>
          <a:lstStyle/>
          <a:p>
            <a:endParaRPr/>
          </a:p>
        </p:txBody>
      </p:sp>
      <p:sp>
        <p:nvSpPr>
          <p:cNvPr id="200" name="Shape 200"/>
          <p:cNvSpPr>
            <a:spLocks noGrp="1"/>
          </p:cNvSpPr>
          <p:nvPr>
            <p:ph type="pic" sz="quarter" idx="16"/>
          </p:nvPr>
        </p:nvSpPr>
        <p:spPr>
          <a:xfrm>
            <a:off x="9238354" y="1588416"/>
            <a:ext cx="2160001" cy="2160001"/>
          </a:xfrm>
          <a:prstGeom prst="rect">
            <a:avLst/>
          </a:prstGeom>
        </p:spPr>
        <p:txBody>
          <a:bodyPr lIns="91439" rIns="91439">
            <a:noAutofit/>
          </a:bodyPr>
          <a:lstStyle/>
          <a:p>
            <a:endParaRPr/>
          </a:p>
        </p:txBody>
      </p:sp>
      <p:sp>
        <p:nvSpPr>
          <p:cNvPr id="201" name="Shape 201"/>
          <p:cNvSpPr>
            <a:spLocks noGrp="1"/>
          </p:cNvSpPr>
          <p:nvPr>
            <p:ph type="pic" sz="quarter" idx="17"/>
          </p:nvPr>
        </p:nvSpPr>
        <p:spPr>
          <a:xfrm>
            <a:off x="785295" y="3994918"/>
            <a:ext cx="2160000" cy="2160001"/>
          </a:xfrm>
          <a:prstGeom prst="rect">
            <a:avLst/>
          </a:prstGeom>
        </p:spPr>
        <p:txBody>
          <a:bodyPr lIns="91439" rIns="91439">
            <a:noAutofit/>
          </a:bodyPr>
          <a:lstStyle/>
          <a:p>
            <a:endParaRPr/>
          </a:p>
        </p:txBody>
      </p:sp>
      <p:sp>
        <p:nvSpPr>
          <p:cNvPr id="202" name="Shape 202"/>
          <p:cNvSpPr>
            <a:spLocks noGrp="1"/>
          </p:cNvSpPr>
          <p:nvPr>
            <p:ph type="pic" sz="quarter" idx="18"/>
          </p:nvPr>
        </p:nvSpPr>
        <p:spPr>
          <a:xfrm>
            <a:off x="3588129" y="3994918"/>
            <a:ext cx="2160001" cy="2160001"/>
          </a:xfrm>
          <a:prstGeom prst="rect">
            <a:avLst/>
          </a:prstGeom>
        </p:spPr>
        <p:txBody>
          <a:bodyPr lIns="91439" rIns="91439">
            <a:noAutofit/>
          </a:bodyPr>
          <a:lstStyle/>
          <a:p>
            <a:endParaRPr/>
          </a:p>
        </p:txBody>
      </p:sp>
      <p:sp>
        <p:nvSpPr>
          <p:cNvPr id="203" name="Shape 203"/>
          <p:cNvSpPr>
            <a:spLocks noGrp="1"/>
          </p:cNvSpPr>
          <p:nvPr>
            <p:ph type="pic" sz="quarter" idx="19"/>
          </p:nvPr>
        </p:nvSpPr>
        <p:spPr>
          <a:xfrm>
            <a:off x="6390964" y="3994918"/>
            <a:ext cx="2160001" cy="2160001"/>
          </a:xfrm>
          <a:prstGeom prst="rect">
            <a:avLst/>
          </a:prstGeom>
        </p:spPr>
        <p:txBody>
          <a:bodyPr lIns="91439" rIns="91439">
            <a:noAutofit/>
          </a:bodyPr>
          <a:lstStyle/>
          <a:p>
            <a:endParaRPr/>
          </a:p>
        </p:txBody>
      </p:sp>
      <p:sp>
        <p:nvSpPr>
          <p:cNvPr id="204" name="Shape 204"/>
          <p:cNvSpPr>
            <a:spLocks noGrp="1"/>
          </p:cNvSpPr>
          <p:nvPr>
            <p:ph type="pic" sz="quarter" idx="20"/>
          </p:nvPr>
        </p:nvSpPr>
        <p:spPr>
          <a:xfrm>
            <a:off x="9193800" y="3994918"/>
            <a:ext cx="2160000" cy="2160001"/>
          </a:xfrm>
          <a:prstGeom prst="rect">
            <a:avLst/>
          </a:prstGeom>
        </p:spPr>
        <p:txBody>
          <a:bodyPr lIns="91439" rIns="91439">
            <a:noAutofit/>
          </a:bodyPr>
          <a:lstStyle/>
          <a:p>
            <a:endParaRPr/>
          </a:p>
        </p:txBody>
      </p:sp>
      <p:sp>
        <p:nvSpPr>
          <p:cNvPr id="205" name="Shape 205"/>
          <p:cNvSpPr>
            <a:spLocks noGrp="1"/>
          </p:cNvSpPr>
          <p:nvPr>
            <p:ph type="title"/>
          </p:nvPr>
        </p:nvSpPr>
        <p:spPr>
          <a:prstGeom prst="rect">
            <a:avLst/>
          </a:prstGeom>
        </p:spPr>
        <p:txBody>
          <a:bodyPr/>
          <a:lstStyle/>
          <a:p>
            <a:r>
              <a:t>Title Text</a:t>
            </a:r>
          </a:p>
        </p:txBody>
      </p:sp>
      <p:sp>
        <p:nvSpPr>
          <p:cNvPr id="206" name="Shape 206"/>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t>‹#›</a:t>
            </a:fld>
            <a:endParaRPr/>
          </a:p>
        </p:txBody>
      </p:sp>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divider slide step4">
    <p:bg>
      <p:bgPr>
        <a:solidFill>
          <a:schemeClr val="tx1">
            <a:lumMod val="75000"/>
            <a:lumOff val="25000"/>
          </a:schemeClr>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9" name="Round Same Side Corner Rectangle 8"/>
          <p:cNvSpPr/>
          <p:nvPr userDrawn="1"/>
        </p:nvSpPr>
        <p:spPr>
          <a:xfrm rot="10800000">
            <a:off x="304796" y="1652408"/>
            <a:ext cx="11584807" cy="4218900"/>
          </a:xfrm>
          <a:prstGeom prst="round2SameRect">
            <a:avLst>
              <a:gd name="adj1" fmla="val 182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0" name="Round Same Side Corner Rectangle 9"/>
          <p:cNvSpPr/>
          <p:nvPr userDrawn="1"/>
        </p:nvSpPr>
        <p:spPr>
          <a:xfrm>
            <a:off x="304806" y="245816"/>
            <a:ext cx="11584807" cy="1406594"/>
          </a:xfrm>
          <a:prstGeom prst="round2SameRect">
            <a:avLst>
              <a:gd name="adj1" fmla="val 7370"/>
              <a:gd name="adj2" fmla="val 0"/>
            </a:avLst>
          </a:prstGeom>
          <a:gradFill>
            <a:gsLst>
              <a:gs pos="2100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1" name="Text Placeholder 2"/>
          <p:cNvSpPr>
            <a:spLocks noGrp="1"/>
          </p:cNvSpPr>
          <p:nvPr>
            <p:ph type="body" sz="quarter" idx="10"/>
          </p:nvPr>
        </p:nvSpPr>
        <p:spPr>
          <a:xfrm>
            <a:off x="884771" y="1941534"/>
            <a:ext cx="10388601" cy="3929775"/>
          </a:xfrm>
        </p:spPr>
        <p:txBody>
          <a:bodyPr/>
          <a:lstStyle>
            <a:lvl1pPr>
              <a:defRPr sz="3000">
                <a:solidFill>
                  <a:srgbClr val="7030A0"/>
                </a:solidFill>
              </a:defRPr>
            </a:lvl1pPr>
            <a:lvl2pPr>
              <a:defRPr sz="1833"/>
            </a:lvl2pPr>
            <a:lvl3pPr>
              <a:defRPr sz="1833"/>
            </a:lvl3pPr>
          </a:lstStyle>
          <a:p>
            <a:pPr lvl="0"/>
            <a:r>
              <a:rPr lang="en-US"/>
              <a:t>Click to edit Master text styles</a:t>
            </a:r>
          </a:p>
          <a:p>
            <a:pPr lvl="1"/>
            <a:r>
              <a:rPr lang="en-US"/>
              <a:t>Second level</a:t>
            </a:r>
          </a:p>
          <a:p>
            <a:pPr lvl="2"/>
            <a:r>
              <a:rPr lang="en-US"/>
              <a:t>Third level</a:t>
            </a:r>
          </a:p>
        </p:txBody>
      </p:sp>
      <p:sp>
        <p:nvSpPr>
          <p:cNvPr id="12" name="Title 15"/>
          <p:cNvSpPr txBox="1">
            <a:spLocks/>
          </p:cNvSpPr>
          <p:nvPr userDrawn="1"/>
        </p:nvSpPr>
        <p:spPr bwMode="auto">
          <a:xfrm>
            <a:off x="751423" y="245816"/>
            <a:ext cx="1745657" cy="1406594"/>
          </a:xfrm>
          <a:prstGeom prst="rect">
            <a:avLst/>
          </a:prstGeom>
          <a:solidFill>
            <a:srgbClr val="81017E"/>
          </a:solidFill>
          <a:ln>
            <a:noFill/>
          </a:ln>
          <a:extLs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6pPr>
            <a:lvl7pPr marL="9144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7pPr>
            <a:lvl8pPr marL="13716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8pPr>
            <a:lvl9pPr marL="18288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9pPr>
          </a:lstStyle>
          <a:p>
            <a:pPr defTabSz="919664"/>
            <a:r>
              <a:rPr lang="en-US" sz="8083" dirty="0">
                <a:solidFill>
                  <a:srgbClr val="FFFFFF"/>
                </a:solidFill>
                <a:cs typeface="Calibri"/>
              </a:rPr>
              <a:t>4</a:t>
            </a:r>
          </a:p>
        </p:txBody>
      </p:sp>
    </p:spTree>
    <p:extLst>
      <p:ext uri="{BB962C8B-B14F-4D97-AF65-F5344CB8AC3E}">
        <p14:creationId xmlns:p14="http://schemas.microsoft.com/office/powerpoint/2010/main" val="109184038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divider slide step5">
    <p:bg>
      <p:bgPr>
        <a:solidFill>
          <a:schemeClr val="tx1">
            <a:lumMod val="75000"/>
            <a:lumOff val="25000"/>
          </a:schemeClr>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Round Same Side Corner Rectangle 9"/>
          <p:cNvSpPr/>
          <p:nvPr userDrawn="1"/>
        </p:nvSpPr>
        <p:spPr>
          <a:xfrm>
            <a:off x="304806" y="245816"/>
            <a:ext cx="11584807" cy="1406594"/>
          </a:xfrm>
          <a:prstGeom prst="round2SameRect">
            <a:avLst>
              <a:gd name="adj1" fmla="val 7370"/>
              <a:gd name="adj2" fmla="val 0"/>
            </a:avLst>
          </a:prstGeom>
          <a:gradFill>
            <a:gsLst>
              <a:gs pos="21000">
                <a:srgbClr val="0C2577"/>
              </a:gs>
              <a:gs pos="100000">
                <a:schemeClr val="accent5"/>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9" name="Round Same Side Corner Rectangle 8"/>
          <p:cNvSpPr/>
          <p:nvPr userDrawn="1"/>
        </p:nvSpPr>
        <p:spPr>
          <a:xfrm rot="10800000">
            <a:off x="304796" y="1652408"/>
            <a:ext cx="11584807" cy="4218900"/>
          </a:xfrm>
          <a:prstGeom prst="round2SameRect">
            <a:avLst>
              <a:gd name="adj1" fmla="val 182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1" name="Text Placeholder 2"/>
          <p:cNvSpPr>
            <a:spLocks noGrp="1"/>
          </p:cNvSpPr>
          <p:nvPr>
            <p:ph type="body" sz="quarter" idx="10"/>
          </p:nvPr>
        </p:nvSpPr>
        <p:spPr>
          <a:xfrm>
            <a:off x="884771" y="1941534"/>
            <a:ext cx="10388601" cy="3929775"/>
          </a:xfrm>
        </p:spPr>
        <p:txBody>
          <a:bodyPr/>
          <a:lstStyle>
            <a:lvl1pPr>
              <a:defRPr sz="3000">
                <a:solidFill>
                  <a:srgbClr val="002060"/>
                </a:solidFill>
              </a:defRPr>
            </a:lvl1pPr>
            <a:lvl2pPr>
              <a:defRPr sz="1833"/>
            </a:lvl2pPr>
            <a:lvl3pPr>
              <a:defRPr sz="1833"/>
            </a:lvl3pPr>
          </a:lstStyle>
          <a:p>
            <a:pPr lvl="0"/>
            <a:r>
              <a:rPr lang="en-US"/>
              <a:t>Click to edit Master text styles</a:t>
            </a:r>
          </a:p>
          <a:p>
            <a:pPr lvl="1"/>
            <a:r>
              <a:rPr lang="en-US"/>
              <a:t>Second level</a:t>
            </a:r>
          </a:p>
          <a:p>
            <a:pPr lvl="2"/>
            <a:r>
              <a:rPr lang="en-US"/>
              <a:t>Third level</a:t>
            </a:r>
          </a:p>
        </p:txBody>
      </p:sp>
      <p:sp>
        <p:nvSpPr>
          <p:cNvPr id="12" name="Title 15"/>
          <p:cNvSpPr txBox="1">
            <a:spLocks/>
          </p:cNvSpPr>
          <p:nvPr userDrawn="1"/>
        </p:nvSpPr>
        <p:spPr bwMode="auto">
          <a:xfrm>
            <a:off x="751426" y="245816"/>
            <a:ext cx="1734939" cy="1406594"/>
          </a:xfrm>
          <a:prstGeom prst="rect">
            <a:avLst/>
          </a:prstGeom>
          <a:solidFill>
            <a:srgbClr val="0C2577"/>
          </a:solidFill>
          <a:ln>
            <a:noFill/>
          </a:ln>
          <a:extLs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6pPr>
            <a:lvl7pPr marL="9144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7pPr>
            <a:lvl8pPr marL="13716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8pPr>
            <a:lvl9pPr marL="18288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9pPr>
          </a:lstStyle>
          <a:p>
            <a:pPr defTabSz="919664"/>
            <a:r>
              <a:rPr lang="en-US" sz="8083" dirty="0">
                <a:solidFill>
                  <a:srgbClr val="FFFFFF"/>
                </a:solidFill>
                <a:cs typeface="Calibri"/>
              </a:rPr>
              <a:t>5</a:t>
            </a:r>
          </a:p>
        </p:txBody>
      </p:sp>
    </p:spTree>
    <p:extLst>
      <p:ext uri="{BB962C8B-B14F-4D97-AF65-F5344CB8AC3E}">
        <p14:creationId xmlns:p14="http://schemas.microsoft.com/office/powerpoint/2010/main" val="261119635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 y="0"/>
            <a:ext cx="12191997" cy="6857998"/>
          </a:xfrm>
          <a:prstGeom prst="rect">
            <a:avLst/>
          </a:prstGeom>
        </p:spPr>
      </p:pic>
      <p:pic>
        <p:nvPicPr>
          <p:cNvPr id="9" name="Picture 8"/>
          <p:cNvPicPr>
            <a:picLocks noChangeAspect="1"/>
          </p:cNvPicPr>
          <p:nvPr userDrawn="1"/>
        </p:nvPicPr>
        <p:blipFill rotWithShape="1">
          <a:blip r:embed="rId3"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8" name="Title 2"/>
          <p:cNvSpPr txBox="1">
            <a:spLocks/>
          </p:cNvSpPr>
          <p:nvPr userDrawn="1"/>
        </p:nvSpPr>
        <p:spPr bwMode="auto">
          <a:xfrm>
            <a:off x="751423" y="801264"/>
            <a:ext cx="5778500" cy="1295862"/>
          </a:xfrm>
          <a:prstGeom prst="rect">
            <a:avLst/>
          </a:prstGeom>
          <a:noFill/>
          <a:ln>
            <a:noFill/>
          </a:ln>
          <a:extLs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noAutofit/>
          </a:bodyPr>
          <a:lstStyle>
            <a:lvl1pPr algn="l" rtl="0" eaLnBrk="1" fontAlgn="base" hangingPunct="1">
              <a:spcBef>
                <a:spcPct val="0"/>
              </a:spcBef>
              <a:spcAft>
                <a:spcPct val="0"/>
              </a:spcAft>
              <a:defRPr sz="2400"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6pPr>
            <a:lvl7pPr marL="9144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7pPr>
            <a:lvl8pPr marL="13716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8pPr>
            <a:lvl9pPr marL="18288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9pPr>
          </a:lstStyle>
          <a:p>
            <a:pPr defTabSz="919664">
              <a:lnSpc>
                <a:spcPct val="90000"/>
              </a:lnSpc>
            </a:pPr>
            <a:r>
              <a:rPr lang="en-US" sz="3000" dirty="0">
                <a:solidFill>
                  <a:srgbClr val="EF6F00"/>
                </a:solidFill>
                <a:cs typeface="Calibri"/>
              </a:rPr>
              <a:t>Q&amp;A</a:t>
            </a:r>
            <a:endParaRPr lang="en-US" sz="3000" dirty="0">
              <a:solidFill>
                <a:srgbClr val="EF6F00"/>
              </a:solidFill>
            </a:endParaRPr>
          </a:p>
        </p:txBody>
      </p:sp>
    </p:spTree>
    <p:extLst>
      <p:ext uri="{BB962C8B-B14F-4D97-AF65-F5344CB8AC3E}">
        <p14:creationId xmlns:p14="http://schemas.microsoft.com/office/powerpoint/2010/main" val="110392968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 y="0"/>
            <a:ext cx="12191997" cy="6857998"/>
          </a:xfrm>
          <a:prstGeom prst="rect">
            <a:avLst/>
          </a:prstGeom>
        </p:spPr>
      </p:pic>
      <p:pic>
        <p:nvPicPr>
          <p:cNvPr id="9" name="Picture 8"/>
          <p:cNvPicPr>
            <a:picLocks noChangeAspect="1"/>
          </p:cNvPicPr>
          <p:nvPr userDrawn="1"/>
        </p:nvPicPr>
        <p:blipFill rotWithShape="1">
          <a:blip r:embed="rId3"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8" name="Title 2"/>
          <p:cNvSpPr txBox="1">
            <a:spLocks/>
          </p:cNvSpPr>
          <p:nvPr userDrawn="1"/>
        </p:nvSpPr>
        <p:spPr bwMode="auto">
          <a:xfrm>
            <a:off x="751423" y="801264"/>
            <a:ext cx="5778500" cy="1295862"/>
          </a:xfrm>
          <a:prstGeom prst="rect">
            <a:avLst/>
          </a:prstGeom>
          <a:noFill/>
          <a:ln>
            <a:noFill/>
          </a:ln>
          <a:extLs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noAutofit/>
          </a:bodyPr>
          <a:lstStyle>
            <a:lvl1pPr algn="l" rtl="0" eaLnBrk="1" fontAlgn="base" hangingPunct="1">
              <a:spcBef>
                <a:spcPct val="0"/>
              </a:spcBef>
              <a:spcAft>
                <a:spcPct val="0"/>
              </a:spcAft>
              <a:defRPr sz="2400"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6pPr>
            <a:lvl7pPr marL="9144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7pPr>
            <a:lvl8pPr marL="13716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8pPr>
            <a:lvl9pPr marL="18288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9pPr>
          </a:lstStyle>
          <a:p>
            <a:pPr defTabSz="919664">
              <a:lnSpc>
                <a:spcPct val="90000"/>
              </a:lnSpc>
            </a:pPr>
            <a:r>
              <a:rPr lang="en-US" sz="3000" dirty="0">
                <a:solidFill>
                  <a:srgbClr val="EF6F00"/>
                </a:solidFill>
                <a:cs typeface="Calibri"/>
              </a:rPr>
              <a:t>Thank you.</a:t>
            </a:r>
            <a:endParaRPr lang="en-US" sz="3000" dirty="0">
              <a:solidFill>
                <a:srgbClr val="EF6F00"/>
              </a:solidFill>
            </a:endParaRPr>
          </a:p>
        </p:txBody>
      </p:sp>
    </p:spTree>
    <p:extLst>
      <p:ext uri="{BB962C8B-B14F-4D97-AF65-F5344CB8AC3E}">
        <p14:creationId xmlns:p14="http://schemas.microsoft.com/office/powerpoint/2010/main" val="212946134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8583117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lank slide whit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Text Placeholder 2"/>
          <p:cNvSpPr>
            <a:spLocks noGrp="1"/>
          </p:cNvSpPr>
          <p:nvPr>
            <p:ph type="body" sz="quarter" idx="20"/>
          </p:nvPr>
        </p:nvSpPr>
        <p:spPr>
          <a:xfrm>
            <a:off x="755910" y="521208"/>
            <a:ext cx="10517716" cy="596900"/>
          </a:xfrm>
        </p:spPr>
        <p:txBody>
          <a:bodyPr>
            <a:normAutofit/>
          </a:bodyPr>
          <a:lstStyle>
            <a:lvl1pPr>
              <a:defRPr sz="2417" b="0">
                <a:solidFill>
                  <a:srgbClr val="067AB4"/>
                </a:solidFill>
              </a:defRPr>
            </a:lvl1pPr>
          </a:lstStyle>
          <a:p>
            <a:pPr lvl="0"/>
            <a:r>
              <a:rPr lang="en-US"/>
              <a:t>Click to edit Master text styles</a:t>
            </a: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Tree>
    <p:extLst>
      <p:ext uri="{BB962C8B-B14F-4D97-AF65-F5344CB8AC3E}">
        <p14:creationId xmlns:p14="http://schemas.microsoft.com/office/powerpoint/2010/main" val="154268507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8804" y="515930"/>
            <a:ext cx="10652738" cy="1068256"/>
          </a:xfrm>
        </p:spPr>
        <p:txBody>
          <a:bodyPr/>
          <a:lstStyle/>
          <a:p>
            <a:r>
              <a:rPr lang="en-US"/>
              <a:t>Click to edit Master title style</a:t>
            </a:r>
            <a:endParaRPr lang="en-US" dirty="0"/>
          </a:p>
        </p:txBody>
      </p:sp>
      <p:sp>
        <p:nvSpPr>
          <p:cNvPr id="3" name="Content Placeholder 2"/>
          <p:cNvSpPr>
            <a:spLocks noGrp="1"/>
          </p:cNvSpPr>
          <p:nvPr>
            <p:ph idx="1"/>
          </p:nvPr>
        </p:nvSpPr>
        <p:spPr>
          <a:xfrm>
            <a:off x="768360" y="1945288"/>
            <a:ext cx="10652738" cy="39999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p>
            <a:r>
              <a:rPr lang="en-US">
                <a:solidFill>
                  <a:srgbClr val="666666"/>
                </a:solidFill>
              </a:rPr>
              <a:t>AT&amp;T Proprietary (Restricted)</a:t>
            </a:r>
            <a:endParaRPr lang="en-US" dirty="0">
              <a:solidFill>
                <a:srgbClr val="666666"/>
              </a:solidFill>
            </a:endParaRPr>
          </a:p>
        </p:txBody>
      </p:sp>
      <p:sp>
        <p:nvSpPr>
          <p:cNvPr id="8" name="Slide Number Placeholder 7"/>
          <p:cNvSpPr>
            <a:spLocks noGrp="1"/>
          </p:cNvSpPr>
          <p:nvPr>
            <p:ph type="sldNum" sz="quarter" idx="11"/>
          </p:nvPr>
        </p:nvSpPr>
        <p:spPr/>
        <p:txBody>
          <a:bodyPr/>
          <a:lstStyle/>
          <a:p>
            <a:fld id="{5BD36294-2849-48A8-8531-5354CF3095D2}" type="slidenum">
              <a:rPr lang="en-US" smtClean="0">
                <a:solidFill>
                  <a:srgbClr val="666666"/>
                </a:solidFill>
              </a:rPr>
              <a:pPr/>
              <a:t>‹#›</a:t>
            </a:fld>
            <a:endParaRPr lang="en-US" dirty="0">
              <a:solidFill>
                <a:srgbClr val="666666"/>
              </a:solidFill>
            </a:endParaRPr>
          </a:p>
        </p:txBody>
      </p:sp>
    </p:spTree>
    <p:extLst>
      <p:ext uri="{BB962C8B-B14F-4D97-AF65-F5344CB8AC3E}">
        <p14:creationId xmlns:p14="http://schemas.microsoft.com/office/powerpoint/2010/main" val="43947972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cSld name="Footer Only">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489025" y="6398261"/>
            <a:ext cx="294143" cy="224790"/>
          </a:xfrm>
          <a:prstGeom prst="rect">
            <a:avLst/>
          </a:prstGeom>
        </p:spPr>
        <p:txBody>
          <a:bodyPr/>
          <a:lstStyle/>
          <a:p>
            <a:fld id="{12CB907E-C602-C34B-93F7-CA9E40714286}" type="slidenum">
              <a:rPr lang="en-US" smtClean="0"/>
              <a:pPr/>
              <a:t>‹#›</a:t>
            </a:fld>
            <a:r>
              <a:rPr lang="en-US"/>
              <a:t> </a:t>
            </a:r>
            <a:endParaRPr lang="en-US" dirty="0"/>
          </a:p>
        </p:txBody>
      </p:sp>
    </p:spTree>
    <p:extLst>
      <p:ext uri="{BB962C8B-B14F-4D97-AF65-F5344CB8AC3E}">
        <p14:creationId xmlns:p14="http://schemas.microsoft.com/office/powerpoint/2010/main" val="378718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slideLayout" Target="../slideLayouts/slideLayout39.xml"/><Relationship Id="rId39" Type="http://schemas.openxmlformats.org/officeDocument/2006/relationships/slideLayout" Target="../slideLayouts/slideLayout52.xml"/><Relationship Id="rId21" Type="http://schemas.openxmlformats.org/officeDocument/2006/relationships/slideLayout" Target="../slideLayouts/slideLayout34.xml"/><Relationship Id="rId34" Type="http://schemas.openxmlformats.org/officeDocument/2006/relationships/slideLayout" Target="../slideLayouts/slideLayout47.xml"/><Relationship Id="rId42" Type="http://schemas.openxmlformats.org/officeDocument/2006/relationships/slideLayout" Target="../slideLayouts/slideLayout55.xml"/><Relationship Id="rId47" Type="http://schemas.openxmlformats.org/officeDocument/2006/relationships/slideLayout" Target="../slideLayouts/slideLayout60.xml"/><Relationship Id="rId50" Type="http://schemas.openxmlformats.org/officeDocument/2006/relationships/slideLayout" Target="../slideLayouts/slideLayout63.xml"/><Relationship Id="rId55" Type="http://schemas.openxmlformats.org/officeDocument/2006/relationships/slideLayout" Target="../slideLayouts/slideLayout68.xml"/><Relationship Id="rId63" Type="http://schemas.openxmlformats.org/officeDocument/2006/relationships/slideLayout" Target="../slideLayouts/slideLayout76.xml"/><Relationship Id="rId68" Type="http://schemas.openxmlformats.org/officeDocument/2006/relationships/slideLayout" Target="../slideLayouts/slideLayout81.xml"/><Relationship Id="rId76" Type="http://schemas.openxmlformats.org/officeDocument/2006/relationships/slideLayout" Target="../slideLayouts/slideLayout89.xml"/><Relationship Id="rId84" Type="http://schemas.openxmlformats.org/officeDocument/2006/relationships/slideLayout" Target="../slideLayouts/slideLayout97.xml"/><Relationship Id="rId7" Type="http://schemas.openxmlformats.org/officeDocument/2006/relationships/slideLayout" Target="../slideLayouts/slideLayout20.xml"/><Relationship Id="rId71" Type="http://schemas.openxmlformats.org/officeDocument/2006/relationships/slideLayout" Target="../slideLayouts/slideLayout84.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9" Type="http://schemas.openxmlformats.org/officeDocument/2006/relationships/slideLayout" Target="../slideLayouts/slideLayout42.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32" Type="http://schemas.openxmlformats.org/officeDocument/2006/relationships/slideLayout" Target="../slideLayouts/slideLayout45.xml"/><Relationship Id="rId37" Type="http://schemas.openxmlformats.org/officeDocument/2006/relationships/slideLayout" Target="../slideLayouts/slideLayout50.xml"/><Relationship Id="rId40" Type="http://schemas.openxmlformats.org/officeDocument/2006/relationships/slideLayout" Target="../slideLayouts/slideLayout53.xml"/><Relationship Id="rId45" Type="http://schemas.openxmlformats.org/officeDocument/2006/relationships/slideLayout" Target="../slideLayouts/slideLayout58.xml"/><Relationship Id="rId53" Type="http://schemas.openxmlformats.org/officeDocument/2006/relationships/slideLayout" Target="../slideLayouts/slideLayout66.xml"/><Relationship Id="rId58" Type="http://schemas.openxmlformats.org/officeDocument/2006/relationships/slideLayout" Target="../slideLayouts/slideLayout71.xml"/><Relationship Id="rId66" Type="http://schemas.openxmlformats.org/officeDocument/2006/relationships/slideLayout" Target="../slideLayouts/slideLayout79.xml"/><Relationship Id="rId74" Type="http://schemas.openxmlformats.org/officeDocument/2006/relationships/slideLayout" Target="../slideLayouts/slideLayout87.xml"/><Relationship Id="rId79" Type="http://schemas.openxmlformats.org/officeDocument/2006/relationships/slideLayout" Target="../slideLayouts/slideLayout92.xml"/><Relationship Id="rId5" Type="http://schemas.openxmlformats.org/officeDocument/2006/relationships/slideLayout" Target="../slideLayouts/slideLayout18.xml"/><Relationship Id="rId61" Type="http://schemas.openxmlformats.org/officeDocument/2006/relationships/slideLayout" Target="../slideLayouts/slideLayout74.xml"/><Relationship Id="rId82" Type="http://schemas.openxmlformats.org/officeDocument/2006/relationships/slideLayout" Target="../slideLayouts/slideLayout95.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slideLayout" Target="../slideLayouts/slideLayout40.xml"/><Relationship Id="rId30" Type="http://schemas.openxmlformats.org/officeDocument/2006/relationships/slideLayout" Target="../slideLayouts/slideLayout43.xml"/><Relationship Id="rId35" Type="http://schemas.openxmlformats.org/officeDocument/2006/relationships/slideLayout" Target="../slideLayouts/slideLayout48.xml"/><Relationship Id="rId43" Type="http://schemas.openxmlformats.org/officeDocument/2006/relationships/slideLayout" Target="../slideLayouts/slideLayout56.xml"/><Relationship Id="rId48" Type="http://schemas.openxmlformats.org/officeDocument/2006/relationships/slideLayout" Target="../slideLayouts/slideLayout61.xml"/><Relationship Id="rId56" Type="http://schemas.openxmlformats.org/officeDocument/2006/relationships/slideLayout" Target="../slideLayouts/slideLayout69.xml"/><Relationship Id="rId64" Type="http://schemas.openxmlformats.org/officeDocument/2006/relationships/slideLayout" Target="../slideLayouts/slideLayout77.xml"/><Relationship Id="rId69" Type="http://schemas.openxmlformats.org/officeDocument/2006/relationships/slideLayout" Target="../slideLayouts/slideLayout82.xml"/><Relationship Id="rId77" Type="http://schemas.openxmlformats.org/officeDocument/2006/relationships/slideLayout" Target="../slideLayouts/slideLayout90.xml"/><Relationship Id="rId8" Type="http://schemas.openxmlformats.org/officeDocument/2006/relationships/slideLayout" Target="../slideLayouts/slideLayout21.xml"/><Relationship Id="rId51" Type="http://schemas.openxmlformats.org/officeDocument/2006/relationships/slideLayout" Target="../slideLayouts/slideLayout64.xml"/><Relationship Id="rId72" Type="http://schemas.openxmlformats.org/officeDocument/2006/relationships/slideLayout" Target="../slideLayouts/slideLayout85.xml"/><Relationship Id="rId80" Type="http://schemas.openxmlformats.org/officeDocument/2006/relationships/slideLayout" Target="../slideLayouts/slideLayout93.xml"/><Relationship Id="rId85" Type="http://schemas.openxmlformats.org/officeDocument/2006/relationships/theme" Target="../theme/theme2.xml"/><Relationship Id="rId3" Type="http://schemas.openxmlformats.org/officeDocument/2006/relationships/slideLayout" Target="../slideLayouts/slideLayout16.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slideLayout" Target="../slideLayouts/slideLayout38.xml"/><Relationship Id="rId33" Type="http://schemas.openxmlformats.org/officeDocument/2006/relationships/slideLayout" Target="../slideLayouts/slideLayout46.xml"/><Relationship Id="rId38" Type="http://schemas.openxmlformats.org/officeDocument/2006/relationships/slideLayout" Target="../slideLayouts/slideLayout51.xml"/><Relationship Id="rId46" Type="http://schemas.openxmlformats.org/officeDocument/2006/relationships/slideLayout" Target="../slideLayouts/slideLayout59.xml"/><Relationship Id="rId59" Type="http://schemas.openxmlformats.org/officeDocument/2006/relationships/slideLayout" Target="../slideLayouts/slideLayout72.xml"/><Relationship Id="rId67" Type="http://schemas.openxmlformats.org/officeDocument/2006/relationships/slideLayout" Target="../slideLayouts/slideLayout80.xml"/><Relationship Id="rId20" Type="http://schemas.openxmlformats.org/officeDocument/2006/relationships/slideLayout" Target="../slideLayouts/slideLayout33.xml"/><Relationship Id="rId41" Type="http://schemas.openxmlformats.org/officeDocument/2006/relationships/slideLayout" Target="../slideLayouts/slideLayout54.xml"/><Relationship Id="rId54" Type="http://schemas.openxmlformats.org/officeDocument/2006/relationships/slideLayout" Target="../slideLayouts/slideLayout67.xml"/><Relationship Id="rId62" Type="http://schemas.openxmlformats.org/officeDocument/2006/relationships/slideLayout" Target="../slideLayouts/slideLayout75.xml"/><Relationship Id="rId70" Type="http://schemas.openxmlformats.org/officeDocument/2006/relationships/slideLayout" Target="../slideLayouts/slideLayout83.xml"/><Relationship Id="rId75" Type="http://schemas.openxmlformats.org/officeDocument/2006/relationships/slideLayout" Target="../slideLayouts/slideLayout88.xml"/><Relationship Id="rId83" Type="http://schemas.openxmlformats.org/officeDocument/2006/relationships/slideLayout" Target="../slideLayouts/slideLayout96.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slideLayout" Target="../slideLayouts/slideLayout41.xml"/><Relationship Id="rId36" Type="http://schemas.openxmlformats.org/officeDocument/2006/relationships/slideLayout" Target="../slideLayouts/slideLayout49.xml"/><Relationship Id="rId49" Type="http://schemas.openxmlformats.org/officeDocument/2006/relationships/slideLayout" Target="../slideLayouts/slideLayout62.xml"/><Relationship Id="rId57" Type="http://schemas.openxmlformats.org/officeDocument/2006/relationships/slideLayout" Target="../slideLayouts/slideLayout70.xml"/><Relationship Id="rId10" Type="http://schemas.openxmlformats.org/officeDocument/2006/relationships/slideLayout" Target="../slideLayouts/slideLayout23.xml"/><Relationship Id="rId31" Type="http://schemas.openxmlformats.org/officeDocument/2006/relationships/slideLayout" Target="../slideLayouts/slideLayout44.xml"/><Relationship Id="rId44" Type="http://schemas.openxmlformats.org/officeDocument/2006/relationships/slideLayout" Target="../slideLayouts/slideLayout57.xml"/><Relationship Id="rId52" Type="http://schemas.openxmlformats.org/officeDocument/2006/relationships/slideLayout" Target="../slideLayouts/slideLayout65.xml"/><Relationship Id="rId60" Type="http://schemas.openxmlformats.org/officeDocument/2006/relationships/slideLayout" Target="../slideLayouts/slideLayout73.xml"/><Relationship Id="rId65" Type="http://schemas.openxmlformats.org/officeDocument/2006/relationships/slideLayout" Target="../slideLayouts/slideLayout78.xml"/><Relationship Id="rId73" Type="http://schemas.openxmlformats.org/officeDocument/2006/relationships/slideLayout" Target="../slideLayouts/slideLayout86.xml"/><Relationship Id="rId78" Type="http://schemas.openxmlformats.org/officeDocument/2006/relationships/slideLayout" Target="../slideLayouts/slideLayout91.xml"/><Relationship Id="rId81" Type="http://schemas.openxmlformats.org/officeDocument/2006/relationships/slideLayout" Target="../slideLayouts/slideLayout9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4.jpeg"/>
          <p:cNvPicPr>
            <a:picLocks noChangeAspect="1"/>
          </p:cNvPicPr>
          <p:nvPr/>
        </p:nvPicPr>
        <p:blipFill>
          <a:blip r:embed="rId15">
            <a:extLst/>
          </a:blip>
          <a:stretch>
            <a:fillRect/>
          </a:stretch>
        </p:blipFill>
        <p:spPr>
          <a:xfrm>
            <a:off x="0" y="11575"/>
            <a:ext cx="12192000" cy="6858000"/>
          </a:xfrm>
          <a:prstGeom prst="rect">
            <a:avLst/>
          </a:prstGeom>
          <a:ln w="12700">
            <a:miter lim="400000"/>
          </a:ln>
        </p:spPr>
      </p:pic>
      <p:sp>
        <p:nvSpPr>
          <p:cNvPr id="3" name="Shape 3"/>
          <p:cNvSpPr/>
          <p:nvPr/>
        </p:nvSpPr>
        <p:spPr>
          <a:xfrm>
            <a:off x="719135" y="6213473"/>
            <a:ext cx="2774802" cy="187200"/>
          </a:xfrm>
          <a:prstGeom prst="rect">
            <a:avLst/>
          </a:prstGeom>
          <a:solidFill>
            <a:srgbClr val="FFFFFF"/>
          </a:solidFill>
          <a:ln w="12700">
            <a:miter lim="400000"/>
          </a:ln>
        </p:spPr>
        <p:txBody>
          <a:bodyPr lIns="45719" rIns="45719" anchor="ctr"/>
          <a:lstStyle/>
          <a:p>
            <a:pPr algn="ctr">
              <a:defRPr>
                <a:solidFill>
                  <a:srgbClr val="FFFFFF"/>
                </a:solidFill>
              </a:defRPr>
            </a:pPr>
            <a:endParaRPr/>
          </a:p>
        </p:txBody>
      </p:sp>
      <p:sp>
        <p:nvSpPr>
          <p:cNvPr id="4" name="Shape 4"/>
          <p:cNvSpPr>
            <a:spLocks noGrp="1"/>
          </p:cNvSpPr>
          <p:nvPr>
            <p:ph type="title"/>
          </p:nvPr>
        </p:nvSpPr>
        <p:spPr>
          <a:xfrm>
            <a:off x="935037" y="274636"/>
            <a:ext cx="10647199" cy="1143201"/>
          </a:xfrm>
          <a:prstGeom prst="rect">
            <a:avLst/>
          </a:prstGeom>
          <a:ln w="12700">
            <a:miter lim="400000"/>
          </a:ln>
          <a:extLst>
            <a:ext uri="{C572A759-6A51-4108-AA02-DFA0A04FC94B}">
              <ma14:wrappingTextBoxFlag xmlns:ma14="http://schemas.microsoft.com/office/mac/drawingml/2011/main" xmlns="" val="1"/>
            </a:ext>
          </a:extLst>
        </p:spPr>
        <p:txBody>
          <a:bodyPr lIns="91424" tIns="91424" rIns="91424" bIns="91424" anchor="ctr">
            <a:normAutofit/>
          </a:bodyPr>
          <a:lstStyle/>
          <a:p>
            <a:r>
              <a:t>Title Text</a:t>
            </a:r>
          </a:p>
        </p:txBody>
      </p:sp>
      <p:pic>
        <p:nvPicPr>
          <p:cNvPr id="5" name="image5.pn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817699" y="6245764"/>
            <a:ext cx="2595599" cy="154800"/>
          </a:xfrm>
          <a:prstGeom prst="rect">
            <a:avLst/>
          </a:prstGeom>
          <a:ln w="12700">
            <a:miter lim="400000"/>
          </a:ln>
        </p:spPr>
      </p:pic>
      <p:sp>
        <p:nvSpPr>
          <p:cNvPr id="6" name="Shape 6"/>
          <p:cNvSpPr>
            <a:spLocks noGrp="1"/>
          </p:cNvSpPr>
          <p:nvPr>
            <p:ph type="body" idx="1"/>
          </p:nvPr>
        </p:nvSpPr>
        <p:spPr>
          <a:xfrm>
            <a:off x="914400" y="1600200"/>
            <a:ext cx="10668000" cy="4267200"/>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7" name="Shape 7"/>
          <p:cNvSpPr>
            <a:spLocks noGrp="1"/>
          </p:cNvSpPr>
          <p:nvPr>
            <p:ph type="sldNum" sz="quarter" idx="2"/>
          </p:nvPr>
        </p:nvSpPr>
        <p:spPr>
          <a:xfrm>
            <a:off x="11446447" y="6196793"/>
            <a:ext cx="250767" cy="241366"/>
          </a:xfrm>
          <a:prstGeom prst="rect">
            <a:avLst/>
          </a:prstGeom>
          <a:ln w="12700">
            <a:miter lim="400000"/>
          </a:ln>
        </p:spPr>
        <p:txBody>
          <a:bodyPr wrap="none" lIns="34275" tIns="34275" rIns="34275" bIns="34275" anchor="ctr">
            <a:spAutoFit/>
          </a:bodyPr>
          <a:lstStyle>
            <a:lvl1pPr algn="r">
              <a:defRPr sz="1200">
                <a:solidFill>
                  <a:srgbClr val="888888"/>
                </a:solidFill>
                <a:latin typeface="Arial"/>
                <a:ea typeface="Arial"/>
                <a:cs typeface="Arial"/>
                <a:sym typeface="Aria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4169" r:id="rId12"/>
    <p:sldLayoutId id="2147484170" r:id="rId13"/>
  </p:sldLayoutIdLst>
  <p:transition spd="med"/>
  <p:txStyles>
    <p:titleStyle>
      <a:lvl1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p:titleStyle>
    <p:bodyStyle>
      <a:lvl1pPr marL="150279" marR="0" indent="-150279"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1pPr>
      <a:lvl2pPr marL="538325" marR="0" indent="-146751"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2pPr>
      <a:lvl3pPr marL="859446" marR="0" indent="-9958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3pPr>
      <a:lvl4pPr marL="1285961" marR="0" indent="-21707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4pPr>
      <a:lvl5pPr marL="1601806" marR="0" indent="-232357"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5pPr>
      <a:lvl6pPr marL="25831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6pPr>
      <a:lvl7pPr marL="30403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7pPr>
      <a:lvl8pPr marL="34975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8pPr>
      <a:lvl9pPr marL="39547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51423" y="517525"/>
            <a:ext cx="10672234" cy="914400"/>
          </a:xfrm>
          <a:prstGeom prst="rect">
            <a:avLst/>
          </a:prstGeom>
          <a:noFill/>
          <a:ln>
            <a:noFill/>
          </a:ln>
          <a:extLs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title style</a:t>
            </a:r>
            <a:endParaRPr lang="en-US" dirty="0"/>
          </a:p>
        </p:txBody>
      </p:sp>
      <p:sp>
        <p:nvSpPr>
          <p:cNvPr id="1027" name="Text Placeholder 2"/>
          <p:cNvSpPr>
            <a:spLocks noGrp="1"/>
          </p:cNvSpPr>
          <p:nvPr>
            <p:ph type="body" idx="1"/>
          </p:nvPr>
        </p:nvSpPr>
        <p:spPr bwMode="auto">
          <a:xfrm>
            <a:off x="751419" y="1814518"/>
            <a:ext cx="10665883" cy="4124325"/>
          </a:xfrm>
          <a:prstGeom prst="rect">
            <a:avLst/>
          </a:prstGeom>
          <a:noFill/>
          <a:ln>
            <a:noFill/>
          </a:ln>
          <a:extLs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6"/>
          <p:cNvSpPr>
            <a:spLocks noGrp="1"/>
          </p:cNvSpPr>
          <p:nvPr>
            <p:ph type="ftr" sz="quarter" idx="3"/>
          </p:nvPr>
        </p:nvSpPr>
        <p:spPr>
          <a:xfrm>
            <a:off x="1219201" y="6334573"/>
            <a:ext cx="7698317" cy="293688"/>
          </a:xfrm>
          <a:prstGeom prst="rect">
            <a:avLst/>
          </a:prstGeom>
        </p:spPr>
        <p:txBody>
          <a:bodyPr lIns="110363" tIns="55180" rIns="110363" bIns="55180"/>
          <a:lstStyle>
            <a:lvl1pPr>
              <a:defRPr sz="583">
                <a:solidFill>
                  <a:schemeClr val="tx2"/>
                </a:solidFill>
              </a:defRPr>
            </a:lvl1pPr>
          </a:lstStyle>
          <a:p>
            <a:pPr defTabSz="919664" fontAlgn="base">
              <a:spcBef>
                <a:spcPct val="0"/>
              </a:spcBef>
              <a:spcAft>
                <a:spcPct val="0"/>
              </a:spcAft>
            </a:pPr>
            <a:r>
              <a:rPr lang="en-US">
                <a:solidFill>
                  <a:srgbClr val="666666"/>
                </a:solidFill>
                <a:ea typeface="ＭＳ Ｐゴシック" charset="0"/>
              </a:rPr>
              <a:t>AT&amp;T Proprietary (Restricted)</a:t>
            </a:r>
            <a:endParaRPr lang="en-US" dirty="0">
              <a:solidFill>
                <a:srgbClr val="666666"/>
              </a:solidFill>
              <a:ea typeface="ＭＳ Ｐゴシック" charset="0"/>
            </a:endParaRPr>
          </a:p>
        </p:txBody>
      </p:sp>
      <p:sp>
        <p:nvSpPr>
          <p:cNvPr id="8" name="Slide Number Placeholder 7"/>
          <p:cNvSpPr>
            <a:spLocks noGrp="1"/>
          </p:cNvSpPr>
          <p:nvPr>
            <p:ph type="sldNum" sz="quarter" idx="4"/>
          </p:nvPr>
        </p:nvSpPr>
        <p:spPr>
          <a:xfrm>
            <a:off x="436034" y="6302348"/>
            <a:ext cx="448733" cy="365125"/>
          </a:xfrm>
          <a:prstGeom prst="rect">
            <a:avLst/>
          </a:prstGeom>
        </p:spPr>
        <p:txBody>
          <a:bodyPr lIns="110363" tIns="55180" rIns="110363" bIns="55180"/>
          <a:lstStyle>
            <a:lvl1pPr>
              <a:defRPr sz="833" b="1">
                <a:solidFill>
                  <a:schemeClr val="tx2"/>
                </a:solidFill>
              </a:defRPr>
            </a:lvl1pPr>
          </a:lstStyle>
          <a:p>
            <a:pPr defTabSz="919664" fontAlgn="base">
              <a:spcBef>
                <a:spcPct val="0"/>
              </a:spcBef>
              <a:spcAft>
                <a:spcPct val="0"/>
              </a:spcAft>
              <a:defRPr/>
            </a:pPr>
            <a:fld id="{8074B6C9-7640-0346-9181-9D7622A30249}" type="slidenum">
              <a:rPr lang="en-US" smtClean="0">
                <a:solidFill>
                  <a:srgbClr val="666666"/>
                </a:solidFill>
                <a:ea typeface="ＭＳ Ｐゴシック" charset="0"/>
              </a:rPr>
              <a:pPr defTabSz="919664" fontAlgn="base">
                <a:spcBef>
                  <a:spcPct val="0"/>
                </a:spcBef>
                <a:spcAft>
                  <a:spcPct val="0"/>
                </a:spcAft>
                <a:defRPr/>
              </a:pPr>
              <a:t>‹#›</a:t>
            </a:fld>
            <a:endParaRPr lang="en-US" dirty="0">
              <a:solidFill>
                <a:srgbClr val="666666"/>
              </a:solidFill>
              <a:ea typeface="ＭＳ Ｐゴシック" charset="0"/>
            </a:endParaRPr>
          </a:p>
        </p:txBody>
      </p:sp>
    </p:spTree>
    <p:extLst>
      <p:ext uri="{BB962C8B-B14F-4D97-AF65-F5344CB8AC3E}">
        <p14:creationId xmlns:p14="http://schemas.microsoft.com/office/powerpoint/2010/main" val="4265055722"/>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 id="2147483733" r:id="rId16"/>
    <p:sldLayoutId id="2147483734" r:id="rId17"/>
    <p:sldLayoutId id="2147483735" r:id="rId18"/>
    <p:sldLayoutId id="2147483736" r:id="rId19"/>
    <p:sldLayoutId id="2147483737" r:id="rId20"/>
    <p:sldLayoutId id="2147483738" r:id="rId21"/>
    <p:sldLayoutId id="2147483739" r:id="rId22"/>
    <p:sldLayoutId id="2147483740" r:id="rId23"/>
    <p:sldLayoutId id="2147483741" r:id="rId24"/>
    <p:sldLayoutId id="2147483742" r:id="rId25"/>
    <p:sldLayoutId id="2147483743" r:id="rId26"/>
    <p:sldLayoutId id="2147483744" r:id="rId27"/>
    <p:sldLayoutId id="2147483745" r:id="rId28"/>
    <p:sldLayoutId id="2147483746" r:id="rId29"/>
    <p:sldLayoutId id="2147483747" r:id="rId30"/>
    <p:sldLayoutId id="2147483748" r:id="rId31"/>
    <p:sldLayoutId id="2147483749" r:id="rId32"/>
    <p:sldLayoutId id="2147483750" r:id="rId33"/>
    <p:sldLayoutId id="2147483751" r:id="rId34"/>
    <p:sldLayoutId id="2147483752" r:id="rId35"/>
    <p:sldLayoutId id="2147483753" r:id="rId36"/>
    <p:sldLayoutId id="2147483754" r:id="rId37"/>
    <p:sldLayoutId id="2147483755" r:id="rId38"/>
    <p:sldLayoutId id="2147483756" r:id="rId39"/>
    <p:sldLayoutId id="2147483757" r:id="rId40"/>
    <p:sldLayoutId id="2147483758" r:id="rId41"/>
    <p:sldLayoutId id="2147483759" r:id="rId42"/>
    <p:sldLayoutId id="2147483760" r:id="rId43"/>
    <p:sldLayoutId id="2147483761" r:id="rId44"/>
    <p:sldLayoutId id="2147483762" r:id="rId45"/>
    <p:sldLayoutId id="2147483763" r:id="rId46"/>
    <p:sldLayoutId id="2147483764" r:id="rId47"/>
    <p:sldLayoutId id="2147483765" r:id="rId48"/>
    <p:sldLayoutId id="2147483766" r:id="rId49"/>
    <p:sldLayoutId id="2147483767" r:id="rId50"/>
    <p:sldLayoutId id="2147483768" r:id="rId51"/>
    <p:sldLayoutId id="2147483769" r:id="rId52"/>
    <p:sldLayoutId id="2147483770" r:id="rId53"/>
    <p:sldLayoutId id="2147483771" r:id="rId54"/>
    <p:sldLayoutId id="2147483772" r:id="rId55"/>
    <p:sldLayoutId id="2147483773" r:id="rId56"/>
    <p:sldLayoutId id="2147483774" r:id="rId57"/>
    <p:sldLayoutId id="2147483775" r:id="rId58"/>
    <p:sldLayoutId id="2147483776" r:id="rId59"/>
    <p:sldLayoutId id="2147483777" r:id="rId60"/>
    <p:sldLayoutId id="2147483778" r:id="rId61"/>
    <p:sldLayoutId id="2147483779" r:id="rId62"/>
    <p:sldLayoutId id="2147483780" r:id="rId63"/>
    <p:sldLayoutId id="2147483781" r:id="rId64"/>
    <p:sldLayoutId id="2147483782" r:id="rId65"/>
    <p:sldLayoutId id="2147483783" r:id="rId66"/>
    <p:sldLayoutId id="2147483784" r:id="rId67"/>
    <p:sldLayoutId id="2147483785" r:id="rId68"/>
    <p:sldLayoutId id="2147483786" r:id="rId69"/>
    <p:sldLayoutId id="2147483787" r:id="rId70"/>
    <p:sldLayoutId id="2147483788" r:id="rId71"/>
    <p:sldLayoutId id="2147483789" r:id="rId72"/>
    <p:sldLayoutId id="2147483790" r:id="rId73"/>
    <p:sldLayoutId id="2147483791" r:id="rId74"/>
    <p:sldLayoutId id="2147483792" r:id="rId75"/>
    <p:sldLayoutId id="2147483793" r:id="rId76"/>
    <p:sldLayoutId id="2147483794" r:id="rId77"/>
    <p:sldLayoutId id="2147483795" r:id="rId78"/>
    <p:sldLayoutId id="2147483796" r:id="rId79"/>
    <p:sldLayoutId id="2147483797" r:id="rId80"/>
    <p:sldLayoutId id="2147483798" r:id="rId81"/>
    <p:sldLayoutId id="2147483799" r:id="rId82"/>
    <p:sldLayoutId id="2147483800" r:id="rId83"/>
    <p:sldLayoutId id="2147483801" r:id="rId84"/>
  </p:sldLayoutIdLst>
  <p:hf hdr="0"/>
  <p:txStyles>
    <p:titleStyle>
      <a:lvl1pPr algn="l" rtl="0" eaLnBrk="1" fontAlgn="base" hangingPunct="1">
        <a:spcBef>
          <a:spcPct val="0"/>
        </a:spcBef>
        <a:spcAft>
          <a:spcPct val="0"/>
        </a:spcAft>
        <a:defRPr sz="2417"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33">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33">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33">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33">
          <a:solidFill>
            <a:schemeClr val="accent1"/>
          </a:solidFill>
          <a:latin typeface="Calibri" charset="0"/>
          <a:ea typeface="ＭＳ Ｐゴシック" charset="0"/>
          <a:cs typeface="ＭＳ Ｐゴシック" charset="0"/>
        </a:defRPr>
      </a:lvl5pPr>
      <a:lvl6pPr marL="459833" algn="l" rtl="0" eaLnBrk="1" fontAlgn="base" hangingPunct="1">
        <a:spcBef>
          <a:spcPct val="0"/>
        </a:spcBef>
        <a:spcAft>
          <a:spcPct val="0"/>
        </a:spcAft>
        <a:defRPr sz="2833">
          <a:solidFill>
            <a:schemeClr val="accent1"/>
          </a:solidFill>
          <a:latin typeface="Calibri" charset="0"/>
          <a:ea typeface="ＭＳ Ｐゴシック" charset="0"/>
          <a:cs typeface="ＭＳ Ｐゴシック" charset="0"/>
        </a:defRPr>
      </a:lvl6pPr>
      <a:lvl7pPr marL="919664" algn="l" rtl="0" eaLnBrk="1" fontAlgn="base" hangingPunct="1">
        <a:spcBef>
          <a:spcPct val="0"/>
        </a:spcBef>
        <a:spcAft>
          <a:spcPct val="0"/>
        </a:spcAft>
        <a:defRPr sz="2833">
          <a:solidFill>
            <a:schemeClr val="accent1"/>
          </a:solidFill>
          <a:latin typeface="Calibri" charset="0"/>
          <a:ea typeface="ＭＳ Ｐゴシック" charset="0"/>
          <a:cs typeface="ＭＳ Ｐゴシック" charset="0"/>
        </a:defRPr>
      </a:lvl7pPr>
      <a:lvl8pPr marL="1379500" algn="l" rtl="0" eaLnBrk="1" fontAlgn="base" hangingPunct="1">
        <a:spcBef>
          <a:spcPct val="0"/>
        </a:spcBef>
        <a:spcAft>
          <a:spcPct val="0"/>
        </a:spcAft>
        <a:defRPr sz="2833">
          <a:solidFill>
            <a:schemeClr val="accent1"/>
          </a:solidFill>
          <a:latin typeface="Calibri" charset="0"/>
          <a:ea typeface="ＭＳ Ｐゴシック" charset="0"/>
          <a:cs typeface="ＭＳ Ｐゴシック" charset="0"/>
        </a:defRPr>
      </a:lvl8pPr>
      <a:lvl9pPr marL="1839331" algn="l" rtl="0" eaLnBrk="1" fontAlgn="base" hangingPunct="1">
        <a:spcBef>
          <a:spcPct val="0"/>
        </a:spcBef>
        <a:spcAft>
          <a:spcPct val="0"/>
        </a:spcAft>
        <a:defRPr sz="2833">
          <a:solidFill>
            <a:schemeClr val="accent1"/>
          </a:solidFill>
          <a:latin typeface="Calibri" charset="0"/>
          <a:ea typeface="ＭＳ Ｐゴシック" charset="0"/>
          <a:cs typeface="ＭＳ Ｐゴシック" charset="0"/>
        </a:defRPr>
      </a:lvl9pPr>
    </p:titleStyle>
    <p:bodyStyle>
      <a:lvl1pPr marL="0" indent="0" algn="l" rtl="0" eaLnBrk="1" fontAlgn="base" hangingPunct="1">
        <a:spcBef>
          <a:spcPct val="0"/>
        </a:spcBef>
        <a:spcAft>
          <a:spcPts val="804"/>
        </a:spcAft>
        <a:buFont typeface="Arial" charset="0"/>
        <a:defRPr sz="2000" b="0" kern="1200">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4"/>
        </a:spcAft>
        <a:buFont typeface="Arial" charset="0"/>
        <a:defRPr sz="2000" kern="1200">
          <a:solidFill>
            <a:schemeClr val="tx2"/>
          </a:solidFill>
          <a:latin typeface="+mn-lt"/>
          <a:ea typeface="ＭＳ Ｐゴシック" charset="0"/>
          <a:cs typeface="+mn-cs"/>
        </a:defRPr>
      </a:lvl2pPr>
      <a:lvl3pPr marL="229917" indent="-229917" algn="l" rtl="0" eaLnBrk="1" fontAlgn="base" hangingPunct="1">
        <a:spcBef>
          <a:spcPct val="0"/>
        </a:spcBef>
        <a:spcAft>
          <a:spcPts val="402"/>
        </a:spcAft>
        <a:buSzPct val="80000"/>
        <a:buFont typeface="Arial" charset="0"/>
        <a:buChar char="•"/>
        <a:defRPr sz="2000" kern="1200">
          <a:solidFill>
            <a:schemeClr val="tx2"/>
          </a:solidFill>
          <a:latin typeface="+mn-lt"/>
          <a:ea typeface="ＭＳ Ｐゴシック" charset="0"/>
          <a:cs typeface="+mn-cs"/>
        </a:defRPr>
      </a:lvl3pPr>
      <a:lvl4pPr marL="461429" indent="-229917" algn="l" rtl="0" eaLnBrk="1" fontAlgn="base" hangingPunct="1">
        <a:spcBef>
          <a:spcPct val="0"/>
        </a:spcBef>
        <a:spcAft>
          <a:spcPts val="402"/>
        </a:spcAft>
        <a:buSzPct val="80000"/>
        <a:buFont typeface="Arial" charset="0"/>
        <a:buChar char="–"/>
        <a:defRPr kern="1200">
          <a:solidFill>
            <a:schemeClr val="tx2"/>
          </a:solidFill>
          <a:latin typeface="+mn-lt"/>
          <a:ea typeface="ＭＳ Ｐゴシック" charset="0"/>
          <a:cs typeface="+mn-cs"/>
        </a:defRPr>
      </a:lvl4pPr>
      <a:lvl5pPr marL="692942" indent="-229917" algn="l" rtl="0" eaLnBrk="1" fontAlgn="base" hangingPunct="1">
        <a:spcBef>
          <a:spcPct val="0"/>
        </a:spcBef>
        <a:spcAft>
          <a:spcPts val="402"/>
        </a:spcAft>
        <a:buSzPct val="80000"/>
        <a:buFont typeface="Arial" charset="0"/>
        <a:buChar char="•"/>
        <a:defRPr sz="1583" kern="1200">
          <a:solidFill>
            <a:schemeClr val="tx2"/>
          </a:solidFill>
          <a:latin typeface="+mn-lt"/>
          <a:ea typeface="ＭＳ Ｐゴシック" charset="0"/>
          <a:cs typeface="+mn-cs"/>
        </a:defRPr>
      </a:lvl5pPr>
      <a:lvl6pPr marL="865380" indent="-175630" algn="l" defTabSz="865380" rtl="0" eaLnBrk="1" latinLnBrk="0" hangingPunct="1">
        <a:lnSpc>
          <a:spcPct val="100000"/>
        </a:lnSpc>
        <a:spcBef>
          <a:spcPts val="0"/>
        </a:spcBef>
        <a:spcAft>
          <a:spcPts val="301"/>
        </a:spcAft>
        <a:buFont typeface="Arial" pitchFamily="34" charset="0"/>
        <a:buChar char="•"/>
        <a:defRPr sz="1417" kern="1200" baseline="0">
          <a:solidFill>
            <a:schemeClr val="bg2"/>
          </a:solidFill>
          <a:latin typeface="+mn-lt"/>
          <a:ea typeface="+mn-ea"/>
          <a:cs typeface="+mn-cs"/>
        </a:defRPr>
      </a:lvl6pPr>
      <a:lvl7pPr marL="865380" indent="0" algn="l" defTabSz="919664" rtl="0" eaLnBrk="1" latinLnBrk="0" hangingPunct="1">
        <a:lnSpc>
          <a:spcPct val="100000"/>
        </a:lnSpc>
        <a:spcBef>
          <a:spcPts val="0"/>
        </a:spcBef>
        <a:spcAft>
          <a:spcPts val="301"/>
        </a:spcAft>
        <a:buFontTx/>
        <a:buNone/>
        <a:defRPr sz="1167" i="1" kern="1200">
          <a:solidFill>
            <a:schemeClr val="bg2"/>
          </a:solidFill>
          <a:latin typeface="+mn-lt"/>
          <a:ea typeface="+mn-ea"/>
          <a:cs typeface="+mn-cs"/>
        </a:defRPr>
      </a:lvl7pPr>
      <a:lvl8pPr marL="3448744" indent="-229917" algn="l" defTabSz="91966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08579" indent="-229917" algn="l" defTabSz="91966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9664" rtl="0" eaLnBrk="1" latinLnBrk="0" hangingPunct="1">
        <a:defRPr sz="1833" kern="1200">
          <a:solidFill>
            <a:schemeClr val="tx1"/>
          </a:solidFill>
          <a:latin typeface="+mn-lt"/>
          <a:ea typeface="+mn-ea"/>
          <a:cs typeface="+mn-cs"/>
        </a:defRPr>
      </a:lvl1pPr>
      <a:lvl2pPr marL="459833" algn="l" defTabSz="919664" rtl="0" eaLnBrk="1" latinLnBrk="0" hangingPunct="1">
        <a:defRPr sz="1833" kern="1200">
          <a:solidFill>
            <a:schemeClr val="tx1"/>
          </a:solidFill>
          <a:latin typeface="+mn-lt"/>
          <a:ea typeface="+mn-ea"/>
          <a:cs typeface="+mn-cs"/>
        </a:defRPr>
      </a:lvl2pPr>
      <a:lvl3pPr marL="919664" algn="l" defTabSz="919664" rtl="0" eaLnBrk="1" latinLnBrk="0" hangingPunct="1">
        <a:defRPr sz="1833" kern="1200">
          <a:solidFill>
            <a:schemeClr val="tx1"/>
          </a:solidFill>
          <a:latin typeface="+mn-lt"/>
          <a:ea typeface="+mn-ea"/>
          <a:cs typeface="+mn-cs"/>
        </a:defRPr>
      </a:lvl3pPr>
      <a:lvl4pPr marL="1379500" algn="l" defTabSz="919664" rtl="0" eaLnBrk="1" latinLnBrk="0" hangingPunct="1">
        <a:defRPr sz="1833" kern="1200">
          <a:solidFill>
            <a:schemeClr val="tx1"/>
          </a:solidFill>
          <a:latin typeface="+mn-lt"/>
          <a:ea typeface="+mn-ea"/>
          <a:cs typeface="+mn-cs"/>
        </a:defRPr>
      </a:lvl4pPr>
      <a:lvl5pPr marL="1839331" algn="l" defTabSz="919664" rtl="0" eaLnBrk="1" latinLnBrk="0" hangingPunct="1">
        <a:defRPr sz="1833" kern="1200">
          <a:solidFill>
            <a:schemeClr val="tx1"/>
          </a:solidFill>
          <a:latin typeface="+mn-lt"/>
          <a:ea typeface="+mn-ea"/>
          <a:cs typeface="+mn-cs"/>
        </a:defRPr>
      </a:lvl5pPr>
      <a:lvl6pPr marL="2299164" algn="l" defTabSz="919664" rtl="0" eaLnBrk="1" latinLnBrk="0" hangingPunct="1">
        <a:defRPr sz="1833" kern="1200">
          <a:solidFill>
            <a:schemeClr val="tx1"/>
          </a:solidFill>
          <a:latin typeface="+mn-lt"/>
          <a:ea typeface="+mn-ea"/>
          <a:cs typeface="+mn-cs"/>
        </a:defRPr>
      </a:lvl6pPr>
      <a:lvl7pPr marL="2758995" algn="l" defTabSz="919664" rtl="0" eaLnBrk="1" latinLnBrk="0" hangingPunct="1">
        <a:defRPr sz="1833" kern="1200">
          <a:solidFill>
            <a:schemeClr val="tx1"/>
          </a:solidFill>
          <a:latin typeface="+mn-lt"/>
          <a:ea typeface="+mn-ea"/>
          <a:cs typeface="+mn-cs"/>
        </a:defRPr>
      </a:lvl7pPr>
      <a:lvl8pPr marL="3218828" algn="l" defTabSz="919664" rtl="0" eaLnBrk="1" latinLnBrk="0" hangingPunct="1">
        <a:defRPr sz="1833" kern="1200">
          <a:solidFill>
            <a:schemeClr val="tx1"/>
          </a:solidFill>
          <a:latin typeface="+mn-lt"/>
          <a:ea typeface="+mn-ea"/>
          <a:cs typeface="+mn-cs"/>
        </a:defRPr>
      </a:lvl8pPr>
      <a:lvl9pPr marL="3678662" algn="l" defTabSz="919664" rtl="0" eaLnBrk="1" latinLnBrk="0" hangingPunct="1">
        <a:defRPr sz="18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8.tiff"/><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4189889"/>
            <a:ext cx="10557079" cy="1399148"/>
          </a:xfrm>
          <a:prstGeom prst="rect">
            <a:avLst/>
          </a:prstGeom>
        </p:spPr>
        <p:txBody>
          <a:bodyPr>
            <a:noAutofit/>
          </a:bodyPr>
          <a:lstStyle/>
          <a:p>
            <a:pPr algn="ctr"/>
            <a:r>
              <a:rPr lang="en-US" sz="3400" dirty="0">
                <a:solidFill>
                  <a:schemeClr val="bg1"/>
                </a:solidFill>
              </a:rPr>
              <a:t>Orchestration and Controller Architecture Alignment </a:t>
            </a:r>
            <a:br>
              <a:rPr lang="en-US" sz="1200" dirty="0">
                <a:solidFill>
                  <a:schemeClr val="bg1"/>
                </a:solidFill>
              </a:rPr>
            </a:br>
            <a:br>
              <a:rPr lang="en-US" sz="1200" dirty="0">
                <a:solidFill>
                  <a:schemeClr val="bg1"/>
                </a:solidFill>
              </a:rPr>
            </a:br>
            <a:r>
              <a:rPr lang="en-US" sz="1800" dirty="0">
                <a:solidFill>
                  <a:schemeClr val="bg1"/>
                </a:solidFill>
              </a:rPr>
              <a:t>Vimal </a:t>
            </a:r>
            <a:r>
              <a:rPr lang="en-US" sz="1800" dirty="0" err="1">
                <a:solidFill>
                  <a:schemeClr val="bg1"/>
                </a:solidFill>
              </a:rPr>
              <a:t>Begwani</a:t>
            </a:r>
            <a:br>
              <a:rPr lang="en-US" sz="1800" dirty="0">
                <a:solidFill>
                  <a:schemeClr val="bg1"/>
                </a:solidFill>
              </a:rPr>
            </a:br>
            <a:r>
              <a:rPr lang="en-US" sz="1800" dirty="0">
                <a:solidFill>
                  <a:schemeClr val="bg1"/>
                </a:solidFill>
              </a:rPr>
              <a:t>AT&amp;T</a:t>
            </a:r>
            <a:endParaRPr sz="1800" dirty="0"/>
          </a:p>
        </p:txBody>
      </p:sp>
      <p:grpSp>
        <p:nvGrpSpPr>
          <p:cNvPr id="8"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71327464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34011"/>
            <a:ext cx="10844563" cy="423189"/>
          </a:xfrm>
        </p:spPr>
        <p:txBody>
          <a:bodyPr>
            <a:normAutofit/>
          </a:bodyPr>
          <a:lstStyle/>
          <a:p>
            <a:r>
              <a:rPr lang="en-US" sz="2400" dirty="0"/>
              <a:t>High-level Architecture Guidelines:</a:t>
            </a:r>
          </a:p>
        </p:txBody>
      </p:sp>
      <p:sp>
        <p:nvSpPr>
          <p:cNvPr id="3" name="Rectangle 2"/>
          <p:cNvSpPr/>
          <p:nvPr/>
        </p:nvSpPr>
        <p:spPr>
          <a:xfrm>
            <a:off x="497127" y="513184"/>
            <a:ext cx="11433206" cy="5561044"/>
          </a:xfrm>
          <a:prstGeom prst="rect">
            <a:avLst/>
          </a:prstGeom>
        </p:spPr>
        <p:txBody>
          <a:bodyPr wrap="square">
            <a:noAutofit/>
          </a:bodyPr>
          <a:lstStyle/>
          <a:p>
            <a:pPr marL="342900" lvl="0" indent="-342900">
              <a:buFont typeface="Wingdings" panose="05000000000000000000" pitchFamily="2" charset="2"/>
              <a:buChar char="§"/>
            </a:pPr>
            <a:r>
              <a:rPr lang="en-US" sz="1600" dirty="0">
                <a:latin typeface="Calibri" panose="020F0502020204030204" pitchFamily="34" charset="0"/>
                <a:ea typeface="Times New Roman" panose="02020603050405020304" pitchFamily="18" charset="0"/>
              </a:rPr>
              <a:t>Clearly Articulate and Agree on Role of Service Orchestrator (SO) vs. Controller(s)</a:t>
            </a:r>
            <a:endParaRPr lang="en-US" sz="1600" dirty="0">
              <a:latin typeface="Times New Roman" panose="02020603050405020304" pitchFamily="18" charset="0"/>
              <a:ea typeface="Calibri" panose="020F0502020204030204" pitchFamily="34" charset="0"/>
            </a:endParaRPr>
          </a:p>
          <a:p>
            <a:pPr marL="342900" lvl="0" indent="-342900">
              <a:buFont typeface="Wingdings" panose="05000000000000000000" pitchFamily="2" charset="2"/>
              <a:buChar char="§"/>
            </a:pPr>
            <a:r>
              <a:rPr lang="en-US" sz="1600" b="1" dirty="0">
                <a:latin typeface="Calibri" panose="020F0502020204030204" pitchFamily="34" charset="0"/>
                <a:ea typeface="Times New Roman" panose="02020603050405020304" pitchFamily="18" charset="0"/>
              </a:rPr>
              <a:t>Orchestration</a:t>
            </a:r>
            <a:r>
              <a:rPr lang="en-US" sz="1600" dirty="0">
                <a:latin typeface="Calibri" panose="020F0502020204030204" pitchFamily="34" charset="0"/>
                <a:ea typeface="Times New Roman" panose="02020603050405020304" pitchFamily="18" charset="0"/>
              </a:rPr>
              <a:t> is stateless and performs transient tasks/functions, such as:</a:t>
            </a:r>
          </a:p>
          <a:p>
            <a:pPr marL="742950" lvl="1" indent="-285750">
              <a:buFont typeface="Wingdings" panose="05000000000000000000" pitchFamily="2" charset="2"/>
              <a:buChar char="ü"/>
            </a:pPr>
            <a:r>
              <a:rPr lang="en-US" sz="1400" dirty="0">
                <a:latin typeface="Calibri" panose="020F0502020204030204" pitchFamily="34" charset="0"/>
                <a:ea typeface="Times New Roman" panose="02020603050405020304" pitchFamily="18" charset="0"/>
              </a:rPr>
              <a:t>Calls location optimization function to identify best data center placement for the VNF or service</a:t>
            </a:r>
          </a:p>
          <a:p>
            <a:pPr marL="742950" lvl="1" indent="-285750">
              <a:buFont typeface="Wingdings" panose="05000000000000000000" pitchFamily="2" charset="2"/>
              <a:buChar char="ü"/>
            </a:pPr>
            <a:r>
              <a:rPr lang="en-US" sz="1400" dirty="0">
                <a:latin typeface="Calibri" panose="020F0502020204030204" pitchFamily="34" charset="0"/>
                <a:ea typeface="Times New Roman" panose="02020603050405020304" pitchFamily="18" charset="0"/>
              </a:rPr>
              <a:t>Queries inventory (A&amp;AI) to determine resource availability</a:t>
            </a:r>
          </a:p>
          <a:p>
            <a:pPr marL="742950" lvl="1" indent="-285750">
              <a:buFont typeface="Wingdings" panose="05000000000000000000" pitchFamily="2" charset="2"/>
              <a:buChar char="ü"/>
            </a:pPr>
            <a:r>
              <a:rPr lang="en-US" sz="1400" dirty="0">
                <a:latin typeface="Calibri" panose="020F0502020204030204" pitchFamily="34" charset="0"/>
                <a:ea typeface="Times New Roman" panose="02020603050405020304" pitchFamily="18" charset="0"/>
              </a:rPr>
              <a:t>Calls external license manager to get a valid license to create a new instance of the VNF or service</a:t>
            </a:r>
          </a:p>
          <a:p>
            <a:pPr marL="742950" lvl="1" indent="-285750">
              <a:buFont typeface="Wingdings" panose="05000000000000000000" pitchFamily="2" charset="2"/>
              <a:buChar char="ü"/>
            </a:pPr>
            <a:r>
              <a:rPr lang="en-US" sz="1400" dirty="0">
                <a:latin typeface="Calibri" panose="020F0502020204030204" pitchFamily="34" charset="0"/>
                <a:ea typeface="Times New Roman" panose="02020603050405020304" pitchFamily="18" charset="0"/>
              </a:rPr>
              <a:t>Requests Infrastructure via multi-VIM layer to allocate right compute / memory / storage resources and instantiate the VNF/VNF components (one or more VM’s or one or more containers)</a:t>
            </a:r>
            <a:endParaRPr lang="en-US" sz="1400" b="1" dirty="0">
              <a:solidFill>
                <a:srgbClr val="0070C0"/>
              </a:solidFill>
              <a:latin typeface="Times New Roman" panose="02020603050405020304" pitchFamily="18" charset="0"/>
              <a:ea typeface="Calibri" panose="020F0502020204030204" pitchFamily="34" charset="0"/>
            </a:endParaRPr>
          </a:p>
          <a:p>
            <a:pPr marL="742950" lvl="1" indent="-285750">
              <a:buFont typeface="Wingdings" panose="05000000000000000000" pitchFamily="2" charset="2"/>
              <a:buChar char="ü"/>
            </a:pPr>
            <a:r>
              <a:rPr lang="en-US" sz="1400" dirty="0">
                <a:latin typeface="Calibri" panose="020F0502020204030204" pitchFamily="34" charset="0"/>
                <a:ea typeface="Times New Roman" panose="02020603050405020304" pitchFamily="18" charset="0"/>
              </a:rPr>
              <a:t>Functions which are common across various controllers and can be aggregated should be consolidated into common layer (i.e. SO)</a:t>
            </a:r>
          </a:p>
          <a:p>
            <a:pPr marL="742950" lvl="1" indent="-285750">
              <a:buFont typeface="Wingdings" panose="05000000000000000000" pitchFamily="2" charset="2"/>
              <a:buChar char="ü"/>
            </a:pPr>
            <a:r>
              <a:rPr lang="en-US" sz="1400" dirty="0">
                <a:latin typeface="Calibri" panose="020F0502020204030204" pitchFamily="34" charset="0"/>
                <a:ea typeface="Times New Roman" panose="02020603050405020304" pitchFamily="18" charset="0"/>
              </a:rPr>
              <a:t>Coordinates activities between various controllers (Infrastructure, Network, VNF, RAN Controllers) </a:t>
            </a:r>
          </a:p>
          <a:p>
            <a:pPr marL="742950" lvl="1" indent="-285750">
              <a:buFont typeface="Wingdings" panose="05000000000000000000" pitchFamily="2" charset="2"/>
              <a:buChar char="ü"/>
            </a:pPr>
            <a:r>
              <a:rPr lang="en-US" sz="1400" dirty="0">
                <a:latin typeface="Calibri" panose="020F0502020204030204" pitchFamily="34" charset="0"/>
                <a:ea typeface="Times New Roman" panose="02020603050405020304" pitchFamily="18" charset="0"/>
              </a:rPr>
              <a:t>Calls service assurance functions (DCAE) to deploy, configure and activate lifecycle management functions (analytics, data collectors, etc.)</a:t>
            </a:r>
          </a:p>
          <a:p>
            <a:pPr marL="342900" lvl="0" indent="-342900">
              <a:buFont typeface="Wingdings" panose="05000000000000000000" pitchFamily="2" charset="2"/>
              <a:buChar char="§"/>
            </a:pPr>
            <a:r>
              <a:rPr lang="en-US" sz="1600" b="1" dirty="0">
                <a:latin typeface="Calibri" panose="020F0502020204030204" pitchFamily="34" charset="0"/>
                <a:ea typeface="Times New Roman" panose="02020603050405020304" pitchFamily="18" charset="0"/>
              </a:rPr>
              <a:t>Controllers</a:t>
            </a:r>
            <a:r>
              <a:rPr lang="en-US" sz="1600" dirty="0">
                <a:latin typeface="Calibri" panose="020F0502020204030204" pitchFamily="34" charset="0"/>
                <a:ea typeface="Times New Roman" panose="02020603050405020304" pitchFamily="18" charset="0"/>
              </a:rPr>
              <a:t> Maintain Topology, Configuration State, Perform Configuration Management and Provide Life Cycle Management Functions (i.e. common verbs – Restart, Suspend, Drain, etc.)</a:t>
            </a:r>
            <a:endParaRPr lang="en-US" sz="1600" b="1" dirty="0">
              <a:solidFill>
                <a:srgbClr val="0070C0"/>
              </a:solidFill>
              <a:latin typeface="Times New Roman" panose="02020603050405020304" pitchFamily="18" charset="0"/>
              <a:ea typeface="Calibri" panose="020F0502020204030204" pitchFamily="34" charset="0"/>
            </a:endParaRPr>
          </a:p>
          <a:p>
            <a:pPr marL="742950" lvl="1" indent="-285750">
              <a:buFont typeface="Wingdings" panose="05000000000000000000" pitchFamily="2" charset="2"/>
              <a:buChar char="ü"/>
            </a:pPr>
            <a:r>
              <a:rPr lang="en-US" sz="1400" dirty="0">
                <a:latin typeface="Calibri" panose="020F0502020204030204" pitchFamily="34" charset="0"/>
                <a:ea typeface="Times New Roman" panose="02020603050405020304" pitchFamily="18" charset="0"/>
              </a:rPr>
              <a:t>Controller must support rich south bound adaption layers – Yang, </a:t>
            </a:r>
            <a:r>
              <a:rPr lang="en-US" sz="1400" dirty="0" err="1">
                <a:latin typeface="Calibri" panose="020F0502020204030204" pitchFamily="34" charset="0"/>
                <a:ea typeface="Times New Roman" panose="02020603050405020304" pitchFamily="18" charset="0"/>
              </a:rPr>
              <a:t>Netconf</a:t>
            </a:r>
            <a:r>
              <a:rPr lang="en-US" sz="1400" dirty="0">
                <a:latin typeface="Calibri" panose="020F0502020204030204" pitchFamily="34" charset="0"/>
                <a:ea typeface="Times New Roman" panose="02020603050405020304" pitchFamily="18" charset="0"/>
              </a:rPr>
              <a:t>, Chef, Ansible, vendor EMS (</a:t>
            </a:r>
            <a:r>
              <a:rPr lang="en-US" sz="1400" dirty="0" err="1">
                <a:latin typeface="Calibri" panose="020F0502020204030204" pitchFamily="34" charset="0"/>
                <a:ea typeface="Times New Roman" panose="02020603050405020304" pitchFamily="18" charset="0"/>
              </a:rPr>
              <a:t>Ve-Vnfm-em</a:t>
            </a:r>
            <a:r>
              <a:rPr lang="en-US" sz="1400" dirty="0">
                <a:latin typeface="Calibri" panose="020F0502020204030204" pitchFamily="34" charset="0"/>
                <a:ea typeface="Times New Roman" panose="02020603050405020304" pitchFamily="18" charset="0"/>
              </a:rPr>
              <a:t>), CLI, vendor VNFM (</a:t>
            </a:r>
            <a:r>
              <a:rPr lang="en-US" sz="1400" dirty="0" err="1">
                <a:latin typeface="Calibri" panose="020F0502020204030204" pitchFamily="34" charset="0"/>
                <a:ea typeface="Times New Roman" panose="02020603050405020304" pitchFamily="18" charset="0"/>
              </a:rPr>
              <a:t>Ve-Vnfm-vnf</a:t>
            </a:r>
            <a:r>
              <a:rPr lang="en-US" sz="1400" dirty="0">
                <a:latin typeface="Calibri" panose="020F0502020204030204" pitchFamily="34" charset="0"/>
                <a:ea typeface="Times New Roman" panose="02020603050405020304" pitchFamily="18" charset="0"/>
              </a:rPr>
              <a:t>), etc.</a:t>
            </a:r>
          </a:p>
          <a:p>
            <a:pPr marL="742950" lvl="1" indent="-285750">
              <a:buFont typeface="Wingdings" panose="05000000000000000000" pitchFamily="2" charset="2"/>
              <a:buChar char="ü"/>
            </a:pPr>
            <a:r>
              <a:rPr lang="en-US" sz="1400" dirty="0">
                <a:latin typeface="Calibri" panose="020F0502020204030204" pitchFamily="34" charset="0"/>
                <a:ea typeface="Times New Roman" panose="02020603050405020304" pitchFamily="18" charset="0"/>
              </a:rPr>
              <a:t>Update A&amp;AI with right topology information for newly deployed VNFs and Services</a:t>
            </a:r>
          </a:p>
          <a:p>
            <a:pPr marL="742950" lvl="1" indent="-285750">
              <a:buFont typeface="Wingdings" panose="05000000000000000000" pitchFamily="2" charset="2"/>
              <a:buChar char="ü"/>
            </a:pPr>
            <a:r>
              <a:rPr lang="en-US" sz="1400" dirty="0">
                <a:latin typeface="Calibri" panose="020F0502020204030204" pitchFamily="34" charset="0"/>
                <a:ea typeface="Times New Roman" panose="02020603050405020304" pitchFamily="18" charset="0"/>
              </a:rPr>
              <a:t>When Possible, Leverage a Common Technology Across Various Controllers (Layer 1-3, Layer 4-7, RAN controllers, etc.).</a:t>
            </a:r>
          </a:p>
          <a:p>
            <a:pPr marL="1147763" lvl="6" indent="-234950">
              <a:buFont typeface="Courier New" panose="02070309020205020404" pitchFamily="49" charset="0"/>
              <a:buChar char="o"/>
            </a:pPr>
            <a:r>
              <a:rPr lang="en-US" sz="1200" dirty="0">
                <a:latin typeface="Calibri" panose="020F0502020204030204" pitchFamily="34" charset="0"/>
                <a:ea typeface="Times New Roman" panose="02020603050405020304" pitchFamily="18" charset="0"/>
              </a:rPr>
              <a:t>Reduces Overlaps, Enhancements / Changes Shared Across All Controllers, Simplifies Deployment</a:t>
            </a:r>
          </a:p>
          <a:p>
            <a:pPr marL="742950" lvl="1" indent="-285750">
              <a:buFont typeface="Wingdings" panose="05000000000000000000" pitchFamily="2" charset="2"/>
              <a:buChar char="ü"/>
            </a:pPr>
            <a:r>
              <a:rPr lang="en-US" sz="1400" dirty="0">
                <a:latin typeface="Calibri" panose="020F0502020204030204" pitchFamily="34" charset="0"/>
                <a:ea typeface="Times New Roman" panose="02020603050405020304" pitchFamily="18" charset="0"/>
              </a:rPr>
              <a:t>Drive toward a “Controller Framework” for “Plug-&amp;-Play” controller solutions and transactional roles.</a:t>
            </a:r>
          </a:p>
          <a:p>
            <a:pPr marL="1147763" lvl="6" indent="-234950">
              <a:buFont typeface="Courier New" panose="02070309020205020404" pitchFamily="49" charset="0"/>
              <a:buChar char="o"/>
            </a:pPr>
            <a:r>
              <a:rPr lang="en-US" sz="1200" dirty="0">
                <a:latin typeface="Calibri" panose="020F0502020204030204" pitchFamily="34" charset="0"/>
                <a:ea typeface="Times New Roman" panose="02020603050405020304" pitchFamily="18" charset="0"/>
              </a:rPr>
              <a:t>Enable controller identities to be defined through roles and requests rather than being predetermined at deployment, enabled by common libraries</a:t>
            </a:r>
          </a:p>
          <a:p>
            <a:pPr marL="1147763" lvl="6" indent="-234950">
              <a:buFont typeface="Courier New" panose="02070309020205020404" pitchFamily="49" charset="0"/>
              <a:buChar char="o"/>
            </a:pPr>
            <a:r>
              <a:rPr lang="en-US" sz="1200" dirty="0">
                <a:latin typeface="Calibri" panose="020F0502020204030204" pitchFamily="34" charset="0"/>
                <a:ea typeface="Times New Roman" panose="02020603050405020304" pitchFamily="18" charset="0"/>
              </a:rPr>
              <a:t>Support more efficient technology swap-out</a:t>
            </a:r>
          </a:p>
          <a:p>
            <a:pPr marL="342900" lvl="0" indent="-342900">
              <a:buFont typeface="Wingdings" panose="05000000000000000000" pitchFamily="2" charset="2"/>
              <a:buChar char="§"/>
            </a:pPr>
            <a:r>
              <a:rPr lang="en-US" sz="1600" b="1" dirty="0">
                <a:latin typeface="Calibri" panose="020F0502020204030204" pitchFamily="34" charset="0"/>
                <a:ea typeface="Times New Roman" panose="02020603050405020304" pitchFamily="18" charset="0"/>
              </a:rPr>
              <a:t>Key considerations and principles.</a:t>
            </a:r>
          </a:p>
          <a:p>
            <a:pPr marL="742950" lvl="1" indent="-285750">
              <a:buFont typeface="Wingdings" panose="05000000000000000000" pitchFamily="2" charset="2"/>
              <a:buChar char="ü"/>
            </a:pPr>
            <a:r>
              <a:rPr lang="en-US" sz="1400" dirty="0">
                <a:latin typeface="Calibri" panose="020F0502020204030204" pitchFamily="34" charset="0"/>
                <a:ea typeface="Times New Roman" panose="02020603050405020304" pitchFamily="18" charset="0"/>
              </a:rPr>
              <a:t>Avoid same functionality replicated across various modules.  </a:t>
            </a:r>
          </a:p>
          <a:p>
            <a:pPr marL="742950" lvl="1" indent="-285750">
              <a:buFont typeface="Wingdings" panose="05000000000000000000" pitchFamily="2" charset="2"/>
              <a:buChar char="ü"/>
            </a:pPr>
            <a:r>
              <a:rPr lang="en-US" sz="1400" dirty="0">
                <a:latin typeface="Calibri" panose="020F0502020204030204" pitchFamily="34" charset="0"/>
                <a:ea typeface="Times New Roman" panose="02020603050405020304" pitchFamily="18" charset="0"/>
              </a:rPr>
              <a:t>Role of each module should be clearly defined and consistently followed.  </a:t>
            </a:r>
          </a:p>
          <a:p>
            <a:pPr marL="742950" lvl="1" indent="-285750">
              <a:buFont typeface="Wingdings" panose="05000000000000000000" pitchFamily="2" charset="2"/>
              <a:buChar char="ü"/>
            </a:pPr>
            <a:r>
              <a:rPr lang="en-US" sz="1400" dirty="0">
                <a:latin typeface="Calibri" panose="020F0502020204030204" pitchFamily="34" charset="0"/>
                <a:ea typeface="Times New Roman" panose="02020603050405020304" pitchFamily="18" charset="0"/>
              </a:rPr>
              <a:t>Aside from performing stateless/transient tasks, Orchestration functional role crosses domains and delegates.</a:t>
            </a:r>
          </a:p>
          <a:p>
            <a:pPr marL="742950" lvl="1" indent="-285750">
              <a:buFont typeface="Wingdings" panose="05000000000000000000" pitchFamily="2" charset="2"/>
              <a:buChar char="ü"/>
            </a:pPr>
            <a:r>
              <a:rPr lang="en-US" sz="1400" dirty="0">
                <a:latin typeface="Calibri" panose="020F0502020204030204" pitchFamily="34" charset="0"/>
                <a:ea typeface="Times New Roman" panose="02020603050405020304" pitchFamily="18" charset="0"/>
              </a:rPr>
              <a:t>Controllers, on the other hand, are domain owners and active in lifecycle management</a:t>
            </a:r>
          </a:p>
        </p:txBody>
      </p:sp>
    </p:spTree>
    <p:extLst>
      <p:ext uri="{BB962C8B-B14F-4D97-AF65-F5344CB8AC3E}">
        <p14:creationId xmlns:p14="http://schemas.microsoft.com/office/powerpoint/2010/main" val="1970690529"/>
      </p:ext>
    </p:extLst>
  </p:cSld>
  <p:clrMapOvr>
    <a:masterClrMapping/>
  </p:clrMapOvr>
  <p:transition spd="med"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2151" y="143006"/>
            <a:ext cx="10844563" cy="442205"/>
          </a:xfrm>
        </p:spPr>
        <p:txBody>
          <a:bodyPr>
            <a:normAutofit fontScale="90000"/>
          </a:bodyPr>
          <a:lstStyle/>
          <a:p>
            <a:r>
              <a:rPr lang="en-US" dirty="0"/>
              <a:t>Release 1 Architecture: Option 1</a:t>
            </a:r>
          </a:p>
        </p:txBody>
      </p:sp>
      <p:sp>
        <p:nvSpPr>
          <p:cNvPr id="3" name="矩形 192"/>
          <p:cNvSpPr/>
          <p:nvPr/>
        </p:nvSpPr>
        <p:spPr bwMode="auto">
          <a:xfrm>
            <a:off x="507981" y="2002922"/>
            <a:ext cx="2087880" cy="3673372"/>
          </a:xfrm>
          <a:prstGeom prst="rect">
            <a:avLst/>
          </a:prstGeom>
          <a:noFill/>
          <a:ln w="9525" cap="flat" cmpd="sng" algn="ctr">
            <a:solidFill>
              <a:srgbClr val="00B0F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u="none" strike="noStrike" kern="1200" cap="none" spc="0" normalizeH="0" baseline="0" noProof="0" dirty="0">
                <a:ln>
                  <a:noFill/>
                </a:ln>
                <a:solidFill>
                  <a:srgbClr val="000000"/>
                </a:solidFill>
                <a:effectLst/>
                <a:uLnTx/>
                <a:uFillTx/>
                <a:latin typeface="+mn-lt"/>
                <a:ea typeface="微软雅黑" panose="020B0503020204020204" pitchFamily="34" charset="-122"/>
              </a:rPr>
              <a:t>SDC</a:t>
            </a:r>
          </a:p>
        </p:txBody>
      </p:sp>
      <p:sp>
        <p:nvSpPr>
          <p:cNvPr id="5" name="圆角矩形 55"/>
          <p:cNvSpPr/>
          <p:nvPr/>
        </p:nvSpPr>
        <p:spPr>
          <a:xfrm>
            <a:off x="506710" y="1407926"/>
            <a:ext cx="2439657" cy="520065"/>
          </a:xfrm>
          <a:prstGeom prst="roundRect">
            <a:avLst>
              <a:gd name="adj" fmla="val 16483"/>
            </a:avLst>
          </a:prstGeom>
          <a:noFill/>
          <a:ln w="9525" cap="flat" cmpd="sng" algn="ctr">
            <a:solidFill>
              <a:srgbClr val="00000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u="none" strike="noStrike" kern="1200" cap="none" spc="0" normalizeH="0" baseline="0" noProof="0" dirty="0">
                <a:ln>
                  <a:noFill/>
                </a:ln>
                <a:solidFill>
                  <a:srgbClr val="000000"/>
                </a:solidFill>
                <a:effectLst/>
                <a:uLnTx/>
                <a:uFillTx/>
                <a:latin typeface="+mn-lt"/>
                <a:ea typeface="微软雅黑" panose="020B0503020204020204" pitchFamily="34" charset="-122"/>
                <a:cs typeface="Mangal" panose="02040503050203030202" pitchFamily="18" charset="0"/>
              </a:rPr>
              <a:t>ONAP Portal</a:t>
            </a:r>
          </a:p>
        </p:txBody>
      </p:sp>
      <p:sp>
        <p:nvSpPr>
          <p:cNvPr id="7" name="圆角矩形 25"/>
          <p:cNvSpPr/>
          <p:nvPr/>
        </p:nvSpPr>
        <p:spPr>
          <a:xfrm>
            <a:off x="659265" y="3472413"/>
            <a:ext cx="1784032" cy="421640"/>
          </a:xfrm>
          <a:prstGeom prst="roundRect">
            <a:avLst/>
          </a:prstGeom>
          <a:no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indent="0" algn="ctr" defTabSz="914400" rtl="0" eaLnBrk="1" fontAlgn="base" latinLnBrk="0" hangingPunct="1">
              <a:lnSpc>
                <a:spcPct val="100000"/>
              </a:lnSpc>
              <a:spcBef>
                <a:spcPct val="0"/>
              </a:spcBef>
              <a:spcAft>
                <a:spcPct val="0"/>
              </a:spcAft>
              <a:buClr>
                <a:srgbClr val="CC9900"/>
              </a:buClr>
              <a:buSzTx/>
            </a:pPr>
            <a:r>
              <a:rPr lang="en-US" altLang="zh-CN" sz="1400" dirty="0">
                <a:latin typeface="+mn-lt"/>
                <a:ea typeface="微软雅黑" panose="020B0503020204020204" pitchFamily="34" charset="-122"/>
              </a:rPr>
              <a:t>Policy Creation</a:t>
            </a:r>
          </a:p>
        </p:txBody>
      </p:sp>
      <p:sp>
        <p:nvSpPr>
          <p:cNvPr id="8" name="圆角矩形 26"/>
          <p:cNvSpPr/>
          <p:nvPr/>
        </p:nvSpPr>
        <p:spPr>
          <a:xfrm>
            <a:off x="671494" y="3953743"/>
            <a:ext cx="1784032" cy="522503"/>
          </a:xfrm>
          <a:prstGeom prst="roundRect">
            <a:avLst/>
          </a:prstGeom>
          <a:no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indent="0" algn="ctr" defTabSz="914400" rtl="0" eaLnBrk="1" fontAlgn="base" latinLnBrk="0" hangingPunct="1">
              <a:lnSpc>
                <a:spcPct val="100000"/>
              </a:lnSpc>
              <a:spcBef>
                <a:spcPct val="0"/>
              </a:spcBef>
              <a:spcAft>
                <a:spcPct val="0"/>
              </a:spcAft>
              <a:buClr>
                <a:srgbClr val="CC9900"/>
              </a:buClr>
              <a:buSzTx/>
            </a:pPr>
            <a:r>
              <a:rPr lang="en-US" altLang="zh-CN" sz="1400" dirty="0">
                <a:latin typeface="+mn-lt"/>
                <a:ea typeface="微软雅黑" panose="020B0503020204020204" pitchFamily="34" charset="-122"/>
              </a:rPr>
              <a:t>Analytic Application  Creation</a:t>
            </a:r>
          </a:p>
        </p:txBody>
      </p:sp>
      <p:sp>
        <p:nvSpPr>
          <p:cNvPr id="9" name="圆角矩形 27"/>
          <p:cNvSpPr/>
          <p:nvPr/>
        </p:nvSpPr>
        <p:spPr>
          <a:xfrm>
            <a:off x="671494" y="4535936"/>
            <a:ext cx="1784032" cy="654554"/>
          </a:xfrm>
          <a:prstGeom prst="roundRect">
            <a:avLst>
              <a:gd name="adj" fmla="val 9873"/>
            </a:avLst>
          </a:prstGeom>
          <a:no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indent="0" algn="ctr" defTabSz="914400" rtl="0" eaLnBrk="1" fontAlgn="base" latinLnBrk="0" hangingPunct="1">
              <a:lnSpc>
                <a:spcPct val="100000"/>
              </a:lnSpc>
              <a:spcBef>
                <a:spcPct val="0"/>
              </a:spcBef>
              <a:spcAft>
                <a:spcPct val="0"/>
              </a:spcAft>
              <a:buClr>
                <a:srgbClr val="CC9900"/>
              </a:buClr>
              <a:buSzTx/>
            </a:pPr>
            <a:r>
              <a:rPr lang="en-US" altLang="zh-CN" sz="1400" dirty="0">
                <a:latin typeface="+mn-lt"/>
                <a:ea typeface="微软雅黑" panose="020B0503020204020204" pitchFamily="34" charset="-122"/>
              </a:rPr>
              <a:t>Recipie/</a:t>
            </a:r>
          </a:p>
          <a:p>
            <a:pPr marL="0" marR="0" indent="0" algn="ctr" defTabSz="914400" rtl="0" eaLnBrk="1" fontAlgn="base" latinLnBrk="0" hangingPunct="1">
              <a:lnSpc>
                <a:spcPct val="100000"/>
              </a:lnSpc>
              <a:spcBef>
                <a:spcPct val="0"/>
              </a:spcBef>
              <a:spcAft>
                <a:spcPct val="0"/>
              </a:spcAft>
              <a:buClr>
                <a:srgbClr val="CC9900"/>
              </a:buClr>
              <a:buSzTx/>
            </a:pPr>
            <a:r>
              <a:rPr lang="en-US" altLang="zh-CN" sz="1400" dirty="0">
                <a:latin typeface="+mn-lt"/>
                <a:ea typeface="微软雅黑" panose="020B0503020204020204" pitchFamily="34" charset="-122"/>
              </a:rPr>
              <a:t>Engineering Rules &amp; Policy Distribution</a:t>
            </a:r>
          </a:p>
        </p:txBody>
      </p:sp>
      <p:sp>
        <p:nvSpPr>
          <p:cNvPr id="10" name="圆角矩形 25"/>
          <p:cNvSpPr/>
          <p:nvPr/>
        </p:nvSpPr>
        <p:spPr>
          <a:xfrm>
            <a:off x="637605" y="2983969"/>
            <a:ext cx="1784032" cy="421640"/>
          </a:xfrm>
          <a:prstGeom prst="roundRect">
            <a:avLst/>
          </a:prstGeom>
          <a:no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400" kern="1200" dirty="0">
                <a:solidFill>
                  <a:schemeClr val="tx1"/>
                </a:solidFill>
                <a:ea typeface="微软雅黑" panose="020B0503020204020204" pitchFamily="34" charset="-122"/>
              </a:rPr>
              <a:t>Resource Workflow Design</a:t>
            </a:r>
          </a:p>
        </p:txBody>
      </p:sp>
      <p:sp>
        <p:nvSpPr>
          <p:cNvPr id="11" name="圆角矩形 20"/>
          <p:cNvSpPr/>
          <p:nvPr/>
        </p:nvSpPr>
        <p:spPr>
          <a:xfrm>
            <a:off x="671494" y="5265672"/>
            <a:ext cx="1750143" cy="335440"/>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u="none" strike="noStrike" kern="1200" cap="none" spc="0" normalizeH="0" baseline="0" noProof="0" dirty="0">
                <a:ln>
                  <a:noFill/>
                </a:ln>
                <a:solidFill>
                  <a:srgbClr val="000000"/>
                </a:solidFill>
                <a:effectLst/>
                <a:uLnTx/>
                <a:uFillTx/>
                <a:latin typeface="+mn-lt"/>
                <a:ea typeface="微软雅黑" panose="020B0503020204020204" pitchFamily="34" charset="-122"/>
              </a:rPr>
              <a:t>Catalog</a:t>
            </a:r>
            <a:endParaRPr kumimoji="0" lang="zh-CN" altLang="en-US" sz="1400" u="none" strike="noStrike" kern="1200" cap="none" spc="0" normalizeH="0" baseline="0" noProof="0" dirty="0">
              <a:ln>
                <a:noFill/>
              </a:ln>
              <a:solidFill>
                <a:srgbClr val="000000"/>
              </a:solidFill>
              <a:effectLst/>
              <a:uLnTx/>
              <a:uFillTx/>
              <a:latin typeface="+mn-lt"/>
              <a:ea typeface="微软雅黑" panose="020B0503020204020204" pitchFamily="34" charset="-122"/>
            </a:endParaRPr>
          </a:p>
        </p:txBody>
      </p:sp>
      <p:sp>
        <p:nvSpPr>
          <p:cNvPr id="12" name="圆角矩形 25"/>
          <p:cNvSpPr/>
          <p:nvPr/>
        </p:nvSpPr>
        <p:spPr>
          <a:xfrm>
            <a:off x="659265" y="2457859"/>
            <a:ext cx="1784032" cy="421640"/>
          </a:xfrm>
          <a:prstGeom prst="roundRect">
            <a:avLst/>
          </a:prstGeom>
          <a:no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400" kern="1200" dirty="0">
                <a:solidFill>
                  <a:schemeClr val="tx1"/>
                </a:solidFill>
                <a:ea typeface="微软雅黑" panose="020B0503020204020204" pitchFamily="34" charset="-122"/>
              </a:rPr>
              <a:t>Service Workflow Design</a:t>
            </a:r>
          </a:p>
        </p:txBody>
      </p:sp>
      <p:sp>
        <p:nvSpPr>
          <p:cNvPr id="13" name="Rounded Rectangle 31"/>
          <p:cNvSpPr/>
          <p:nvPr/>
        </p:nvSpPr>
        <p:spPr>
          <a:xfrm>
            <a:off x="8295861" y="2614233"/>
            <a:ext cx="3372400" cy="1031288"/>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9285"/>
            <a:r>
              <a:rPr lang="en-US" sz="2133" dirty="0">
                <a:solidFill>
                  <a:schemeClr val="tx1"/>
                </a:solidFill>
              </a:rPr>
              <a:t>Data Collection &amp; Analytics</a:t>
            </a:r>
          </a:p>
        </p:txBody>
      </p:sp>
      <p:sp>
        <p:nvSpPr>
          <p:cNvPr id="15" name="Rounded Rectangle 37"/>
          <p:cNvSpPr/>
          <p:nvPr/>
        </p:nvSpPr>
        <p:spPr>
          <a:xfrm>
            <a:off x="8295861" y="1590082"/>
            <a:ext cx="3372400" cy="992597"/>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9285"/>
            <a:r>
              <a:rPr lang="en-US" sz="2133" dirty="0">
                <a:solidFill>
                  <a:schemeClr val="tx1"/>
                </a:solidFill>
              </a:rPr>
              <a:t>Active &amp; Available Inventory</a:t>
            </a:r>
            <a:endParaRPr lang="en-US" sz="1333" dirty="0">
              <a:solidFill>
                <a:schemeClr val="tx1"/>
              </a:solidFill>
            </a:endParaRPr>
          </a:p>
        </p:txBody>
      </p:sp>
      <p:sp>
        <p:nvSpPr>
          <p:cNvPr id="16" name="Rounded Rectangle 37"/>
          <p:cNvSpPr/>
          <p:nvPr/>
        </p:nvSpPr>
        <p:spPr>
          <a:xfrm>
            <a:off x="3190222" y="1103101"/>
            <a:ext cx="3964715" cy="301614"/>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9285"/>
            <a:r>
              <a:rPr lang="en-US" sz="2133" dirty="0">
                <a:solidFill>
                  <a:schemeClr val="tx1"/>
                </a:solidFill>
              </a:rPr>
              <a:t>External API Gateway</a:t>
            </a:r>
            <a:endParaRPr lang="en-US" sz="1333" dirty="0">
              <a:solidFill>
                <a:schemeClr val="tx1"/>
              </a:solidFill>
            </a:endParaRPr>
          </a:p>
        </p:txBody>
      </p:sp>
      <p:sp>
        <p:nvSpPr>
          <p:cNvPr id="17" name="Rounded Rectangle 35"/>
          <p:cNvSpPr/>
          <p:nvPr/>
        </p:nvSpPr>
        <p:spPr>
          <a:xfrm>
            <a:off x="3180523" y="1536416"/>
            <a:ext cx="4823790" cy="992597"/>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9285"/>
            <a:r>
              <a:rPr lang="en-US" sz="2133" dirty="0">
                <a:solidFill>
                  <a:schemeClr val="tx1"/>
                </a:solidFill>
              </a:rPr>
              <a:t>Service Orchestrator</a:t>
            </a:r>
          </a:p>
          <a:p>
            <a:pPr algn="ctr" defTabSz="609285"/>
            <a:r>
              <a:rPr lang="en-US" sz="2133" dirty="0">
                <a:solidFill>
                  <a:schemeClr val="tx1"/>
                </a:solidFill>
              </a:rPr>
              <a:t>(Integrated MSO &amp; NFV-O)</a:t>
            </a:r>
          </a:p>
        </p:txBody>
      </p:sp>
      <p:sp>
        <p:nvSpPr>
          <p:cNvPr id="18" name="矩形 192"/>
          <p:cNvSpPr/>
          <p:nvPr/>
        </p:nvSpPr>
        <p:spPr bwMode="auto">
          <a:xfrm>
            <a:off x="2946368" y="1400941"/>
            <a:ext cx="8821561" cy="3874062"/>
          </a:xfrm>
          <a:prstGeom prst="rect">
            <a:avLst/>
          </a:prstGeom>
          <a:noFill/>
          <a:ln w="28575" cap="flat" cmpd="sng" algn="ctr">
            <a:solidFill>
              <a:srgbClr val="92D05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altLang="zh-CN" u="none" strike="noStrike" kern="1200" cap="none" spc="0" normalizeH="0" baseline="0" noProof="0" dirty="0">
              <a:ln>
                <a:noFill/>
              </a:ln>
              <a:solidFill>
                <a:srgbClr val="000000"/>
              </a:solidFill>
              <a:effectLst/>
              <a:uLnTx/>
              <a:uFillTx/>
              <a:latin typeface="+mn-lt"/>
              <a:ea typeface="微软雅黑" panose="020B0503020204020204" pitchFamily="34" charset="-122"/>
            </a:endParaRPr>
          </a:p>
        </p:txBody>
      </p:sp>
      <p:sp>
        <p:nvSpPr>
          <p:cNvPr id="19" name="Rounded Rectangle 35"/>
          <p:cNvSpPr/>
          <p:nvPr/>
        </p:nvSpPr>
        <p:spPr>
          <a:xfrm>
            <a:off x="2988366" y="5375402"/>
            <a:ext cx="1758715" cy="815730"/>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9285"/>
            <a:r>
              <a:rPr lang="en-US" sz="2133" dirty="0">
                <a:solidFill>
                  <a:schemeClr val="tx1"/>
                </a:solidFill>
              </a:rPr>
              <a:t>Infrastructure Controllers</a:t>
            </a:r>
          </a:p>
        </p:txBody>
      </p:sp>
      <p:sp>
        <p:nvSpPr>
          <p:cNvPr id="21" name="Rounded Rectangle 35"/>
          <p:cNvSpPr/>
          <p:nvPr/>
        </p:nvSpPr>
        <p:spPr>
          <a:xfrm>
            <a:off x="4963831" y="3763681"/>
            <a:ext cx="2748934" cy="1448792"/>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defTabSz="609285"/>
            <a:r>
              <a:rPr lang="en-US" sz="2133" dirty="0">
                <a:solidFill>
                  <a:schemeClr val="tx1"/>
                </a:solidFill>
              </a:rPr>
              <a:t>SDN-C</a:t>
            </a:r>
          </a:p>
        </p:txBody>
      </p:sp>
      <p:sp>
        <p:nvSpPr>
          <p:cNvPr id="22" name="Rounded Rectangle 35"/>
          <p:cNvSpPr/>
          <p:nvPr/>
        </p:nvSpPr>
        <p:spPr>
          <a:xfrm>
            <a:off x="7824733" y="3745971"/>
            <a:ext cx="3691407" cy="1448792"/>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defTabSz="609285"/>
            <a:r>
              <a:rPr lang="en-US" sz="2133" dirty="0">
                <a:solidFill>
                  <a:schemeClr val="tx1"/>
                </a:solidFill>
              </a:rPr>
              <a:t>App-C</a:t>
            </a:r>
          </a:p>
        </p:txBody>
      </p:sp>
      <p:sp>
        <p:nvSpPr>
          <p:cNvPr id="28" name="Rectangle 27"/>
          <p:cNvSpPr/>
          <p:nvPr/>
        </p:nvSpPr>
        <p:spPr>
          <a:xfrm>
            <a:off x="4961192" y="4664765"/>
            <a:ext cx="2748934" cy="552166"/>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dirty="0">
              <a:ln>
                <a:noFill/>
              </a:ln>
              <a:solidFill>
                <a:srgbClr val="000000"/>
              </a:solidFill>
              <a:effectLst/>
              <a:uFillTx/>
              <a:latin typeface="+mn-lt"/>
              <a:ea typeface="+mn-ea"/>
              <a:cs typeface="+mn-cs"/>
              <a:sym typeface="Calibri"/>
            </a:endParaRPr>
          </a:p>
        </p:txBody>
      </p:sp>
      <p:sp>
        <p:nvSpPr>
          <p:cNvPr id="23" name="Rectangle 22"/>
          <p:cNvSpPr/>
          <p:nvPr/>
        </p:nvSpPr>
        <p:spPr>
          <a:xfrm>
            <a:off x="5074001" y="4810540"/>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9" name="Rectangle 28"/>
          <p:cNvSpPr/>
          <p:nvPr/>
        </p:nvSpPr>
        <p:spPr>
          <a:xfrm>
            <a:off x="3180523" y="2879499"/>
            <a:ext cx="4823790" cy="592914"/>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err="1">
                <a:ln>
                  <a:noFill/>
                </a:ln>
                <a:solidFill>
                  <a:srgbClr val="000000"/>
                </a:solidFill>
                <a:effectLst/>
                <a:uFillTx/>
                <a:latin typeface="+mn-lt"/>
                <a:ea typeface="+mn-ea"/>
                <a:cs typeface="+mn-cs"/>
                <a:sym typeface="Calibri"/>
              </a:rPr>
              <a:t>DMaaP</a:t>
            </a:r>
            <a:r>
              <a:rPr kumimoji="0" lang="en-US" sz="1800" b="0" i="0" u="none" strike="noStrike" cap="none" spc="0" normalizeH="0" baseline="0" dirty="0">
                <a:ln>
                  <a:noFill/>
                </a:ln>
                <a:solidFill>
                  <a:srgbClr val="000000"/>
                </a:solidFill>
                <a:effectLst/>
                <a:uFillTx/>
                <a:latin typeface="+mn-lt"/>
                <a:ea typeface="+mn-ea"/>
                <a:cs typeface="+mn-cs"/>
                <a:sym typeface="Calibri"/>
              </a:rPr>
              <a:t> / API Gateway</a:t>
            </a:r>
          </a:p>
        </p:txBody>
      </p:sp>
      <p:cxnSp>
        <p:nvCxnSpPr>
          <p:cNvPr id="31" name="Straight Connector 30"/>
          <p:cNvCxnSpPr>
            <a:stCxn id="17" idx="2"/>
          </p:cNvCxnSpPr>
          <p:nvPr/>
        </p:nvCxnSpPr>
        <p:spPr>
          <a:xfrm>
            <a:off x="5592418" y="2529013"/>
            <a:ext cx="0" cy="350486"/>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2" name="Straight Connector 31"/>
          <p:cNvCxnSpPr/>
          <p:nvPr/>
        </p:nvCxnSpPr>
        <p:spPr>
          <a:xfrm>
            <a:off x="3852114" y="3490969"/>
            <a:ext cx="0" cy="27717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5" name="Straight Connector 34"/>
          <p:cNvCxnSpPr/>
          <p:nvPr/>
        </p:nvCxnSpPr>
        <p:spPr>
          <a:xfrm>
            <a:off x="5873688" y="3490969"/>
            <a:ext cx="0" cy="27717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6" name="Straight Connector 35"/>
          <p:cNvCxnSpPr/>
          <p:nvPr/>
        </p:nvCxnSpPr>
        <p:spPr>
          <a:xfrm>
            <a:off x="8018320" y="3472413"/>
            <a:ext cx="294187" cy="255002"/>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7" name="Straight Connector 36"/>
          <p:cNvCxnSpPr/>
          <p:nvPr/>
        </p:nvCxnSpPr>
        <p:spPr>
          <a:xfrm rot="16200000">
            <a:off x="8142898" y="2976012"/>
            <a:ext cx="0" cy="27717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8" name="Straight Connector 37"/>
          <p:cNvCxnSpPr/>
          <p:nvPr/>
        </p:nvCxnSpPr>
        <p:spPr>
          <a:xfrm flipH="1">
            <a:off x="7983355" y="2358936"/>
            <a:ext cx="298128" cy="520563"/>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42" name="Straight Connector 41"/>
          <p:cNvCxnSpPr/>
          <p:nvPr/>
        </p:nvCxnSpPr>
        <p:spPr>
          <a:xfrm>
            <a:off x="3852114" y="5194763"/>
            <a:ext cx="0" cy="18063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44" name="Rectangle 43"/>
          <p:cNvSpPr/>
          <p:nvPr/>
        </p:nvSpPr>
        <p:spPr>
          <a:xfrm>
            <a:off x="5660129" y="4810540"/>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5" name="Rectangle 44"/>
          <p:cNvSpPr/>
          <p:nvPr/>
        </p:nvSpPr>
        <p:spPr>
          <a:xfrm>
            <a:off x="6238500" y="4812705"/>
            <a:ext cx="739852"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6" name="Rectangle 45"/>
          <p:cNvSpPr/>
          <p:nvPr/>
        </p:nvSpPr>
        <p:spPr>
          <a:xfrm>
            <a:off x="7083837" y="4806018"/>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7" name="Rectangle 46"/>
          <p:cNvSpPr/>
          <p:nvPr/>
        </p:nvSpPr>
        <p:spPr>
          <a:xfrm>
            <a:off x="7952760" y="4651051"/>
            <a:ext cx="3563379" cy="552166"/>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dirty="0">
              <a:ln>
                <a:noFill/>
              </a:ln>
              <a:solidFill>
                <a:srgbClr val="000000"/>
              </a:solidFill>
              <a:effectLst/>
              <a:uFillTx/>
              <a:latin typeface="+mn-lt"/>
              <a:ea typeface="+mn-ea"/>
              <a:cs typeface="+mn-cs"/>
              <a:sym typeface="Calibri"/>
            </a:endParaRPr>
          </a:p>
        </p:txBody>
      </p:sp>
      <p:sp>
        <p:nvSpPr>
          <p:cNvPr id="48" name="Rectangle 47"/>
          <p:cNvSpPr/>
          <p:nvPr/>
        </p:nvSpPr>
        <p:spPr>
          <a:xfrm>
            <a:off x="8065570" y="4796826"/>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9" name="Rectangle 48"/>
          <p:cNvSpPr/>
          <p:nvPr/>
        </p:nvSpPr>
        <p:spPr>
          <a:xfrm>
            <a:off x="8651698" y="4796826"/>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0" name="Rectangle 49"/>
          <p:cNvSpPr/>
          <p:nvPr/>
        </p:nvSpPr>
        <p:spPr>
          <a:xfrm>
            <a:off x="9230069" y="4798991"/>
            <a:ext cx="598198"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1" name="Rectangle 50"/>
          <p:cNvSpPr/>
          <p:nvPr/>
        </p:nvSpPr>
        <p:spPr>
          <a:xfrm>
            <a:off x="10228613" y="4792304"/>
            <a:ext cx="566766"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2" name="Cylinder 51"/>
          <p:cNvSpPr/>
          <p:nvPr/>
        </p:nvSpPr>
        <p:spPr>
          <a:xfrm>
            <a:off x="5074001" y="3953743"/>
            <a:ext cx="799687" cy="601292"/>
          </a:xfrm>
          <a:prstGeom prst="can">
            <a:avLst/>
          </a:prstGeom>
          <a:solidFill>
            <a:srgbClr val="FFFFFF"/>
          </a:solidFill>
          <a:ln w="127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3" name="Rectangle 52"/>
          <p:cNvSpPr/>
          <p:nvPr/>
        </p:nvSpPr>
        <p:spPr>
          <a:xfrm>
            <a:off x="6090438" y="4194986"/>
            <a:ext cx="1511816" cy="281260"/>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4" name="TextBox 53"/>
          <p:cNvSpPr txBox="1"/>
          <p:nvPr/>
        </p:nvSpPr>
        <p:spPr>
          <a:xfrm>
            <a:off x="5832413" y="4602140"/>
            <a:ext cx="1036500"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Adaption Layer</a:t>
            </a:r>
          </a:p>
        </p:txBody>
      </p:sp>
      <p:sp>
        <p:nvSpPr>
          <p:cNvPr id="55" name="TextBox 54"/>
          <p:cNvSpPr txBox="1"/>
          <p:nvPr/>
        </p:nvSpPr>
        <p:spPr>
          <a:xfrm>
            <a:off x="9002372" y="4575539"/>
            <a:ext cx="1036500"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Adaption Layer</a:t>
            </a:r>
          </a:p>
        </p:txBody>
      </p:sp>
      <p:sp>
        <p:nvSpPr>
          <p:cNvPr id="56" name="Rectangle 55"/>
          <p:cNvSpPr/>
          <p:nvPr/>
        </p:nvSpPr>
        <p:spPr>
          <a:xfrm>
            <a:off x="10907347" y="4783515"/>
            <a:ext cx="543934"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7" name="Rectangle 56"/>
          <p:cNvSpPr/>
          <p:nvPr/>
        </p:nvSpPr>
        <p:spPr>
          <a:xfrm>
            <a:off x="4932919" y="5526953"/>
            <a:ext cx="733016" cy="470050"/>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8" name="Rectangle 57"/>
          <p:cNvSpPr/>
          <p:nvPr/>
        </p:nvSpPr>
        <p:spPr>
          <a:xfrm>
            <a:off x="6221880" y="5546035"/>
            <a:ext cx="863094" cy="470050"/>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9" name="Rectangle 58"/>
          <p:cNvSpPr/>
          <p:nvPr/>
        </p:nvSpPr>
        <p:spPr>
          <a:xfrm>
            <a:off x="7112069" y="5529074"/>
            <a:ext cx="863094" cy="470050"/>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0" name="Rectangle 59"/>
          <p:cNvSpPr/>
          <p:nvPr/>
        </p:nvSpPr>
        <p:spPr>
          <a:xfrm>
            <a:off x="8029353" y="5520818"/>
            <a:ext cx="863094" cy="470050"/>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1" name="Rectangle 60"/>
          <p:cNvSpPr/>
          <p:nvPr/>
        </p:nvSpPr>
        <p:spPr>
          <a:xfrm>
            <a:off x="9208713" y="6064256"/>
            <a:ext cx="863094" cy="40759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3" name="Rectangle 62"/>
          <p:cNvSpPr/>
          <p:nvPr/>
        </p:nvSpPr>
        <p:spPr>
          <a:xfrm>
            <a:off x="9023176" y="5496617"/>
            <a:ext cx="863094" cy="316347"/>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4" name="Rectangle 63"/>
          <p:cNvSpPr/>
          <p:nvPr/>
        </p:nvSpPr>
        <p:spPr>
          <a:xfrm>
            <a:off x="8290261" y="6064257"/>
            <a:ext cx="863094" cy="404469"/>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5" name="Rectangle 64"/>
          <p:cNvSpPr/>
          <p:nvPr/>
        </p:nvSpPr>
        <p:spPr>
          <a:xfrm>
            <a:off x="10260686" y="6046934"/>
            <a:ext cx="863094" cy="40759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6" name="Rectangle 65"/>
          <p:cNvSpPr/>
          <p:nvPr/>
        </p:nvSpPr>
        <p:spPr>
          <a:xfrm>
            <a:off x="11192071" y="6061131"/>
            <a:ext cx="863094" cy="40759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7" name="Rectangle 66"/>
          <p:cNvSpPr/>
          <p:nvPr/>
        </p:nvSpPr>
        <p:spPr>
          <a:xfrm>
            <a:off x="10578378" y="5517145"/>
            <a:ext cx="863094" cy="316347"/>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8" name="Rectangle 67"/>
          <p:cNvSpPr/>
          <p:nvPr/>
        </p:nvSpPr>
        <p:spPr>
          <a:xfrm>
            <a:off x="9352879" y="4161376"/>
            <a:ext cx="1916688" cy="334878"/>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9" name="Cylinder 68"/>
          <p:cNvSpPr/>
          <p:nvPr/>
        </p:nvSpPr>
        <p:spPr>
          <a:xfrm>
            <a:off x="7952760" y="3959898"/>
            <a:ext cx="1049612" cy="601292"/>
          </a:xfrm>
          <a:prstGeom prst="can">
            <a:avLst/>
          </a:prstGeom>
          <a:solidFill>
            <a:srgbClr val="FFFFFF"/>
          </a:solidFill>
          <a:ln w="127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70" name="TextBox 69"/>
          <p:cNvSpPr txBox="1"/>
          <p:nvPr/>
        </p:nvSpPr>
        <p:spPr>
          <a:xfrm>
            <a:off x="10371160" y="6080263"/>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7</a:t>
            </a:r>
          </a:p>
        </p:txBody>
      </p:sp>
      <p:sp>
        <p:nvSpPr>
          <p:cNvPr id="71" name="TextBox 70"/>
          <p:cNvSpPr txBox="1"/>
          <p:nvPr/>
        </p:nvSpPr>
        <p:spPr>
          <a:xfrm>
            <a:off x="4995558" y="5571178"/>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1</a:t>
            </a:r>
          </a:p>
        </p:txBody>
      </p:sp>
      <p:sp>
        <p:nvSpPr>
          <p:cNvPr id="72" name="TextBox 71"/>
          <p:cNvSpPr txBox="1"/>
          <p:nvPr/>
        </p:nvSpPr>
        <p:spPr>
          <a:xfrm>
            <a:off x="6201008" y="5616285"/>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2</a:t>
            </a:r>
          </a:p>
        </p:txBody>
      </p:sp>
      <p:sp>
        <p:nvSpPr>
          <p:cNvPr id="73" name="TextBox 72"/>
          <p:cNvSpPr txBox="1"/>
          <p:nvPr/>
        </p:nvSpPr>
        <p:spPr>
          <a:xfrm>
            <a:off x="7219329" y="5599324"/>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3</a:t>
            </a:r>
          </a:p>
        </p:txBody>
      </p:sp>
      <p:sp>
        <p:nvSpPr>
          <p:cNvPr id="74" name="TextBox 73"/>
          <p:cNvSpPr txBox="1"/>
          <p:nvPr/>
        </p:nvSpPr>
        <p:spPr>
          <a:xfrm>
            <a:off x="8136613" y="5559817"/>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4</a:t>
            </a:r>
          </a:p>
        </p:txBody>
      </p:sp>
      <p:sp>
        <p:nvSpPr>
          <p:cNvPr id="75" name="TextBox 74"/>
          <p:cNvSpPr txBox="1"/>
          <p:nvPr/>
        </p:nvSpPr>
        <p:spPr>
          <a:xfrm>
            <a:off x="9278094" y="6108297"/>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6</a:t>
            </a:r>
          </a:p>
        </p:txBody>
      </p:sp>
      <p:sp>
        <p:nvSpPr>
          <p:cNvPr id="76" name="TextBox 75"/>
          <p:cNvSpPr txBox="1"/>
          <p:nvPr/>
        </p:nvSpPr>
        <p:spPr>
          <a:xfrm>
            <a:off x="8440642" y="6130950"/>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5</a:t>
            </a:r>
          </a:p>
        </p:txBody>
      </p:sp>
      <p:sp>
        <p:nvSpPr>
          <p:cNvPr id="77" name="TextBox 76"/>
          <p:cNvSpPr txBox="1"/>
          <p:nvPr/>
        </p:nvSpPr>
        <p:spPr>
          <a:xfrm>
            <a:off x="11234254" y="6111666"/>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7</a:t>
            </a:r>
          </a:p>
        </p:txBody>
      </p:sp>
      <p:sp>
        <p:nvSpPr>
          <p:cNvPr id="78" name="TextBox 77"/>
          <p:cNvSpPr txBox="1"/>
          <p:nvPr/>
        </p:nvSpPr>
        <p:spPr>
          <a:xfrm>
            <a:off x="10598768" y="5487096"/>
            <a:ext cx="84270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s-</a:t>
            </a:r>
            <a:r>
              <a:rPr kumimoji="0" lang="en-US" sz="1800" b="0" i="0" u="none" strike="noStrike" cap="none" spc="0" normalizeH="0" baseline="0" dirty="0" err="1">
                <a:ln>
                  <a:noFill/>
                </a:ln>
                <a:solidFill>
                  <a:srgbClr val="000000"/>
                </a:solidFill>
                <a:effectLst/>
                <a:uFillTx/>
                <a:latin typeface="+mn-lt"/>
                <a:ea typeface="+mn-ea"/>
                <a:cs typeface="+mn-cs"/>
                <a:sym typeface="Calibri"/>
              </a:rPr>
              <a:t>vnfm</a:t>
            </a: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79" name="TextBox 78"/>
          <p:cNvSpPr txBox="1"/>
          <p:nvPr/>
        </p:nvSpPr>
        <p:spPr>
          <a:xfrm>
            <a:off x="9074155" y="5482768"/>
            <a:ext cx="84270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en-US" dirty="0"/>
              <a:t>EMS</a:t>
            </a: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80" name="TextBox 79"/>
          <p:cNvSpPr txBox="1"/>
          <p:nvPr/>
        </p:nvSpPr>
        <p:spPr>
          <a:xfrm>
            <a:off x="6039215" y="4203323"/>
            <a:ext cx="161999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Service</a:t>
            </a:r>
            <a:r>
              <a:rPr kumimoji="0" lang="en-US" sz="1200" b="0" i="0" u="none" strike="noStrike" cap="none" spc="0" normalizeH="0" dirty="0">
                <a:ln>
                  <a:noFill/>
                </a:ln>
                <a:solidFill>
                  <a:srgbClr val="000000"/>
                </a:solidFill>
                <a:effectLst/>
                <a:uFillTx/>
                <a:latin typeface="+mn-lt"/>
                <a:ea typeface="+mn-ea"/>
                <a:cs typeface="+mn-cs"/>
                <a:sym typeface="Calibri"/>
              </a:rPr>
              <a:t> Logic Interpreter</a:t>
            </a:r>
            <a:endParaRPr kumimoji="0" lang="en-US" sz="1200" b="0" i="0" u="none" strike="noStrike" cap="none" spc="0" normalizeH="0" baseline="0" dirty="0">
              <a:ln>
                <a:noFill/>
              </a:ln>
              <a:solidFill>
                <a:srgbClr val="000000"/>
              </a:solidFill>
              <a:effectLst/>
              <a:uFillTx/>
              <a:latin typeface="+mn-lt"/>
              <a:ea typeface="+mn-ea"/>
              <a:cs typeface="+mn-cs"/>
              <a:sym typeface="Calibri"/>
            </a:endParaRPr>
          </a:p>
        </p:txBody>
      </p:sp>
      <p:sp>
        <p:nvSpPr>
          <p:cNvPr id="82" name="TextBox 81"/>
          <p:cNvSpPr txBox="1"/>
          <p:nvPr/>
        </p:nvSpPr>
        <p:spPr>
          <a:xfrm>
            <a:off x="9457937" y="4176708"/>
            <a:ext cx="161999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Service</a:t>
            </a:r>
            <a:r>
              <a:rPr kumimoji="0" lang="en-US" sz="1200" b="0" i="0" u="none" strike="noStrike" cap="none" spc="0" normalizeH="0" dirty="0">
                <a:ln>
                  <a:noFill/>
                </a:ln>
                <a:solidFill>
                  <a:srgbClr val="000000"/>
                </a:solidFill>
                <a:effectLst/>
                <a:uFillTx/>
                <a:latin typeface="+mn-lt"/>
                <a:ea typeface="+mn-ea"/>
                <a:cs typeface="+mn-cs"/>
                <a:sym typeface="Calibri"/>
              </a:rPr>
              <a:t> Logic Interpreter</a:t>
            </a:r>
            <a:endParaRPr kumimoji="0" lang="en-US" sz="1200" b="0" i="0" u="none" strike="noStrike" cap="none" spc="0" normalizeH="0" baseline="0" dirty="0">
              <a:ln>
                <a:noFill/>
              </a:ln>
              <a:solidFill>
                <a:srgbClr val="000000"/>
              </a:solidFill>
              <a:effectLst/>
              <a:uFillTx/>
              <a:latin typeface="+mn-lt"/>
              <a:ea typeface="+mn-ea"/>
              <a:cs typeface="+mn-cs"/>
              <a:sym typeface="Calibri"/>
            </a:endParaRPr>
          </a:p>
        </p:txBody>
      </p:sp>
      <p:sp>
        <p:nvSpPr>
          <p:cNvPr id="83" name="TextBox 82"/>
          <p:cNvSpPr txBox="1"/>
          <p:nvPr/>
        </p:nvSpPr>
        <p:spPr>
          <a:xfrm>
            <a:off x="5072976" y="4104094"/>
            <a:ext cx="80071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Config</a:t>
            </a:r>
          </a:p>
          <a:p>
            <a:pPr marL="0" marR="0" indent="0" algn="ctr" defTabSz="457200" rtl="0" fontAlgn="auto" latinLnBrk="0" hangingPunct="0">
              <a:lnSpc>
                <a:spcPct val="100000"/>
              </a:lnSpc>
              <a:spcBef>
                <a:spcPts val="0"/>
              </a:spcBef>
              <a:spcAft>
                <a:spcPts val="0"/>
              </a:spcAft>
              <a:buClrTx/>
              <a:buSzTx/>
              <a:buFontTx/>
              <a:buNone/>
              <a:tabLst/>
            </a:pPr>
            <a:r>
              <a:rPr lang="en-US" sz="1200" dirty="0"/>
              <a:t>Database</a:t>
            </a:r>
            <a:endParaRPr kumimoji="0" lang="en-US" sz="1200" b="0" i="0" u="none" strike="noStrike" cap="none" spc="0" normalizeH="0" baseline="0" dirty="0">
              <a:ln>
                <a:noFill/>
              </a:ln>
              <a:solidFill>
                <a:srgbClr val="000000"/>
              </a:solidFill>
              <a:effectLst/>
              <a:uFillTx/>
              <a:latin typeface="+mn-lt"/>
              <a:ea typeface="+mn-ea"/>
              <a:cs typeface="+mn-cs"/>
              <a:sym typeface="Calibri"/>
            </a:endParaRPr>
          </a:p>
        </p:txBody>
      </p:sp>
      <p:sp>
        <p:nvSpPr>
          <p:cNvPr id="84" name="TextBox 83"/>
          <p:cNvSpPr txBox="1"/>
          <p:nvPr/>
        </p:nvSpPr>
        <p:spPr>
          <a:xfrm>
            <a:off x="7952760" y="4106599"/>
            <a:ext cx="1049612"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Config</a:t>
            </a:r>
          </a:p>
          <a:p>
            <a:pPr marL="0" marR="0" indent="0" algn="ctr" defTabSz="457200" rtl="0" fontAlgn="auto" latinLnBrk="0" hangingPunct="0">
              <a:lnSpc>
                <a:spcPct val="100000"/>
              </a:lnSpc>
              <a:spcBef>
                <a:spcPts val="0"/>
              </a:spcBef>
              <a:spcAft>
                <a:spcPts val="0"/>
              </a:spcAft>
              <a:buClrTx/>
              <a:buSzTx/>
              <a:buFontTx/>
              <a:buNone/>
              <a:tabLst/>
            </a:pPr>
            <a:r>
              <a:rPr lang="en-US" sz="1200" dirty="0"/>
              <a:t>Database</a:t>
            </a:r>
            <a:endParaRPr kumimoji="0" lang="en-US" sz="1200" b="0" i="0" u="none" strike="noStrike" cap="none" spc="0" normalizeH="0" baseline="0" dirty="0">
              <a:ln>
                <a:noFill/>
              </a:ln>
              <a:solidFill>
                <a:srgbClr val="000000"/>
              </a:solidFill>
              <a:effectLst/>
              <a:uFillTx/>
              <a:latin typeface="+mn-lt"/>
              <a:ea typeface="+mn-ea"/>
              <a:cs typeface="+mn-cs"/>
              <a:sym typeface="Calibri"/>
            </a:endParaRPr>
          </a:p>
        </p:txBody>
      </p:sp>
      <p:cxnSp>
        <p:nvCxnSpPr>
          <p:cNvPr id="85" name="Straight Connector 84"/>
          <p:cNvCxnSpPr/>
          <p:nvPr/>
        </p:nvCxnSpPr>
        <p:spPr>
          <a:xfrm flipH="1">
            <a:off x="9023176" y="5833492"/>
            <a:ext cx="197086" cy="235702"/>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87" name="Straight Connector 86"/>
          <p:cNvCxnSpPr>
            <a:stCxn id="63" idx="2"/>
            <a:endCxn id="61" idx="0"/>
          </p:cNvCxnSpPr>
          <p:nvPr/>
        </p:nvCxnSpPr>
        <p:spPr>
          <a:xfrm>
            <a:off x="9454723" y="5812964"/>
            <a:ext cx="185537" cy="251292"/>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92" name="Straight Connector 91"/>
          <p:cNvCxnSpPr/>
          <p:nvPr/>
        </p:nvCxnSpPr>
        <p:spPr>
          <a:xfrm>
            <a:off x="11296118" y="5834259"/>
            <a:ext cx="185537" cy="251292"/>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93" name="Straight Connector 92"/>
          <p:cNvCxnSpPr/>
          <p:nvPr/>
        </p:nvCxnSpPr>
        <p:spPr>
          <a:xfrm flipH="1">
            <a:off x="10563959" y="5846886"/>
            <a:ext cx="197086" cy="235702"/>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94" name="Straight Connector 93"/>
          <p:cNvCxnSpPr/>
          <p:nvPr/>
        </p:nvCxnSpPr>
        <p:spPr>
          <a:xfrm flipH="1">
            <a:off x="8694854" y="5193033"/>
            <a:ext cx="631119" cy="319176"/>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96" name="Straight Connector 95"/>
          <p:cNvCxnSpPr/>
          <p:nvPr/>
        </p:nvCxnSpPr>
        <p:spPr>
          <a:xfrm flipH="1">
            <a:off x="9719778" y="5225105"/>
            <a:ext cx="651382" cy="266318"/>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98" name="Straight Connector 97"/>
          <p:cNvCxnSpPr/>
          <p:nvPr/>
        </p:nvCxnSpPr>
        <p:spPr>
          <a:xfrm>
            <a:off x="11232026" y="5207595"/>
            <a:ext cx="2228" cy="304614"/>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00" name="TextBox 99"/>
          <p:cNvSpPr txBox="1"/>
          <p:nvPr/>
        </p:nvSpPr>
        <p:spPr>
          <a:xfrm>
            <a:off x="10872376" y="4784553"/>
            <a:ext cx="64376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err="1">
                <a:ln>
                  <a:noFill/>
                </a:ln>
                <a:solidFill>
                  <a:srgbClr val="000000"/>
                </a:solidFill>
                <a:effectLst/>
                <a:uFillTx/>
                <a:sym typeface="Calibri"/>
              </a:rPr>
              <a:t>Vnfm</a:t>
            </a:r>
            <a:endParaRPr kumimoji="0" lang="en-US" sz="1000" b="0" i="0" u="none" strike="noStrike" cap="none" spc="0" normalizeH="0" baseline="0" dirty="0">
              <a:ln>
                <a:noFill/>
              </a:ln>
              <a:solidFill>
                <a:srgbClr val="000000"/>
              </a:solidFill>
              <a:effectLst/>
              <a:uFillTx/>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000" dirty="0"/>
              <a:t>Adaptor(s)</a:t>
            </a:r>
            <a:endParaRPr kumimoji="0" lang="en-US" sz="1000" b="0" i="0" u="none" strike="noStrike" cap="none" spc="0" normalizeH="0" baseline="0" dirty="0">
              <a:ln>
                <a:noFill/>
              </a:ln>
              <a:solidFill>
                <a:srgbClr val="000000"/>
              </a:solidFill>
              <a:effectLst/>
              <a:uFillTx/>
              <a:sym typeface="Calibri"/>
            </a:endParaRPr>
          </a:p>
        </p:txBody>
      </p:sp>
      <p:sp>
        <p:nvSpPr>
          <p:cNvPr id="101" name="TextBox 100"/>
          <p:cNvSpPr txBox="1"/>
          <p:nvPr/>
        </p:nvSpPr>
        <p:spPr>
          <a:xfrm>
            <a:off x="10228214" y="4789862"/>
            <a:ext cx="64376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EMS</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Adaptor(s)</a:t>
            </a:r>
            <a:endParaRPr kumimoji="0" lang="en-US" sz="1000" b="0" i="0" u="none" strike="noStrike" cap="none" spc="0" normalizeH="0" baseline="0" dirty="0">
              <a:ln>
                <a:noFill/>
              </a:ln>
              <a:solidFill>
                <a:srgbClr val="000000"/>
              </a:solidFill>
              <a:effectLst/>
              <a:uFillTx/>
              <a:sym typeface="Calibri"/>
            </a:endParaRPr>
          </a:p>
        </p:txBody>
      </p:sp>
      <p:sp>
        <p:nvSpPr>
          <p:cNvPr id="102" name="TextBox 101"/>
          <p:cNvSpPr txBox="1"/>
          <p:nvPr/>
        </p:nvSpPr>
        <p:spPr>
          <a:xfrm>
            <a:off x="9205086" y="4778457"/>
            <a:ext cx="643765"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ETSI Comp</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sp>
        <p:nvSpPr>
          <p:cNvPr id="103" name="TextBox 102"/>
          <p:cNvSpPr txBox="1"/>
          <p:nvPr/>
        </p:nvSpPr>
        <p:spPr>
          <a:xfrm>
            <a:off x="8666102" y="4809191"/>
            <a:ext cx="51712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Chef</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sp>
        <p:nvSpPr>
          <p:cNvPr id="104" name="TextBox 103"/>
          <p:cNvSpPr txBox="1"/>
          <p:nvPr/>
        </p:nvSpPr>
        <p:spPr>
          <a:xfrm>
            <a:off x="8071163" y="4784553"/>
            <a:ext cx="51712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err="1">
                <a:ln>
                  <a:noFill/>
                </a:ln>
                <a:solidFill>
                  <a:srgbClr val="000000"/>
                </a:solidFill>
                <a:effectLst/>
                <a:uFillTx/>
                <a:sym typeface="Calibri"/>
              </a:rPr>
              <a:t>Netconf</a:t>
            </a:r>
            <a:endParaRPr kumimoji="0" lang="en-US" sz="1000" b="0" i="0" u="none" strike="noStrike" cap="none" spc="0" normalizeH="0" baseline="0" dirty="0">
              <a:ln>
                <a:noFill/>
              </a:ln>
              <a:solidFill>
                <a:srgbClr val="000000"/>
              </a:solidFill>
              <a:effectLst/>
              <a:uFillTx/>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cxnSp>
        <p:nvCxnSpPr>
          <p:cNvPr id="105" name="Straight Connector 104"/>
          <p:cNvCxnSpPr>
            <a:endCxn id="59" idx="0"/>
          </p:cNvCxnSpPr>
          <p:nvPr/>
        </p:nvCxnSpPr>
        <p:spPr>
          <a:xfrm flipH="1">
            <a:off x="7543616" y="5216123"/>
            <a:ext cx="1359481" cy="312951"/>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07" name="Straight Connector 106"/>
          <p:cNvCxnSpPr/>
          <p:nvPr/>
        </p:nvCxnSpPr>
        <p:spPr>
          <a:xfrm flipH="1">
            <a:off x="6788801" y="5216931"/>
            <a:ext cx="1340789" cy="325965"/>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11" name="Straight Connector 110"/>
          <p:cNvCxnSpPr>
            <a:stCxn id="23" idx="2"/>
            <a:endCxn id="57" idx="0"/>
          </p:cNvCxnSpPr>
          <p:nvPr/>
        </p:nvCxnSpPr>
        <p:spPr>
          <a:xfrm flipH="1">
            <a:off x="5299427" y="5216995"/>
            <a:ext cx="0" cy="309958"/>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17" name="TextBox 116"/>
          <p:cNvSpPr txBox="1"/>
          <p:nvPr/>
        </p:nvSpPr>
        <p:spPr>
          <a:xfrm>
            <a:off x="5069243" y="4853107"/>
            <a:ext cx="51712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err="1">
                <a:ln>
                  <a:noFill/>
                </a:ln>
                <a:solidFill>
                  <a:srgbClr val="000000"/>
                </a:solidFill>
                <a:effectLst/>
                <a:uFillTx/>
                <a:sym typeface="Calibri"/>
              </a:rPr>
              <a:t>Netconf</a:t>
            </a:r>
            <a:endParaRPr kumimoji="0" lang="en-US" sz="1000" b="0" i="0" u="none" strike="noStrike" cap="none" spc="0" normalizeH="0" baseline="0" dirty="0">
              <a:ln>
                <a:noFill/>
              </a:ln>
              <a:solidFill>
                <a:srgbClr val="000000"/>
              </a:solidFill>
              <a:effectLst/>
              <a:uFillTx/>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sp>
        <p:nvSpPr>
          <p:cNvPr id="118" name="TextBox 117"/>
          <p:cNvSpPr txBox="1"/>
          <p:nvPr/>
        </p:nvSpPr>
        <p:spPr>
          <a:xfrm>
            <a:off x="5650777" y="4828071"/>
            <a:ext cx="51712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Yang</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sp>
        <p:nvSpPr>
          <p:cNvPr id="119" name="TextBox 118"/>
          <p:cNvSpPr txBox="1"/>
          <p:nvPr/>
        </p:nvSpPr>
        <p:spPr>
          <a:xfrm>
            <a:off x="6211579" y="4809191"/>
            <a:ext cx="79284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3</a:t>
            </a:r>
            <a:r>
              <a:rPr kumimoji="0" lang="en-US" sz="1000" b="0" i="0" u="none" strike="noStrike" cap="none" spc="0" normalizeH="0" baseline="30000" dirty="0">
                <a:ln>
                  <a:noFill/>
                </a:ln>
                <a:solidFill>
                  <a:srgbClr val="000000"/>
                </a:solidFill>
                <a:effectLst/>
                <a:uFillTx/>
                <a:sym typeface="Calibri"/>
              </a:rPr>
              <a:t>rd</a:t>
            </a:r>
            <a:r>
              <a:rPr kumimoji="0" lang="en-US" sz="1000" b="0" i="0" u="none" strike="noStrike" cap="none" spc="0" normalizeH="0" baseline="0" dirty="0">
                <a:ln>
                  <a:noFill/>
                </a:ln>
                <a:solidFill>
                  <a:srgbClr val="000000"/>
                </a:solidFill>
                <a:effectLst/>
                <a:uFillTx/>
                <a:sym typeface="Calibri"/>
              </a:rPr>
              <a:t> Party</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 </a:t>
            </a:r>
            <a:r>
              <a:rPr lang="en-US" sz="1000" dirty="0" err="1"/>
              <a:t>Cont</a:t>
            </a:r>
            <a:endParaRPr kumimoji="0" lang="en-US" sz="1000" b="0" i="0" u="none" strike="noStrike" cap="none" spc="0" normalizeH="0" baseline="0" dirty="0">
              <a:ln>
                <a:noFill/>
              </a:ln>
              <a:solidFill>
                <a:srgbClr val="000000"/>
              </a:solidFill>
              <a:effectLst/>
              <a:uFillTx/>
              <a:sym typeface="Calibri"/>
            </a:endParaRPr>
          </a:p>
        </p:txBody>
      </p:sp>
      <p:sp>
        <p:nvSpPr>
          <p:cNvPr id="120" name="TextBox 119"/>
          <p:cNvSpPr txBox="1"/>
          <p:nvPr/>
        </p:nvSpPr>
        <p:spPr>
          <a:xfrm>
            <a:off x="7090083" y="4794645"/>
            <a:ext cx="534760"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CLI</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sp>
        <p:nvSpPr>
          <p:cNvPr id="121" name="Arrow: Right 120"/>
          <p:cNvSpPr/>
          <p:nvPr/>
        </p:nvSpPr>
        <p:spPr>
          <a:xfrm>
            <a:off x="2617058" y="2939147"/>
            <a:ext cx="556276" cy="437317"/>
          </a:xfrm>
          <a:prstGeom prst="rightArrow">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grpSp>
        <p:nvGrpSpPr>
          <p:cNvPr id="124" name="Group 123"/>
          <p:cNvGrpSpPr/>
          <p:nvPr/>
        </p:nvGrpSpPr>
        <p:grpSpPr>
          <a:xfrm>
            <a:off x="7624845" y="170804"/>
            <a:ext cx="4434399" cy="1757187"/>
            <a:chOff x="8663988" y="170804"/>
            <a:chExt cx="3091284" cy="1611149"/>
          </a:xfrm>
        </p:grpSpPr>
        <p:sp>
          <p:nvSpPr>
            <p:cNvPr id="122" name="Speech Bubble: Rectangle with Corners Rounded 121"/>
            <p:cNvSpPr/>
            <p:nvPr/>
          </p:nvSpPr>
          <p:spPr>
            <a:xfrm>
              <a:off x="8663988" y="170804"/>
              <a:ext cx="3088442" cy="1611149"/>
            </a:xfrm>
            <a:prstGeom prst="wedgeRoundRectCallout">
              <a:avLst>
                <a:gd name="adj1" fmla="val -75206"/>
                <a:gd name="adj2" fmla="val 22806"/>
                <a:gd name="adj3" fmla="val 16667"/>
              </a:avLst>
            </a:prstGeom>
            <a:solidFill>
              <a:schemeClr val="accent1">
                <a:lumMod val="10000"/>
                <a:lumOff val="90000"/>
              </a:schemeClr>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23" name="TextBox 122"/>
            <p:cNvSpPr txBox="1"/>
            <p:nvPr/>
          </p:nvSpPr>
          <p:spPr>
            <a:xfrm>
              <a:off x="8729071" y="198367"/>
              <a:ext cx="3026201" cy="134575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28600" marR="0" indent="-228600" algn="l" defTabSz="457200" rtl="0" fontAlgn="auto" latinLnBrk="0" hangingPunct="0">
                <a:lnSpc>
                  <a:spcPct val="100000"/>
                </a:lnSpc>
                <a:spcBef>
                  <a:spcPts val="0"/>
                </a:spcBef>
                <a:spcAft>
                  <a:spcPts val="0"/>
                </a:spcAft>
                <a:buClrTx/>
                <a:buSzTx/>
                <a:buFontTx/>
                <a:buAutoNum type="arabicPeriod"/>
                <a:tabLst/>
              </a:pPr>
              <a:r>
                <a:rPr kumimoji="0" lang="en-US" sz="1300" b="0" i="0" u="none" strike="noStrike" cap="none" spc="0" normalizeH="0" baseline="0" dirty="0">
                  <a:ln>
                    <a:noFill/>
                  </a:ln>
                  <a:solidFill>
                    <a:srgbClr val="000000"/>
                  </a:solidFill>
                  <a:effectLst/>
                  <a:uFillTx/>
                  <a:sym typeface="Calibri"/>
                </a:rPr>
                <a:t>Align</a:t>
              </a:r>
              <a:r>
                <a:rPr kumimoji="0" lang="en-US" sz="1300" b="0" i="0" u="none" strike="noStrike" cap="none" spc="0" normalizeH="0" dirty="0">
                  <a:ln>
                    <a:noFill/>
                  </a:ln>
                  <a:solidFill>
                    <a:srgbClr val="000000"/>
                  </a:solidFill>
                  <a:effectLst/>
                  <a:uFillTx/>
                  <a:sym typeface="Calibri"/>
                </a:rPr>
                <a:t> Open-O’s NFV-O &amp; ECOMP MSO into an integrated Orchestrator (SO)</a:t>
              </a:r>
            </a:p>
            <a:p>
              <a:pPr marL="228600" marR="0" indent="-228600" algn="l" defTabSz="457200" rtl="0" fontAlgn="auto" latinLnBrk="0" hangingPunct="0">
                <a:lnSpc>
                  <a:spcPct val="100000"/>
                </a:lnSpc>
                <a:spcBef>
                  <a:spcPts val="0"/>
                </a:spcBef>
                <a:spcAft>
                  <a:spcPts val="0"/>
                </a:spcAft>
                <a:buClrTx/>
                <a:buSzTx/>
                <a:buFontTx/>
                <a:buAutoNum type="arabicPeriod"/>
                <a:tabLst/>
              </a:pPr>
              <a:r>
                <a:rPr lang="en-US" sz="1300" baseline="0" dirty="0"/>
                <a:t>Enhance / Expand Controller</a:t>
              </a:r>
              <a:r>
                <a:rPr lang="en-US" sz="1300" dirty="0"/>
                <a:t> Adaptor layer to meet broad SP requirements</a:t>
              </a:r>
              <a:endParaRPr lang="en-US" sz="1300" baseline="0" dirty="0"/>
            </a:p>
            <a:p>
              <a:pPr marL="228600" marR="0" indent="-228600" algn="l" defTabSz="457200" rtl="0" fontAlgn="auto" latinLnBrk="0" hangingPunct="0">
                <a:lnSpc>
                  <a:spcPct val="100000"/>
                </a:lnSpc>
                <a:spcBef>
                  <a:spcPts val="0"/>
                </a:spcBef>
                <a:spcAft>
                  <a:spcPts val="0"/>
                </a:spcAft>
                <a:buClrTx/>
                <a:buSzTx/>
                <a:buFontTx/>
                <a:buAutoNum type="arabicPeriod"/>
                <a:tabLst/>
              </a:pPr>
              <a:r>
                <a:rPr lang="en-US" sz="1300" baseline="0" dirty="0"/>
                <a:t>Expand VIM layer to support multiple cloud infrastructures</a:t>
              </a:r>
            </a:p>
            <a:p>
              <a:pPr marL="228600" marR="0" indent="-228600" algn="l" defTabSz="457200" rtl="0" fontAlgn="auto" latinLnBrk="0" hangingPunct="0">
                <a:lnSpc>
                  <a:spcPct val="100000"/>
                </a:lnSpc>
                <a:spcBef>
                  <a:spcPts val="0"/>
                </a:spcBef>
                <a:spcAft>
                  <a:spcPts val="0"/>
                </a:spcAft>
                <a:buClrTx/>
                <a:buSzTx/>
                <a:buFontTx/>
                <a:buAutoNum type="arabicPeriod"/>
                <a:tabLst/>
              </a:pPr>
              <a:r>
                <a:rPr kumimoji="0" lang="en-US" sz="1300" b="0" i="0" u="none" strike="noStrike" cap="none" spc="0" normalizeH="0" dirty="0">
                  <a:ln>
                    <a:noFill/>
                  </a:ln>
                  <a:solidFill>
                    <a:srgbClr val="000000"/>
                  </a:solidFill>
                  <a:effectLst/>
                  <a:uFillTx/>
                  <a:sym typeface="Calibri"/>
                </a:rPr>
                <a:t>Multiple instances of modules within green dotted lines can be deployed to support scaling and geographic distribution</a:t>
              </a:r>
              <a:endParaRPr kumimoji="0" lang="en-US" sz="1300" b="0" i="0" u="none" strike="noStrike" cap="none" spc="0" normalizeH="0" baseline="0" dirty="0">
                <a:ln>
                  <a:noFill/>
                </a:ln>
                <a:solidFill>
                  <a:srgbClr val="000000"/>
                </a:solidFill>
                <a:effectLst/>
                <a:uFillTx/>
                <a:sym typeface="Calibri"/>
              </a:endParaRPr>
            </a:p>
          </p:txBody>
        </p:sp>
      </p:grpSp>
      <p:grpSp>
        <p:nvGrpSpPr>
          <p:cNvPr id="14" name="Group 13"/>
          <p:cNvGrpSpPr/>
          <p:nvPr/>
        </p:nvGrpSpPr>
        <p:grpSpPr>
          <a:xfrm>
            <a:off x="2988366" y="3768139"/>
            <a:ext cx="1758715" cy="1448792"/>
            <a:chOff x="2988366" y="3768139"/>
            <a:chExt cx="1758715" cy="1448792"/>
          </a:xfrm>
        </p:grpSpPr>
        <p:sp>
          <p:nvSpPr>
            <p:cNvPr id="20" name="Rounded Rectangle 35"/>
            <p:cNvSpPr/>
            <p:nvPr/>
          </p:nvSpPr>
          <p:spPr>
            <a:xfrm>
              <a:off x="2988366" y="3768139"/>
              <a:ext cx="1758715" cy="1448792"/>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defTabSz="609285">
                <a:lnSpc>
                  <a:spcPts val="1800"/>
                </a:lnSpc>
              </a:pPr>
              <a:r>
                <a:rPr lang="en-US" sz="2000" dirty="0">
                  <a:solidFill>
                    <a:schemeClr val="tx1"/>
                  </a:solidFill>
                </a:rPr>
                <a:t>Multi-VIM</a:t>
              </a:r>
            </a:p>
            <a:p>
              <a:pPr algn="ctr" defTabSz="609285">
                <a:lnSpc>
                  <a:spcPts val="1800"/>
                </a:lnSpc>
              </a:pPr>
              <a:r>
                <a:rPr lang="en-US" sz="2000" dirty="0">
                  <a:solidFill>
                    <a:schemeClr val="tx1"/>
                  </a:solidFill>
                </a:rPr>
                <a:t>Infrastructure Interface</a:t>
              </a:r>
            </a:p>
          </p:txBody>
        </p:sp>
        <p:sp>
          <p:nvSpPr>
            <p:cNvPr id="95" name="Rectangle 94"/>
            <p:cNvSpPr/>
            <p:nvPr/>
          </p:nvSpPr>
          <p:spPr>
            <a:xfrm>
              <a:off x="3102233" y="4923730"/>
              <a:ext cx="399214" cy="248299"/>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Open</a:t>
              </a:r>
            </a:p>
            <a:p>
              <a:pPr marL="0" marR="0" indent="0" algn="ctr" defTabSz="457200" rtl="0" fontAlgn="auto" latinLnBrk="0" hangingPunct="0">
                <a:lnSpc>
                  <a:spcPct val="100000"/>
                </a:lnSpc>
                <a:spcBef>
                  <a:spcPts val="0"/>
                </a:spcBef>
                <a:spcAft>
                  <a:spcPts val="0"/>
                </a:spcAft>
                <a:buClrTx/>
                <a:buSzTx/>
                <a:buFontTx/>
                <a:buNone/>
                <a:tabLst/>
              </a:pPr>
              <a:r>
                <a:rPr lang="en-US" sz="1000" dirty="0"/>
                <a:t>Stack</a:t>
              </a:r>
              <a:endParaRPr kumimoji="0" lang="en-US" sz="1000" b="0" i="0" u="none" strike="noStrike" cap="none" spc="0" normalizeH="0" baseline="0" dirty="0">
                <a:ln>
                  <a:noFill/>
                </a:ln>
                <a:solidFill>
                  <a:srgbClr val="000000"/>
                </a:solidFill>
                <a:effectLst/>
                <a:uFillTx/>
                <a:latin typeface="+mn-lt"/>
                <a:ea typeface="+mn-ea"/>
                <a:cs typeface="+mn-cs"/>
                <a:sym typeface="Calibri"/>
              </a:endParaRPr>
            </a:p>
          </p:txBody>
        </p:sp>
        <p:sp>
          <p:nvSpPr>
            <p:cNvPr id="97" name="Rectangle 96"/>
            <p:cNvSpPr/>
            <p:nvPr/>
          </p:nvSpPr>
          <p:spPr>
            <a:xfrm>
              <a:off x="3610616" y="4911118"/>
              <a:ext cx="399214" cy="248299"/>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AWS</a:t>
              </a:r>
            </a:p>
          </p:txBody>
        </p:sp>
        <p:sp>
          <p:nvSpPr>
            <p:cNvPr id="106" name="TextBox 105"/>
            <p:cNvSpPr txBox="1"/>
            <p:nvPr/>
          </p:nvSpPr>
          <p:spPr>
            <a:xfrm>
              <a:off x="3142147" y="4577798"/>
              <a:ext cx="1401985"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Infra. Adaption Layer</a:t>
              </a:r>
            </a:p>
          </p:txBody>
        </p:sp>
        <p:sp>
          <p:nvSpPr>
            <p:cNvPr id="108" name="Rectangle 107"/>
            <p:cNvSpPr/>
            <p:nvPr/>
          </p:nvSpPr>
          <p:spPr>
            <a:xfrm>
              <a:off x="4085786" y="4903975"/>
              <a:ext cx="399214" cy="248299"/>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Azure</a:t>
              </a:r>
            </a:p>
          </p:txBody>
        </p:sp>
        <p:sp>
          <p:nvSpPr>
            <p:cNvPr id="6" name="TextBox 5"/>
            <p:cNvSpPr txBox="1"/>
            <p:nvPr/>
          </p:nvSpPr>
          <p:spPr>
            <a:xfrm flipH="1">
              <a:off x="4516950" y="4778457"/>
              <a:ext cx="4571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a:t>
              </a:r>
            </a:p>
          </p:txBody>
        </p:sp>
      </p:grpSp>
    </p:spTree>
    <p:extLst>
      <p:ext uri="{BB962C8B-B14F-4D97-AF65-F5344CB8AC3E}">
        <p14:creationId xmlns:p14="http://schemas.microsoft.com/office/powerpoint/2010/main" val="3587752507"/>
      </p:ext>
    </p:extLst>
  </p:cSld>
  <p:clrMapOvr>
    <a:masterClrMapping/>
  </p:clrMapOvr>
  <p:transition spd="med"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34011"/>
            <a:ext cx="10844563" cy="423189"/>
          </a:xfrm>
        </p:spPr>
        <p:txBody>
          <a:bodyPr>
            <a:normAutofit/>
          </a:bodyPr>
          <a:lstStyle/>
          <a:p>
            <a:r>
              <a:rPr lang="en-US" sz="2400" dirty="0"/>
              <a:t>Sample VNF Instantiation Flow with Option 1:</a:t>
            </a:r>
          </a:p>
        </p:txBody>
      </p:sp>
      <p:sp>
        <p:nvSpPr>
          <p:cNvPr id="3" name="Rectangle 2"/>
          <p:cNvSpPr/>
          <p:nvPr/>
        </p:nvSpPr>
        <p:spPr>
          <a:xfrm>
            <a:off x="615821" y="457200"/>
            <a:ext cx="11374016" cy="5632311"/>
          </a:xfrm>
          <a:prstGeom prst="rect">
            <a:avLst/>
          </a:prstGeom>
        </p:spPr>
        <p:txBody>
          <a:bodyPr wrap="square">
            <a:spAutoFit/>
          </a:bodyPr>
          <a:lstStyle/>
          <a:p>
            <a:pPr marL="342900" lvl="0" indent="-342900">
              <a:buFont typeface="+mj-lt"/>
              <a:buAutoNum type="arabicParenR"/>
            </a:pPr>
            <a:r>
              <a:rPr lang="en-US" sz="1500" dirty="0">
                <a:latin typeface="Calibri" panose="020F0502020204030204" pitchFamily="34" charset="0"/>
                <a:ea typeface="Times New Roman" panose="02020603050405020304" pitchFamily="18" charset="0"/>
              </a:rPr>
              <a:t>When a service Request is received by External API gateway, depending on the geographic region desired, requested is directed to right Service Orchestrator instance</a:t>
            </a:r>
            <a:endParaRPr lang="en-US" sz="1500" dirty="0">
              <a:latin typeface="Times New Roman" panose="02020603050405020304" pitchFamily="18" charset="0"/>
              <a:ea typeface="Calibri" panose="020F0502020204030204" pitchFamily="34" charset="0"/>
            </a:endParaRPr>
          </a:p>
          <a:p>
            <a:pPr marL="342900" lvl="0" indent="-342900">
              <a:buFont typeface="+mj-lt"/>
              <a:buAutoNum type="arabicParenR"/>
            </a:pPr>
            <a:r>
              <a:rPr lang="en-US" sz="1500" dirty="0">
                <a:latin typeface="Calibri" panose="020F0502020204030204" pitchFamily="34" charset="0"/>
                <a:ea typeface="Times New Roman" panose="02020603050405020304" pitchFamily="18" charset="0"/>
              </a:rPr>
              <a:t>Service Orchestration performs the following steps (as described in the workflow recipe created in SDC), </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invokes location optimization to identify best data center placement for the VNF</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calls external license manager to get a valid license to create a new instance of the VNF</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Call resource assignment API to get parameters like hostname, static IP addresses etc. if they did not come in from SDC recipe or external API</a:t>
            </a: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requests Infrastructure / multi-VIM layer to allocate right compute / memory / storage resources and instantiate the VNF/VNF components (one or more VM’s or one or more containers) </a:t>
            </a:r>
            <a:r>
              <a:rPr lang="en-US" sz="1500" dirty="0">
                <a:solidFill>
                  <a:srgbClr val="0070C0"/>
                </a:solidFill>
                <a:latin typeface="Calibri" panose="020F0502020204030204" pitchFamily="34" charset="0"/>
                <a:ea typeface="Times New Roman" panose="02020603050405020304" pitchFamily="18" charset="0"/>
              </a:rPr>
              <a:t>– </a:t>
            </a:r>
            <a:r>
              <a:rPr lang="en-US" sz="1500" b="1" dirty="0">
                <a:solidFill>
                  <a:srgbClr val="0070C0"/>
                </a:solidFill>
                <a:latin typeface="Calibri" panose="020F0502020204030204" pitchFamily="34" charset="0"/>
                <a:ea typeface="Times New Roman" panose="02020603050405020304" pitchFamily="18" charset="0"/>
              </a:rPr>
              <a:t>(Go to Step 3)</a:t>
            </a:r>
            <a:endParaRPr lang="en-US" sz="1500" b="1" dirty="0">
              <a:solidFill>
                <a:srgbClr val="0070C0"/>
              </a:solidFill>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requests SDN-C to perform necessary network configuration (could be multiple calls for WAN connection, overlay networking, etc.) </a:t>
            </a:r>
            <a:r>
              <a:rPr lang="en-US" sz="1500" dirty="0">
                <a:solidFill>
                  <a:srgbClr val="0070C0"/>
                </a:solidFill>
                <a:latin typeface="Calibri" panose="020F0502020204030204" pitchFamily="34" charset="0"/>
                <a:ea typeface="Times New Roman" panose="02020603050405020304" pitchFamily="18" charset="0"/>
              </a:rPr>
              <a:t>– </a:t>
            </a:r>
            <a:r>
              <a:rPr lang="en-US" sz="1500" b="1" dirty="0">
                <a:solidFill>
                  <a:srgbClr val="0070C0"/>
                </a:solidFill>
                <a:latin typeface="Calibri" panose="020F0502020204030204" pitchFamily="34" charset="0"/>
                <a:ea typeface="Times New Roman" panose="02020603050405020304" pitchFamily="18" charset="0"/>
              </a:rPr>
              <a:t>(Go to Step 4)</a:t>
            </a:r>
            <a:endParaRPr lang="en-US" sz="1500" b="1" dirty="0">
              <a:solidFill>
                <a:srgbClr val="0070C0"/>
              </a:solidFill>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Requests APP-C to configure the newly created VNF </a:t>
            </a:r>
            <a:r>
              <a:rPr lang="en-US" sz="1500" dirty="0">
                <a:solidFill>
                  <a:srgbClr val="0070C0"/>
                </a:solidFill>
                <a:latin typeface="Calibri" panose="020F0502020204030204" pitchFamily="34" charset="0"/>
                <a:ea typeface="Times New Roman" panose="02020603050405020304" pitchFamily="18" charset="0"/>
              </a:rPr>
              <a:t>– </a:t>
            </a:r>
            <a:r>
              <a:rPr lang="en-US" sz="1500" b="1" dirty="0">
                <a:solidFill>
                  <a:srgbClr val="0070C0"/>
                </a:solidFill>
                <a:latin typeface="Calibri" panose="020F0502020204030204" pitchFamily="34" charset="0"/>
                <a:ea typeface="Times New Roman" panose="02020603050405020304" pitchFamily="18" charset="0"/>
              </a:rPr>
              <a:t>(Go to Step 5)</a:t>
            </a:r>
            <a:endParaRPr lang="en-US" sz="1500" b="1" dirty="0">
              <a:solidFill>
                <a:srgbClr val="0070C0"/>
              </a:solidFill>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broadcasts “VNF in service ready” so that DCAE controller can start monitoring by the right DCAE instance </a:t>
            </a:r>
            <a:endParaRPr lang="en-US" sz="1500" dirty="0">
              <a:latin typeface="Times New Roman" panose="02020603050405020304" pitchFamily="18" charset="0"/>
              <a:ea typeface="Calibri" panose="020F0502020204030204" pitchFamily="34" charset="0"/>
            </a:endParaRPr>
          </a:p>
          <a:p>
            <a:pPr marL="342900" lvl="0" indent="-342900">
              <a:buFont typeface="+mj-lt"/>
              <a:buAutoNum type="arabicParenR"/>
            </a:pPr>
            <a:r>
              <a:rPr lang="en-US" sz="1500" dirty="0">
                <a:latin typeface="Calibri" panose="020F0502020204030204" pitchFamily="34" charset="0"/>
                <a:ea typeface="Times New Roman" panose="02020603050405020304" pitchFamily="18" charset="0"/>
              </a:rPr>
              <a:t>Multi-VIM Infrastructure Interface calls the right infrastructure controller to get right compute / Storage / memory resource allocated and VM(s) are created. </a:t>
            </a:r>
            <a:r>
              <a:rPr lang="en-US" sz="1500" dirty="0">
                <a:solidFill>
                  <a:srgbClr val="0070C0"/>
                </a:solidFill>
                <a:latin typeface="Calibri" panose="020F0502020204030204" pitchFamily="34" charset="0"/>
                <a:ea typeface="Times New Roman" panose="02020603050405020304" pitchFamily="18" charset="0"/>
              </a:rPr>
              <a:t>– </a:t>
            </a:r>
            <a:r>
              <a:rPr lang="en-US" sz="1500" b="1" dirty="0">
                <a:solidFill>
                  <a:srgbClr val="0070C0"/>
                </a:solidFill>
                <a:latin typeface="Calibri" panose="020F0502020204030204" pitchFamily="34" charset="0"/>
                <a:ea typeface="Times New Roman" panose="02020603050405020304" pitchFamily="18" charset="0"/>
              </a:rPr>
              <a:t>(Go to Step 2e)</a:t>
            </a:r>
            <a:endParaRPr lang="en-US" sz="1500" b="1" dirty="0">
              <a:solidFill>
                <a:srgbClr val="0070C0"/>
              </a:solidFill>
              <a:latin typeface="Times New Roman" panose="02020603050405020304" pitchFamily="18" charset="0"/>
              <a:ea typeface="Calibri" panose="020F0502020204030204" pitchFamily="34" charset="0"/>
            </a:endParaRPr>
          </a:p>
          <a:p>
            <a:pPr marL="342900" lvl="0" indent="-342900">
              <a:buFont typeface="+mj-lt"/>
              <a:buAutoNum type="arabicParenR"/>
            </a:pPr>
            <a:r>
              <a:rPr lang="en-US" sz="1500" dirty="0">
                <a:latin typeface="Calibri" panose="020F0502020204030204" pitchFamily="34" charset="0"/>
                <a:ea typeface="Times New Roman" panose="02020603050405020304" pitchFamily="18" charset="0"/>
              </a:rPr>
              <a:t>SDN-C controller performs the following functions (could be multiple calls from SO)</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SDN-C performs overlay network configuration</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SDN-C performs required WAN network configuration</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SDN-C could call legacy or 3</a:t>
            </a:r>
            <a:r>
              <a:rPr lang="en-US" sz="1500" baseline="30000" dirty="0">
                <a:latin typeface="Calibri" panose="020F0502020204030204" pitchFamily="34" charset="0"/>
                <a:ea typeface="Times New Roman" panose="02020603050405020304" pitchFamily="18" charset="0"/>
              </a:rPr>
              <a:t>rd</a:t>
            </a:r>
            <a:r>
              <a:rPr lang="en-US" sz="1500" dirty="0">
                <a:latin typeface="Calibri" panose="020F0502020204030204" pitchFamily="34" charset="0"/>
                <a:ea typeface="Times New Roman" panose="02020603050405020304" pitchFamily="18" charset="0"/>
              </a:rPr>
              <a:t> party controller for WAN configuration </a:t>
            </a:r>
            <a:r>
              <a:rPr lang="en-US" sz="1500" dirty="0">
                <a:solidFill>
                  <a:srgbClr val="0070C0"/>
                </a:solidFill>
                <a:latin typeface="Calibri" panose="020F0502020204030204" pitchFamily="34" charset="0"/>
                <a:ea typeface="Times New Roman" panose="02020603050405020304" pitchFamily="18" charset="0"/>
              </a:rPr>
              <a:t>– </a:t>
            </a:r>
            <a:r>
              <a:rPr lang="en-US" sz="1500" b="1" dirty="0">
                <a:solidFill>
                  <a:srgbClr val="0070C0"/>
                </a:solidFill>
                <a:latin typeface="Calibri" panose="020F0502020204030204" pitchFamily="34" charset="0"/>
                <a:ea typeface="Times New Roman" panose="02020603050405020304" pitchFamily="18" charset="0"/>
              </a:rPr>
              <a:t>(Go to Step 2f)</a:t>
            </a:r>
            <a:endParaRPr lang="en-US" sz="1500" b="1" dirty="0">
              <a:solidFill>
                <a:srgbClr val="0070C0"/>
              </a:solidFill>
              <a:latin typeface="Times New Roman" panose="02020603050405020304" pitchFamily="18" charset="0"/>
              <a:ea typeface="Calibri" panose="020F0502020204030204" pitchFamily="34" charset="0"/>
            </a:endParaRPr>
          </a:p>
          <a:p>
            <a:pPr marL="342900" lvl="0" indent="-342900">
              <a:buFont typeface="+mj-lt"/>
              <a:buAutoNum type="arabicParenR"/>
            </a:pPr>
            <a:r>
              <a:rPr lang="en-US" sz="1500" dirty="0">
                <a:latin typeface="Calibri" panose="020F0502020204030204" pitchFamily="34" charset="0"/>
                <a:ea typeface="Times New Roman" panose="02020603050405020304" pitchFamily="18" charset="0"/>
              </a:rPr>
              <a:t>App-C performs the following steps </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App-C uses right DG to perform necessary VNF configuration setting</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App-C uses right adaptor to push the configuration to VNF (</a:t>
            </a:r>
            <a:r>
              <a:rPr lang="en-US" sz="1500" dirty="0" err="1">
                <a:latin typeface="Calibri" panose="020F0502020204030204" pitchFamily="34" charset="0"/>
                <a:ea typeface="Times New Roman" panose="02020603050405020304" pitchFamily="18" charset="0"/>
              </a:rPr>
              <a:t>Netconf</a:t>
            </a:r>
            <a:r>
              <a:rPr lang="en-US" sz="1500" dirty="0">
                <a:latin typeface="Calibri" panose="020F0502020204030204" pitchFamily="34" charset="0"/>
                <a:ea typeface="Times New Roman" panose="02020603050405020304" pitchFamily="18" charset="0"/>
              </a:rPr>
              <a:t>, Chef, ETSI etc.)</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If vendor EMS interface is required, right EMS adaptor is used to push the configuration</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If vendor VNF manager is required, right </a:t>
            </a:r>
            <a:r>
              <a:rPr lang="en-US" sz="1500" dirty="0" err="1">
                <a:latin typeface="Calibri" panose="020F0502020204030204" pitchFamily="34" charset="0"/>
                <a:ea typeface="Times New Roman" panose="02020603050405020304" pitchFamily="18" charset="0"/>
              </a:rPr>
              <a:t>vnfm</a:t>
            </a:r>
            <a:r>
              <a:rPr lang="en-US" sz="1500" dirty="0">
                <a:latin typeface="Calibri" panose="020F0502020204030204" pitchFamily="34" charset="0"/>
                <a:ea typeface="Times New Roman" panose="02020603050405020304" pitchFamily="18" charset="0"/>
              </a:rPr>
              <a:t> adaptor is used to push the configuration</a:t>
            </a:r>
            <a:r>
              <a:rPr lang="en-US" sz="1500" dirty="0">
                <a:solidFill>
                  <a:srgbClr val="0070C0"/>
                </a:solidFill>
                <a:latin typeface="Calibri" panose="020F0502020204030204" pitchFamily="34" charset="0"/>
                <a:ea typeface="Times New Roman" panose="02020603050405020304" pitchFamily="18" charset="0"/>
              </a:rPr>
              <a:t>– </a:t>
            </a:r>
            <a:r>
              <a:rPr lang="en-US" sz="1500" b="1" dirty="0">
                <a:solidFill>
                  <a:srgbClr val="0070C0"/>
                </a:solidFill>
                <a:latin typeface="Calibri" panose="020F0502020204030204" pitchFamily="34" charset="0"/>
                <a:ea typeface="Times New Roman" panose="02020603050405020304" pitchFamily="18" charset="0"/>
              </a:rPr>
              <a:t>(Go to Step 2g)</a:t>
            </a:r>
            <a:endParaRPr lang="en-US" sz="1500" b="1" dirty="0">
              <a:solidFill>
                <a:srgbClr val="0070C0"/>
              </a:solidFill>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150175743"/>
      </p:ext>
    </p:extLst>
  </p:cSld>
  <p:clrMapOvr>
    <a:masterClrMapping/>
  </p:clrMapOvr>
  <p:transition spd="med"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tangle 105"/>
          <p:cNvSpPr/>
          <p:nvPr/>
        </p:nvSpPr>
        <p:spPr>
          <a:xfrm>
            <a:off x="9699422" y="4179343"/>
            <a:ext cx="1842290" cy="912623"/>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dirty="0">
              <a:ln>
                <a:noFill/>
              </a:ln>
              <a:solidFill>
                <a:srgbClr val="000000"/>
              </a:solidFill>
              <a:effectLst/>
              <a:uFillTx/>
              <a:latin typeface="+mn-lt"/>
              <a:ea typeface="+mn-ea"/>
              <a:cs typeface="+mn-cs"/>
              <a:sym typeface="Calibri"/>
            </a:endParaRPr>
          </a:p>
        </p:txBody>
      </p:sp>
      <p:sp>
        <p:nvSpPr>
          <p:cNvPr id="2" name="Title 1"/>
          <p:cNvSpPr>
            <a:spLocks noGrp="1"/>
          </p:cNvSpPr>
          <p:nvPr>
            <p:ph type="title"/>
          </p:nvPr>
        </p:nvSpPr>
        <p:spPr>
          <a:xfrm>
            <a:off x="532151" y="143006"/>
            <a:ext cx="10844563" cy="615553"/>
          </a:xfrm>
        </p:spPr>
        <p:txBody>
          <a:bodyPr/>
          <a:lstStyle/>
          <a:p>
            <a:r>
              <a:rPr lang="en-US" dirty="0"/>
              <a:t>Release 1 Architecture: Option 2</a:t>
            </a:r>
          </a:p>
        </p:txBody>
      </p:sp>
      <p:sp>
        <p:nvSpPr>
          <p:cNvPr id="3" name="矩形 192"/>
          <p:cNvSpPr/>
          <p:nvPr/>
        </p:nvSpPr>
        <p:spPr bwMode="auto">
          <a:xfrm>
            <a:off x="507981" y="2002922"/>
            <a:ext cx="2087880" cy="3673372"/>
          </a:xfrm>
          <a:prstGeom prst="rect">
            <a:avLst/>
          </a:prstGeom>
          <a:noFill/>
          <a:ln w="9525" cap="flat" cmpd="sng" algn="ctr">
            <a:solidFill>
              <a:srgbClr val="00B0F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u="none" strike="noStrike" kern="1200" cap="none" spc="0" normalizeH="0" baseline="0" noProof="0" dirty="0">
                <a:ln>
                  <a:noFill/>
                </a:ln>
                <a:solidFill>
                  <a:srgbClr val="000000"/>
                </a:solidFill>
                <a:effectLst/>
                <a:uLnTx/>
                <a:uFillTx/>
                <a:latin typeface="+mn-lt"/>
                <a:ea typeface="微软雅黑" panose="020B0503020204020204" pitchFamily="34" charset="-122"/>
              </a:rPr>
              <a:t>SDC</a:t>
            </a:r>
          </a:p>
        </p:txBody>
      </p:sp>
      <p:sp>
        <p:nvSpPr>
          <p:cNvPr id="5" name="圆角矩形 55"/>
          <p:cNvSpPr/>
          <p:nvPr/>
        </p:nvSpPr>
        <p:spPr>
          <a:xfrm>
            <a:off x="506710" y="1407926"/>
            <a:ext cx="2439657" cy="520065"/>
          </a:xfrm>
          <a:prstGeom prst="roundRect">
            <a:avLst>
              <a:gd name="adj" fmla="val 16483"/>
            </a:avLst>
          </a:prstGeom>
          <a:noFill/>
          <a:ln w="9525" cap="flat" cmpd="sng" algn="ctr">
            <a:solidFill>
              <a:srgbClr val="00000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u="none" strike="noStrike" kern="1200" cap="none" spc="0" normalizeH="0" baseline="0" noProof="0" dirty="0">
                <a:ln>
                  <a:noFill/>
                </a:ln>
                <a:solidFill>
                  <a:srgbClr val="000000"/>
                </a:solidFill>
                <a:effectLst/>
                <a:uLnTx/>
                <a:uFillTx/>
                <a:latin typeface="+mn-lt"/>
                <a:ea typeface="微软雅黑" panose="020B0503020204020204" pitchFamily="34" charset="-122"/>
                <a:cs typeface="Mangal" panose="02040503050203030202" pitchFamily="18" charset="0"/>
              </a:rPr>
              <a:t>ONAP Portal</a:t>
            </a:r>
          </a:p>
        </p:txBody>
      </p:sp>
      <p:sp>
        <p:nvSpPr>
          <p:cNvPr id="7" name="圆角矩形 25"/>
          <p:cNvSpPr/>
          <p:nvPr/>
        </p:nvSpPr>
        <p:spPr>
          <a:xfrm>
            <a:off x="659265" y="3472413"/>
            <a:ext cx="1784032" cy="421640"/>
          </a:xfrm>
          <a:prstGeom prst="roundRect">
            <a:avLst/>
          </a:prstGeom>
          <a:no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indent="0" algn="ctr" defTabSz="914400" rtl="0" eaLnBrk="1" fontAlgn="base" latinLnBrk="0" hangingPunct="1">
              <a:lnSpc>
                <a:spcPct val="100000"/>
              </a:lnSpc>
              <a:spcBef>
                <a:spcPct val="0"/>
              </a:spcBef>
              <a:spcAft>
                <a:spcPct val="0"/>
              </a:spcAft>
              <a:buClr>
                <a:srgbClr val="CC9900"/>
              </a:buClr>
              <a:buSzTx/>
            </a:pPr>
            <a:r>
              <a:rPr lang="en-US" altLang="zh-CN" sz="1400" dirty="0">
                <a:latin typeface="+mn-lt"/>
                <a:ea typeface="微软雅黑" panose="020B0503020204020204" pitchFamily="34" charset="-122"/>
              </a:rPr>
              <a:t>Policy Creation</a:t>
            </a:r>
          </a:p>
        </p:txBody>
      </p:sp>
      <p:sp>
        <p:nvSpPr>
          <p:cNvPr id="8" name="圆角矩形 26"/>
          <p:cNvSpPr/>
          <p:nvPr/>
        </p:nvSpPr>
        <p:spPr>
          <a:xfrm>
            <a:off x="671494" y="3953743"/>
            <a:ext cx="1784032" cy="522503"/>
          </a:xfrm>
          <a:prstGeom prst="roundRect">
            <a:avLst/>
          </a:prstGeom>
          <a:no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indent="0" algn="ctr" defTabSz="914400" rtl="0" eaLnBrk="1" fontAlgn="base" latinLnBrk="0" hangingPunct="1">
              <a:lnSpc>
                <a:spcPct val="100000"/>
              </a:lnSpc>
              <a:spcBef>
                <a:spcPct val="0"/>
              </a:spcBef>
              <a:spcAft>
                <a:spcPct val="0"/>
              </a:spcAft>
              <a:buClr>
                <a:srgbClr val="CC9900"/>
              </a:buClr>
              <a:buSzTx/>
            </a:pPr>
            <a:r>
              <a:rPr lang="en-US" altLang="zh-CN" sz="1400" dirty="0">
                <a:latin typeface="+mn-lt"/>
                <a:ea typeface="微软雅黑" panose="020B0503020204020204" pitchFamily="34" charset="-122"/>
              </a:rPr>
              <a:t>Analytic Application  Creation</a:t>
            </a:r>
          </a:p>
        </p:txBody>
      </p:sp>
      <p:sp>
        <p:nvSpPr>
          <p:cNvPr id="9" name="圆角矩形 27"/>
          <p:cNvSpPr/>
          <p:nvPr/>
        </p:nvSpPr>
        <p:spPr>
          <a:xfrm>
            <a:off x="671494" y="4535936"/>
            <a:ext cx="1784032" cy="654554"/>
          </a:xfrm>
          <a:prstGeom prst="roundRect">
            <a:avLst>
              <a:gd name="adj" fmla="val 9873"/>
            </a:avLst>
          </a:prstGeom>
          <a:no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indent="0" algn="ctr" defTabSz="914400" rtl="0" eaLnBrk="1" fontAlgn="base" latinLnBrk="0" hangingPunct="1">
              <a:lnSpc>
                <a:spcPct val="100000"/>
              </a:lnSpc>
              <a:spcBef>
                <a:spcPct val="0"/>
              </a:spcBef>
              <a:spcAft>
                <a:spcPct val="0"/>
              </a:spcAft>
              <a:buClr>
                <a:srgbClr val="CC9900"/>
              </a:buClr>
              <a:buSzTx/>
            </a:pPr>
            <a:r>
              <a:rPr lang="en-US" altLang="zh-CN" sz="1400" dirty="0">
                <a:latin typeface="+mn-lt"/>
                <a:ea typeface="微软雅黑" panose="020B0503020204020204" pitchFamily="34" charset="-122"/>
              </a:rPr>
              <a:t>Recipie/</a:t>
            </a:r>
          </a:p>
          <a:p>
            <a:pPr marL="0" marR="0" indent="0" algn="ctr" defTabSz="914400" rtl="0" eaLnBrk="1" fontAlgn="base" latinLnBrk="0" hangingPunct="1">
              <a:lnSpc>
                <a:spcPct val="100000"/>
              </a:lnSpc>
              <a:spcBef>
                <a:spcPct val="0"/>
              </a:spcBef>
              <a:spcAft>
                <a:spcPct val="0"/>
              </a:spcAft>
              <a:buClr>
                <a:srgbClr val="CC9900"/>
              </a:buClr>
              <a:buSzTx/>
            </a:pPr>
            <a:r>
              <a:rPr lang="en-US" altLang="zh-CN" sz="1400" dirty="0">
                <a:latin typeface="+mn-lt"/>
                <a:ea typeface="微软雅黑" panose="020B0503020204020204" pitchFamily="34" charset="-122"/>
              </a:rPr>
              <a:t>Engineering Rules &amp; Policy Distribution</a:t>
            </a:r>
          </a:p>
        </p:txBody>
      </p:sp>
      <p:sp>
        <p:nvSpPr>
          <p:cNvPr id="10" name="圆角矩形 25"/>
          <p:cNvSpPr/>
          <p:nvPr/>
        </p:nvSpPr>
        <p:spPr>
          <a:xfrm>
            <a:off x="637605" y="2983969"/>
            <a:ext cx="1784032" cy="421640"/>
          </a:xfrm>
          <a:prstGeom prst="roundRect">
            <a:avLst/>
          </a:prstGeom>
          <a:no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400" kern="1200" dirty="0">
                <a:solidFill>
                  <a:schemeClr val="tx1"/>
                </a:solidFill>
                <a:ea typeface="微软雅黑" panose="020B0503020204020204" pitchFamily="34" charset="-122"/>
              </a:rPr>
              <a:t>Resource Workflow Design</a:t>
            </a:r>
          </a:p>
        </p:txBody>
      </p:sp>
      <p:sp>
        <p:nvSpPr>
          <p:cNvPr id="11" name="圆角矩形 20"/>
          <p:cNvSpPr/>
          <p:nvPr/>
        </p:nvSpPr>
        <p:spPr>
          <a:xfrm>
            <a:off x="671494" y="5265672"/>
            <a:ext cx="1750143" cy="335440"/>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u="none" strike="noStrike" kern="1200" cap="none" spc="0" normalizeH="0" baseline="0" noProof="0" dirty="0">
                <a:ln>
                  <a:noFill/>
                </a:ln>
                <a:solidFill>
                  <a:srgbClr val="000000"/>
                </a:solidFill>
                <a:effectLst/>
                <a:uLnTx/>
                <a:uFillTx/>
                <a:latin typeface="+mn-lt"/>
                <a:ea typeface="微软雅黑" panose="020B0503020204020204" pitchFamily="34" charset="-122"/>
              </a:rPr>
              <a:t>Catalog</a:t>
            </a:r>
            <a:endParaRPr kumimoji="0" lang="zh-CN" altLang="en-US" sz="1400" u="none" strike="noStrike" kern="1200" cap="none" spc="0" normalizeH="0" baseline="0" noProof="0" dirty="0">
              <a:ln>
                <a:noFill/>
              </a:ln>
              <a:solidFill>
                <a:srgbClr val="000000"/>
              </a:solidFill>
              <a:effectLst/>
              <a:uLnTx/>
              <a:uFillTx/>
              <a:latin typeface="+mn-lt"/>
              <a:ea typeface="微软雅黑" panose="020B0503020204020204" pitchFamily="34" charset="-122"/>
            </a:endParaRPr>
          </a:p>
        </p:txBody>
      </p:sp>
      <p:sp>
        <p:nvSpPr>
          <p:cNvPr id="12" name="圆角矩形 25"/>
          <p:cNvSpPr/>
          <p:nvPr/>
        </p:nvSpPr>
        <p:spPr>
          <a:xfrm>
            <a:off x="659265" y="2457859"/>
            <a:ext cx="1784032" cy="421640"/>
          </a:xfrm>
          <a:prstGeom prst="roundRect">
            <a:avLst/>
          </a:prstGeom>
          <a:no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400" kern="1200" dirty="0">
                <a:solidFill>
                  <a:schemeClr val="tx1"/>
                </a:solidFill>
                <a:ea typeface="微软雅黑" panose="020B0503020204020204" pitchFamily="34" charset="-122"/>
              </a:rPr>
              <a:t>Service Workflow Design</a:t>
            </a:r>
          </a:p>
        </p:txBody>
      </p:sp>
      <p:sp>
        <p:nvSpPr>
          <p:cNvPr id="13" name="Rounded Rectangle 31"/>
          <p:cNvSpPr/>
          <p:nvPr/>
        </p:nvSpPr>
        <p:spPr>
          <a:xfrm>
            <a:off x="8295861" y="2614233"/>
            <a:ext cx="3372400" cy="1031288"/>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9285"/>
            <a:r>
              <a:rPr lang="en-US" sz="2133" dirty="0">
                <a:solidFill>
                  <a:schemeClr val="tx1"/>
                </a:solidFill>
              </a:rPr>
              <a:t>Data Collection &amp; Analytics</a:t>
            </a:r>
          </a:p>
        </p:txBody>
      </p:sp>
      <p:sp>
        <p:nvSpPr>
          <p:cNvPr id="15" name="Rounded Rectangle 37"/>
          <p:cNvSpPr/>
          <p:nvPr/>
        </p:nvSpPr>
        <p:spPr>
          <a:xfrm>
            <a:off x="8295861" y="1506623"/>
            <a:ext cx="3372400" cy="992597"/>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9285"/>
            <a:r>
              <a:rPr lang="en-US" sz="2133" dirty="0">
                <a:solidFill>
                  <a:schemeClr val="tx1"/>
                </a:solidFill>
              </a:rPr>
              <a:t>Active &amp; Available Inventory</a:t>
            </a:r>
            <a:endParaRPr lang="en-US" sz="1333" dirty="0">
              <a:solidFill>
                <a:schemeClr val="tx1"/>
              </a:solidFill>
            </a:endParaRPr>
          </a:p>
        </p:txBody>
      </p:sp>
      <p:sp>
        <p:nvSpPr>
          <p:cNvPr id="16" name="Rounded Rectangle 37"/>
          <p:cNvSpPr/>
          <p:nvPr/>
        </p:nvSpPr>
        <p:spPr>
          <a:xfrm>
            <a:off x="3757554" y="1103101"/>
            <a:ext cx="3964715" cy="301614"/>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9285"/>
            <a:r>
              <a:rPr lang="en-US" sz="2133">
                <a:solidFill>
                  <a:schemeClr val="tx1"/>
                </a:solidFill>
              </a:rPr>
              <a:t>External API </a:t>
            </a:r>
            <a:r>
              <a:rPr lang="en-US" sz="2133" dirty="0">
                <a:solidFill>
                  <a:schemeClr val="tx1"/>
                </a:solidFill>
              </a:rPr>
              <a:t>Gateway</a:t>
            </a:r>
            <a:endParaRPr lang="en-US" sz="1333" dirty="0">
              <a:solidFill>
                <a:schemeClr val="tx1"/>
              </a:solidFill>
            </a:endParaRPr>
          </a:p>
        </p:txBody>
      </p:sp>
      <p:sp>
        <p:nvSpPr>
          <p:cNvPr id="17" name="Rounded Rectangle 35"/>
          <p:cNvSpPr/>
          <p:nvPr/>
        </p:nvSpPr>
        <p:spPr>
          <a:xfrm>
            <a:off x="3180523" y="1536416"/>
            <a:ext cx="4823790" cy="992597"/>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9285"/>
            <a:r>
              <a:rPr lang="en-US" sz="2133" dirty="0">
                <a:solidFill>
                  <a:schemeClr val="tx1"/>
                </a:solidFill>
              </a:rPr>
              <a:t>Service Orchestrator</a:t>
            </a:r>
          </a:p>
          <a:p>
            <a:pPr algn="ctr" defTabSz="609285"/>
            <a:r>
              <a:rPr lang="en-US" sz="2133" dirty="0">
                <a:solidFill>
                  <a:schemeClr val="tx1"/>
                </a:solidFill>
              </a:rPr>
              <a:t>(Integrated MSO &amp; NFV-O)</a:t>
            </a:r>
          </a:p>
        </p:txBody>
      </p:sp>
      <p:sp>
        <p:nvSpPr>
          <p:cNvPr id="18" name="矩形 192"/>
          <p:cNvSpPr/>
          <p:nvPr/>
        </p:nvSpPr>
        <p:spPr bwMode="auto">
          <a:xfrm>
            <a:off x="2946368" y="1391610"/>
            <a:ext cx="8821561" cy="3874062"/>
          </a:xfrm>
          <a:prstGeom prst="rect">
            <a:avLst/>
          </a:prstGeom>
          <a:noFill/>
          <a:ln w="28575" cap="flat" cmpd="sng" algn="ctr">
            <a:solidFill>
              <a:srgbClr val="92D05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altLang="zh-CN" u="none" strike="noStrike" kern="1200" cap="none" spc="0" normalizeH="0" baseline="0" noProof="0" dirty="0">
              <a:ln>
                <a:noFill/>
              </a:ln>
              <a:solidFill>
                <a:srgbClr val="000000"/>
              </a:solidFill>
              <a:effectLst/>
              <a:uLnTx/>
              <a:uFillTx/>
              <a:latin typeface="+mn-lt"/>
              <a:ea typeface="微软雅黑" panose="020B0503020204020204" pitchFamily="34" charset="-122"/>
            </a:endParaRPr>
          </a:p>
        </p:txBody>
      </p:sp>
      <p:sp>
        <p:nvSpPr>
          <p:cNvPr id="19" name="Rounded Rectangle 35"/>
          <p:cNvSpPr/>
          <p:nvPr/>
        </p:nvSpPr>
        <p:spPr>
          <a:xfrm>
            <a:off x="2988366" y="5375402"/>
            <a:ext cx="1758715" cy="815730"/>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9285"/>
            <a:r>
              <a:rPr lang="en-US" sz="2133" dirty="0">
                <a:solidFill>
                  <a:schemeClr val="tx1"/>
                </a:solidFill>
              </a:rPr>
              <a:t>Infrastructure Controllers</a:t>
            </a:r>
          </a:p>
        </p:txBody>
      </p:sp>
      <p:sp>
        <p:nvSpPr>
          <p:cNvPr id="21" name="Rounded Rectangle 35"/>
          <p:cNvSpPr/>
          <p:nvPr/>
        </p:nvSpPr>
        <p:spPr>
          <a:xfrm>
            <a:off x="4804079" y="3763681"/>
            <a:ext cx="2748934" cy="1448792"/>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defTabSz="609285"/>
            <a:r>
              <a:rPr lang="en-US" sz="2000" dirty="0">
                <a:solidFill>
                  <a:schemeClr val="tx1"/>
                </a:solidFill>
              </a:rPr>
              <a:t>SDN-C</a:t>
            </a:r>
          </a:p>
        </p:txBody>
      </p:sp>
      <p:sp>
        <p:nvSpPr>
          <p:cNvPr id="22" name="Rounded Rectangle 35"/>
          <p:cNvSpPr/>
          <p:nvPr/>
        </p:nvSpPr>
        <p:spPr>
          <a:xfrm>
            <a:off x="7627371" y="3745971"/>
            <a:ext cx="1923495" cy="1470960"/>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defTabSz="609285"/>
            <a:r>
              <a:rPr lang="en-US" sz="2000" dirty="0">
                <a:solidFill>
                  <a:schemeClr val="tx1"/>
                </a:solidFill>
              </a:rPr>
              <a:t>App-C</a:t>
            </a:r>
          </a:p>
        </p:txBody>
      </p:sp>
      <p:sp>
        <p:nvSpPr>
          <p:cNvPr id="28" name="Rectangle 27"/>
          <p:cNvSpPr/>
          <p:nvPr/>
        </p:nvSpPr>
        <p:spPr>
          <a:xfrm>
            <a:off x="4801440" y="4664765"/>
            <a:ext cx="2748934" cy="552166"/>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dirty="0">
              <a:ln>
                <a:noFill/>
              </a:ln>
              <a:solidFill>
                <a:srgbClr val="000000"/>
              </a:solidFill>
              <a:effectLst/>
              <a:uFillTx/>
              <a:latin typeface="+mn-lt"/>
              <a:ea typeface="+mn-ea"/>
              <a:cs typeface="+mn-cs"/>
              <a:sym typeface="Calibri"/>
            </a:endParaRPr>
          </a:p>
        </p:txBody>
      </p:sp>
      <p:sp>
        <p:nvSpPr>
          <p:cNvPr id="23" name="Rectangle 22"/>
          <p:cNvSpPr/>
          <p:nvPr/>
        </p:nvSpPr>
        <p:spPr>
          <a:xfrm>
            <a:off x="4914249" y="4810540"/>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9" name="Rectangle 28"/>
          <p:cNvSpPr/>
          <p:nvPr/>
        </p:nvSpPr>
        <p:spPr>
          <a:xfrm>
            <a:off x="3180523" y="2879499"/>
            <a:ext cx="4823790" cy="592914"/>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err="1">
                <a:ln>
                  <a:noFill/>
                </a:ln>
                <a:solidFill>
                  <a:srgbClr val="000000"/>
                </a:solidFill>
                <a:effectLst/>
                <a:uFillTx/>
                <a:latin typeface="+mn-lt"/>
                <a:ea typeface="+mn-ea"/>
                <a:cs typeface="+mn-cs"/>
                <a:sym typeface="Calibri"/>
              </a:rPr>
              <a:t>DMaaP</a:t>
            </a:r>
            <a:r>
              <a:rPr kumimoji="0" lang="en-US" sz="1800" b="0" i="0" u="none" strike="noStrike" cap="none" spc="0" normalizeH="0" baseline="0" dirty="0">
                <a:ln>
                  <a:noFill/>
                </a:ln>
                <a:solidFill>
                  <a:srgbClr val="000000"/>
                </a:solidFill>
                <a:effectLst/>
                <a:uFillTx/>
                <a:latin typeface="+mn-lt"/>
                <a:ea typeface="+mn-ea"/>
                <a:cs typeface="+mn-cs"/>
                <a:sym typeface="Calibri"/>
              </a:rPr>
              <a:t> / API Gateway</a:t>
            </a:r>
          </a:p>
        </p:txBody>
      </p:sp>
      <p:cxnSp>
        <p:nvCxnSpPr>
          <p:cNvPr id="31" name="Straight Connector 30"/>
          <p:cNvCxnSpPr>
            <a:stCxn id="17" idx="2"/>
          </p:cNvCxnSpPr>
          <p:nvPr/>
        </p:nvCxnSpPr>
        <p:spPr>
          <a:xfrm>
            <a:off x="5592418" y="2529013"/>
            <a:ext cx="0" cy="350486"/>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2" name="Straight Connector 31"/>
          <p:cNvCxnSpPr/>
          <p:nvPr/>
        </p:nvCxnSpPr>
        <p:spPr>
          <a:xfrm>
            <a:off x="3836505" y="3490969"/>
            <a:ext cx="0" cy="27717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5" name="Straight Connector 34"/>
          <p:cNvCxnSpPr/>
          <p:nvPr/>
        </p:nvCxnSpPr>
        <p:spPr>
          <a:xfrm>
            <a:off x="5873688" y="3490969"/>
            <a:ext cx="0" cy="27717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6" name="Straight Connector 35"/>
          <p:cNvCxnSpPr/>
          <p:nvPr/>
        </p:nvCxnSpPr>
        <p:spPr>
          <a:xfrm>
            <a:off x="8018320" y="3472413"/>
            <a:ext cx="294187" cy="255002"/>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7" name="Straight Connector 36"/>
          <p:cNvCxnSpPr/>
          <p:nvPr/>
        </p:nvCxnSpPr>
        <p:spPr>
          <a:xfrm rot="16200000">
            <a:off x="8142898" y="2976012"/>
            <a:ext cx="0" cy="27717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8" name="Straight Connector 37"/>
          <p:cNvCxnSpPr/>
          <p:nvPr/>
        </p:nvCxnSpPr>
        <p:spPr>
          <a:xfrm flipH="1">
            <a:off x="7983354" y="2429783"/>
            <a:ext cx="354427" cy="449716"/>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42" name="Straight Connector 41"/>
          <p:cNvCxnSpPr/>
          <p:nvPr/>
        </p:nvCxnSpPr>
        <p:spPr>
          <a:xfrm>
            <a:off x="3671664" y="5194763"/>
            <a:ext cx="0" cy="18063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44" name="Rectangle 43"/>
          <p:cNvSpPr/>
          <p:nvPr/>
        </p:nvSpPr>
        <p:spPr>
          <a:xfrm>
            <a:off x="5500377" y="4810540"/>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5" name="Rectangle 44"/>
          <p:cNvSpPr/>
          <p:nvPr/>
        </p:nvSpPr>
        <p:spPr>
          <a:xfrm>
            <a:off x="6078748" y="4812705"/>
            <a:ext cx="739852"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6" name="Rectangle 45"/>
          <p:cNvSpPr/>
          <p:nvPr/>
        </p:nvSpPr>
        <p:spPr>
          <a:xfrm>
            <a:off x="6924085" y="4806018"/>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7" name="Rectangle 46"/>
          <p:cNvSpPr/>
          <p:nvPr/>
        </p:nvSpPr>
        <p:spPr>
          <a:xfrm>
            <a:off x="7695802" y="4620724"/>
            <a:ext cx="1821009" cy="552166"/>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dirty="0">
              <a:ln>
                <a:noFill/>
              </a:ln>
              <a:solidFill>
                <a:srgbClr val="000000"/>
              </a:solidFill>
              <a:effectLst/>
              <a:uFillTx/>
              <a:latin typeface="+mn-lt"/>
              <a:ea typeface="+mn-ea"/>
              <a:cs typeface="+mn-cs"/>
              <a:sym typeface="Calibri"/>
            </a:endParaRPr>
          </a:p>
        </p:txBody>
      </p:sp>
      <p:sp>
        <p:nvSpPr>
          <p:cNvPr id="48" name="Rectangle 47"/>
          <p:cNvSpPr/>
          <p:nvPr/>
        </p:nvSpPr>
        <p:spPr>
          <a:xfrm>
            <a:off x="7756943" y="4750408"/>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9" name="Rectangle 48"/>
          <p:cNvSpPr/>
          <p:nvPr/>
        </p:nvSpPr>
        <p:spPr>
          <a:xfrm>
            <a:off x="8325521" y="4769023"/>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0" name="Rectangle 49"/>
          <p:cNvSpPr/>
          <p:nvPr/>
        </p:nvSpPr>
        <p:spPr>
          <a:xfrm>
            <a:off x="8892759" y="3781304"/>
            <a:ext cx="605045"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1" name="Rectangle 50"/>
          <p:cNvSpPr/>
          <p:nvPr/>
        </p:nvSpPr>
        <p:spPr>
          <a:xfrm>
            <a:off x="10300256" y="4643375"/>
            <a:ext cx="624462"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2" name="Cylinder 51"/>
          <p:cNvSpPr/>
          <p:nvPr/>
        </p:nvSpPr>
        <p:spPr>
          <a:xfrm>
            <a:off x="4914249" y="3953743"/>
            <a:ext cx="799687" cy="601292"/>
          </a:xfrm>
          <a:prstGeom prst="can">
            <a:avLst/>
          </a:prstGeom>
          <a:solidFill>
            <a:srgbClr val="FFFFFF"/>
          </a:solidFill>
          <a:ln w="127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3" name="Rectangle 52"/>
          <p:cNvSpPr/>
          <p:nvPr/>
        </p:nvSpPr>
        <p:spPr>
          <a:xfrm>
            <a:off x="5930686" y="4194986"/>
            <a:ext cx="1511816" cy="281260"/>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4" name="TextBox 53"/>
          <p:cNvSpPr txBox="1"/>
          <p:nvPr/>
        </p:nvSpPr>
        <p:spPr>
          <a:xfrm>
            <a:off x="5672661" y="4602140"/>
            <a:ext cx="1036500"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Adaption Layer</a:t>
            </a:r>
          </a:p>
        </p:txBody>
      </p:sp>
      <p:sp>
        <p:nvSpPr>
          <p:cNvPr id="55" name="TextBox 54"/>
          <p:cNvSpPr txBox="1"/>
          <p:nvPr/>
        </p:nvSpPr>
        <p:spPr>
          <a:xfrm>
            <a:off x="8052288" y="4538372"/>
            <a:ext cx="1036500"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Adaption Layer</a:t>
            </a:r>
          </a:p>
        </p:txBody>
      </p:sp>
      <p:sp>
        <p:nvSpPr>
          <p:cNvPr id="56" name="Rectangle 55"/>
          <p:cNvSpPr/>
          <p:nvPr/>
        </p:nvSpPr>
        <p:spPr>
          <a:xfrm>
            <a:off x="10944019" y="4634586"/>
            <a:ext cx="578905"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7" name="Rectangle 56"/>
          <p:cNvSpPr/>
          <p:nvPr/>
        </p:nvSpPr>
        <p:spPr>
          <a:xfrm>
            <a:off x="4932919" y="5526953"/>
            <a:ext cx="733016" cy="470050"/>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8" name="Rectangle 57"/>
          <p:cNvSpPr/>
          <p:nvPr/>
        </p:nvSpPr>
        <p:spPr>
          <a:xfrm>
            <a:off x="6221880" y="5546035"/>
            <a:ext cx="863094" cy="470050"/>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9" name="Rectangle 58"/>
          <p:cNvSpPr/>
          <p:nvPr/>
        </p:nvSpPr>
        <p:spPr>
          <a:xfrm>
            <a:off x="7112069" y="5529074"/>
            <a:ext cx="863094" cy="470050"/>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0" name="Rectangle 59"/>
          <p:cNvSpPr/>
          <p:nvPr/>
        </p:nvSpPr>
        <p:spPr>
          <a:xfrm>
            <a:off x="8029353" y="5520818"/>
            <a:ext cx="863094" cy="470050"/>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1" name="Rectangle 60"/>
          <p:cNvSpPr/>
          <p:nvPr/>
        </p:nvSpPr>
        <p:spPr>
          <a:xfrm>
            <a:off x="9208713" y="6064256"/>
            <a:ext cx="863094" cy="40759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3" name="Rectangle 62"/>
          <p:cNvSpPr/>
          <p:nvPr/>
        </p:nvSpPr>
        <p:spPr>
          <a:xfrm>
            <a:off x="9023176" y="5496617"/>
            <a:ext cx="863094" cy="316347"/>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4" name="Rectangle 63"/>
          <p:cNvSpPr/>
          <p:nvPr/>
        </p:nvSpPr>
        <p:spPr>
          <a:xfrm>
            <a:off x="8290261" y="6064257"/>
            <a:ext cx="863094" cy="404469"/>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5" name="Rectangle 64"/>
          <p:cNvSpPr/>
          <p:nvPr/>
        </p:nvSpPr>
        <p:spPr>
          <a:xfrm>
            <a:off x="10260686" y="6046934"/>
            <a:ext cx="863094" cy="40759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6" name="Rectangle 65"/>
          <p:cNvSpPr/>
          <p:nvPr/>
        </p:nvSpPr>
        <p:spPr>
          <a:xfrm>
            <a:off x="11192071" y="6061131"/>
            <a:ext cx="863094" cy="40759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7" name="Rectangle 66"/>
          <p:cNvSpPr/>
          <p:nvPr/>
        </p:nvSpPr>
        <p:spPr>
          <a:xfrm>
            <a:off x="10578378" y="5517145"/>
            <a:ext cx="863094" cy="316347"/>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8" name="Rectangle 67"/>
          <p:cNvSpPr/>
          <p:nvPr/>
        </p:nvSpPr>
        <p:spPr>
          <a:xfrm>
            <a:off x="8516436" y="4189637"/>
            <a:ext cx="913748" cy="334878"/>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9" name="Cylinder 68"/>
          <p:cNvSpPr/>
          <p:nvPr/>
        </p:nvSpPr>
        <p:spPr>
          <a:xfrm>
            <a:off x="7693344" y="4043622"/>
            <a:ext cx="777985" cy="511413"/>
          </a:xfrm>
          <a:prstGeom prst="can">
            <a:avLst/>
          </a:prstGeom>
          <a:solidFill>
            <a:srgbClr val="FFFFFF"/>
          </a:solidFill>
          <a:ln w="127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70" name="TextBox 69"/>
          <p:cNvSpPr txBox="1"/>
          <p:nvPr/>
        </p:nvSpPr>
        <p:spPr>
          <a:xfrm>
            <a:off x="10371160" y="6080263"/>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7</a:t>
            </a:r>
          </a:p>
        </p:txBody>
      </p:sp>
      <p:sp>
        <p:nvSpPr>
          <p:cNvPr id="71" name="TextBox 70"/>
          <p:cNvSpPr txBox="1"/>
          <p:nvPr/>
        </p:nvSpPr>
        <p:spPr>
          <a:xfrm>
            <a:off x="4995558" y="5571178"/>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1</a:t>
            </a:r>
          </a:p>
        </p:txBody>
      </p:sp>
      <p:sp>
        <p:nvSpPr>
          <p:cNvPr id="72" name="TextBox 71"/>
          <p:cNvSpPr txBox="1"/>
          <p:nvPr/>
        </p:nvSpPr>
        <p:spPr>
          <a:xfrm>
            <a:off x="6201008" y="5616285"/>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2</a:t>
            </a:r>
          </a:p>
        </p:txBody>
      </p:sp>
      <p:sp>
        <p:nvSpPr>
          <p:cNvPr id="73" name="TextBox 72"/>
          <p:cNvSpPr txBox="1"/>
          <p:nvPr/>
        </p:nvSpPr>
        <p:spPr>
          <a:xfrm>
            <a:off x="7219329" y="5599324"/>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3</a:t>
            </a:r>
          </a:p>
        </p:txBody>
      </p:sp>
      <p:sp>
        <p:nvSpPr>
          <p:cNvPr id="74" name="TextBox 73"/>
          <p:cNvSpPr txBox="1"/>
          <p:nvPr/>
        </p:nvSpPr>
        <p:spPr>
          <a:xfrm>
            <a:off x="8136613" y="5559817"/>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4</a:t>
            </a:r>
          </a:p>
        </p:txBody>
      </p:sp>
      <p:sp>
        <p:nvSpPr>
          <p:cNvPr id="75" name="TextBox 74"/>
          <p:cNvSpPr txBox="1"/>
          <p:nvPr/>
        </p:nvSpPr>
        <p:spPr>
          <a:xfrm>
            <a:off x="9278094" y="6108297"/>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6</a:t>
            </a:r>
          </a:p>
        </p:txBody>
      </p:sp>
      <p:sp>
        <p:nvSpPr>
          <p:cNvPr id="76" name="TextBox 75"/>
          <p:cNvSpPr txBox="1"/>
          <p:nvPr/>
        </p:nvSpPr>
        <p:spPr>
          <a:xfrm>
            <a:off x="8440642" y="6130950"/>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5</a:t>
            </a:r>
          </a:p>
        </p:txBody>
      </p:sp>
      <p:sp>
        <p:nvSpPr>
          <p:cNvPr id="77" name="TextBox 76"/>
          <p:cNvSpPr txBox="1"/>
          <p:nvPr/>
        </p:nvSpPr>
        <p:spPr>
          <a:xfrm>
            <a:off x="11234254" y="6111666"/>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7</a:t>
            </a:r>
          </a:p>
        </p:txBody>
      </p:sp>
      <p:sp>
        <p:nvSpPr>
          <p:cNvPr id="78" name="TextBox 77"/>
          <p:cNvSpPr txBox="1"/>
          <p:nvPr/>
        </p:nvSpPr>
        <p:spPr>
          <a:xfrm>
            <a:off x="10598768" y="5487096"/>
            <a:ext cx="84270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s-</a:t>
            </a:r>
            <a:r>
              <a:rPr kumimoji="0" lang="en-US" sz="1800" b="0" i="0" u="none" strike="noStrike" cap="none" spc="0" normalizeH="0" baseline="0" dirty="0" err="1">
                <a:ln>
                  <a:noFill/>
                </a:ln>
                <a:solidFill>
                  <a:srgbClr val="000000"/>
                </a:solidFill>
                <a:effectLst/>
                <a:uFillTx/>
                <a:latin typeface="+mn-lt"/>
                <a:ea typeface="+mn-ea"/>
                <a:cs typeface="+mn-cs"/>
                <a:sym typeface="Calibri"/>
              </a:rPr>
              <a:t>vnfm</a:t>
            </a: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79" name="TextBox 78"/>
          <p:cNvSpPr txBox="1"/>
          <p:nvPr/>
        </p:nvSpPr>
        <p:spPr>
          <a:xfrm>
            <a:off x="9074155" y="5482768"/>
            <a:ext cx="84270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en-US" dirty="0"/>
              <a:t>EMS</a:t>
            </a: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80" name="TextBox 79"/>
          <p:cNvSpPr txBox="1"/>
          <p:nvPr/>
        </p:nvSpPr>
        <p:spPr>
          <a:xfrm>
            <a:off x="5879463" y="4203323"/>
            <a:ext cx="161999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Service</a:t>
            </a:r>
            <a:r>
              <a:rPr kumimoji="0" lang="en-US" sz="1200" b="0" i="0" u="none" strike="noStrike" cap="none" spc="0" normalizeH="0" dirty="0">
                <a:ln>
                  <a:noFill/>
                </a:ln>
                <a:solidFill>
                  <a:srgbClr val="000000"/>
                </a:solidFill>
                <a:effectLst/>
                <a:uFillTx/>
                <a:latin typeface="+mn-lt"/>
                <a:ea typeface="+mn-ea"/>
                <a:cs typeface="+mn-cs"/>
                <a:sym typeface="Calibri"/>
              </a:rPr>
              <a:t> Logic Interpreter</a:t>
            </a:r>
            <a:endParaRPr kumimoji="0" lang="en-US" sz="1200" b="0" i="0" u="none" strike="noStrike" cap="none" spc="0" normalizeH="0" baseline="0" dirty="0">
              <a:ln>
                <a:noFill/>
              </a:ln>
              <a:solidFill>
                <a:srgbClr val="000000"/>
              </a:solidFill>
              <a:effectLst/>
              <a:uFillTx/>
              <a:latin typeface="+mn-lt"/>
              <a:ea typeface="+mn-ea"/>
              <a:cs typeface="+mn-cs"/>
              <a:sym typeface="Calibri"/>
            </a:endParaRPr>
          </a:p>
        </p:txBody>
      </p:sp>
      <p:sp>
        <p:nvSpPr>
          <p:cNvPr id="82" name="TextBox 81"/>
          <p:cNvSpPr txBox="1"/>
          <p:nvPr/>
        </p:nvSpPr>
        <p:spPr>
          <a:xfrm>
            <a:off x="8483269" y="4142281"/>
            <a:ext cx="983173"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Service</a:t>
            </a:r>
            <a:r>
              <a:rPr kumimoji="0" lang="en-US" sz="1200" b="0" i="0" u="none" strike="noStrike" cap="none" spc="0" normalizeH="0" dirty="0">
                <a:ln>
                  <a:noFill/>
                </a:ln>
                <a:solidFill>
                  <a:srgbClr val="000000"/>
                </a:solidFill>
                <a:effectLst/>
                <a:uFillTx/>
                <a:latin typeface="+mn-lt"/>
                <a:ea typeface="+mn-ea"/>
                <a:cs typeface="+mn-cs"/>
                <a:sym typeface="Calibri"/>
              </a:rPr>
              <a:t> Logic Interpreter</a:t>
            </a:r>
            <a:endParaRPr kumimoji="0" lang="en-US" sz="1200" b="0" i="0" u="none" strike="noStrike" cap="none" spc="0" normalizeH="0" baseline="0" dirty="0">
              <a:ln>
                <a:noFill/>
              </a:ln>
              <a:solidFill>
                <a:srgbClr val="000000"/>
              </a:solidFill>
              <a:effectLst/>
              <a:uFillTx/>
              <a:latin typeface="+mn-lt"/>
              <a:ea typeface="+mn-ea"/>
              <a:cs typeface="+mn-cs"/>
              <a:sym typeface="Calibri"/>
            </a:endParaRPr>
          </a:p>
        </p:txBody>
      </p:sp>
      <p:sp>
        <p:nvSpPr>
          <p:cNvPr id="83" name="TextBox 82"/>
          <p:cNvSpPr txBox="1"/>
          <p:nvPr/>
        </p:nvSpPr>
        <p:spPr>
          <a:xfrm>
            <a:off x="4913224" y="4104094"/>
            <a:ext cx="80071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Config</a:t>
            </a:r>
          </a:p>
          <a:p>
            <a:pPr marL="0" marR="0" indent="0" algn="ctr" defTabSz="457200" rtl="0" fontAlgn="auto" latinLnBrk="0" hangingPunct="0">
              <a:lnSpc>
                <a:spcPct val="100000"/>
              </a:lnSpc>
              <a:spcBef>
                <a:spcPts val="0"/>
              </a:spcBef>
              <a:spcAft>
                <a:spcPts val="0"/>
              </a:spcAft>
              <a:buClrTx/>
              <a:buSzTx/>
              <a:buFontTx/>
              <a:buNone/>
              <a:tabLst/>
            </a:pPr>
            <a:r>
              <a:rPr lang="en-US" sz="1200" dirty="0"/>
              <a:t>Database</a:t>
            </a:r>
            <a:endParaRPr kumimoji="0" lang="en-US" sz="1200" b="0" i="0" u="none" strike="noStrike" cap="none" spc="0" normalizeH="0" baseline="0" dirty="0">
              <a:ln>
                <a:noFill/>
              </a:ln>
              <a:solidFill>
                <a:srgbClr val="000000"/>
              </a:solidFill>
              <a:effectLst/>
              <a:uFillTx/>
              <a:latin typeface="+mn-lt"/>
              <a:ea typeface="+mn-ea"/>
              <a:cs typeface="+mn-cs"/>
              <a:sym typeface="Calibri"/>
            </a:endParaRPr>
          </a:p>
        </p:txBody>
      </p:sp>
      <p:sp>
        <p:nvSpPr>
          <p:cNvPr id="84" name="TextBox 83"/>
          <p:cNvSpPr txBox="1"/>
          <p:nvPr/>
        </p:nvSpPr>
        <p:spPr>
          <a:xfrm>
            <a:off x="7584751" y="4118022"/>
            <a:ext cx="1049612"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Config</a:t>
            </a:r>
          </a:p>
          <a:p>
            <a:pPr marL="0" marR="0" indent="0" algn="ctr" defTabSz="457200" rtl="0" fontAlgn="auto" latinLnBrk="0" hangingPunct="0">
              <a:lnSpc>
                <a:spcPct val="100000"/>
              </a:lnSpc>
              <a:spcBef>
                <a:spcPts val="0"/>
              </a:spcBef>
              <a:spcAft>
                <a:spcPts val="0"/>
              </a:spcAft>
              <a:buClrTx/>
              <a:buSzTx/>
              <a:buFontTx/>
              <a:buNone/>
              <a:tabLst/>
            </a:pPr>
            <a:r>
              <a:rPr lang="en-US" sz="1200" dirty="0"/>
              <a:t>Database</a:t>
            </a:r>
            <a:endParaRPr kumimoji="0" lang="en-US" sz="1200" b="0" i="0" u="none" strike="noStrike" cap="none" spc="0" normalizeH="0" baseline="0" dirty="0">
              <a:ln>
                <a:noFill/>
              </a:ln>
              <a:solidFill>
                <a:srgbClr val="000000"/>
              </a:solidFill>
              <a:effectLst/>
              <a:uFillTx/>
              <a:latin typeface="+mn-lt"/>
              <a:ea typeface="+mn-ea"/>
              <a:cs typeface="+mn-cs"/>
              <a:sym typeface="Calibri"/>
            </a:endParaRPr>
          </a:p>
        </p:txBody>
      </p:sp>
      <p:cxnSp>
        <p:nvCxnSpPr>
          <p:cNvPr id="85" name="Straight Connector 84"/>
          <p:cNvCxnSpPr/>
          <p:nvPr/>
        </p:nvCxnSpPr>
        <p:spPr>
          <a:xfrm flipH="1">
            <a:off x="9023176" y="5833492"/>
            <a:ext cx="197086" cy="235702"/>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87" name="Straight Connector 86"/>
          <p:cNvCxnSpPr>
            <a:stCxn id="63" idx="2"/>
            <a:endCxn id="61" idx="0"/>
          </p:cNvCxnSpPr>
          <p:nvPr/>
        </p:nvCxnSpPr>
        <p:spPr>
          <a:xfrm>
            <a:off x="9454723" y="5812964"/>
            <a:ext cx="185537" cy="251292"/>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92" name="Straight Connector 91"/>
          <p:cNvCxnSpPr/>
          <p:nvPr/>
        </p:nvCxnSpPr>
        <p:spPr>
          <a:xfrm>
            <a:off x="11296118" y="5834259"/>
            <a:ext cx="185537" cy="251292"/>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93" name="Straight Connector 92"/>
          <p:cNvCxnSpPr/>
          <p:nvPr/>
        </p:nvCxnSpPr>
        <p:spPr>
          <a:xfrm flipH="1">
            <a:off x="10563959" y="5846886"/>
            <a:ext cx="197086" cy="235702"/>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94" name="Straight Connector 93"/>
          <p:cNvCxnSpPr>
            <a:stCxn id="95" idx="2"/>
          </p:cNvCxnSpPr>
          <p:nvPr/>
        </p:nvCxnSpPr>
        <p:spPr>
          <a:xfrm flipH="1">
            <a:off x="8711941" y="5049830"/>
            <a:ext cx="1286369" cy="480604"/>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96" name="Straight Connector 95"/>
          <p:cNvCxnSpPr/>
          <p:nvPr/>
        </p:nvCxnSpPr>
        <p:spPr>
          <a:xfrm flipH="1">
            <a:off x="9719778" y="5065803"/>
            <a:ext cx="789172" cy="42562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98" name="Straight Connector 97"/>
          <p:cNvCxnSpPr>
            <a:stCxn id="56" idx="2"/>
          </p:cNvCxnSpPr>
          <p:nvPr/>
        </p:nvCxnSpPr>
        <p:spPr>
          <a:xfrm flipH="1">
            <a:off x="11187600" y="5041041"/>
            <a:ext cx="45872" cy="471168"/>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00" name="TextBox 99"/>
          <p:cNvSpPr txBox="1"/>
          <p:nvPr/>
        </p:nvSpPr>
        <p:spPr>
          <a:xfrm>
            <a:off x="10944019" y="4635624"/>
            <a:ext cx="64376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err="1">
                <a:ln>
                  <a:noFill/>
                </a:ln>
                <a:solidFill>
                  <a:srgbClr val="000000"/>
                </a:solidFill>
                <a:effectLst/>
                <a:uFillTx/>
                <a:sym typeface="Calibri"/>
              </a:rPr>
              <a:t>Vnfm</a:t>
            </a:r>
            <a:endParaRPr kumimoji="0" lang="en-US" sz="1000" b="0" i="0" u="none" strike="noStrike" cap="none" spc="0" normalizeH="0" baseline="0" dirty="0">
              <a:ln>
                <a:noFill/>
              </a:ln>
              <a:solidFill>
                <a:srgbClr val="000000"/>
              </a:solidFill>
              <a:effectLst/>
              <a:uFillTx/>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000" dirty="0"/>
              <a:t>Adaptor(s)</a:t>
            </a:r>
            <a:endParaRPr kumimoji="0" lang="en-US" sz="1000" b="0" i="0" u="none" strike="noStrike" cap="none" spc="0" normalizeH="0" baseline="0" dirty="0">
              <a:ln>
                <a:noFill/>
              </a:ln>
              <a:solidFill>
                <a:srgbClr val="000000"/>
              </a:solidFill>
              <a:effectLst/>
              <a:uFillTx/>
              <a:sym typeface="Calibri"/>
            </a:endParaRPr>
          </a:p>
        </p:txBody>
      </p:sp>
      <p:sp>
        <p:nvSpPr>
          <p:cNvPr id="101" name="TextBox 100"/>
          <p:cNvSpPr txBox="1"/>
          <p:nvPr/>
        </p:nvSpPr>
        <p:spPr>
          <a:xfrm>
            <a:off x="10281195" y="4640933"/>
            <a:ext cx="64376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EMS</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Adaptor(s)</a:t>
            </a:r>
            <a:endParaRPr kumimoji="0" lang="en-US" sz="1000" b="0" i="0" u="none" strike="noStrike" cap="none" spc="0" normalizeH="0" baseline="0" dirty="0">
              <a:ln>
                <a:noFill/>
              </a:ln>
              <a:solidFill>
                <a:srgbClr val="000000"/>
              </a:solidFill>
              <a:effectLst/>
              <a:uFillTx/>
              <a:sym typeface="Calibri"/>
            </a:endParaRPr>
          </a:p>
        </p:txBody>
      </p:sp>
      <p:sp>
        <p:nvSpPr>
          <p:cNvPr id="102" name="TextBox 101"/>
          <p:cNvSpPr txBox="1"/>
          <p:nvPr/>
        </p:nvSpPr>
        <p:spPr>
          <a:xfrm>
            <a:off x="8835988" y="3732721"/>
            <a:ext cx="651779"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en-US" sz="1000" dirty="0">
                <a:solidFill>
                  <a:srgbClr val="0070C0"/>
                </a:solidFill>
              </a:rPr>
              <a:t>VF-C</a:t>
            </a:r>
          </a:p>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70C0"/>
                </a:solidFill>
                <a:effectLst/>
                <a:uFillTx/>
                <a:sym typeface="Calibri"/>
              </a:rPr>
              <a:t>Dispatcher</a:t>
            </a:r>
          </a:p>
        </p:txBody>
      </p:sp>
      <p:sp>
        <p:nvSpPr>
          <p:cNvPr id="103" name="TextBox 102"/>
          <p:cNvSpPr txBox="1"/>
          <p:nvPr/>
        </p:nvSpPr>
        <p:spPr>
          <a:xfrm>
            <a:off x="8359179" y="4790622"/>
            <a:ext cx="51712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Chef</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sp>
        <p:nvSpPr>
          <p:cNvPr id="104" name="TextBox 103"/>
          <p:cNvSpPr txBox="1"/>
          <p:nvPr/>
        </p:nvSpPr>
        <p:spPr>
          <a:xfrm>
            <a:off x="7754436" y="4729086"/>
            <a:ext cx="51712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err="1">
                <a:ln>
                  <a:noFill/>
                </a:ln>
                <a:solidFill>
                  <a:srgbClr val="000000"/>
                </a:solidFill>
                <a:effectLst/>
                <a:uFillTx/>
                <a:sym typeface="Calibri"/>
              </a:rPr>
              <a:t>Netconf</a:t>
            </a:r>
            <a:endParaRPr kumimoji="0" lang="en-US" sz="1000" b="0" i="0" u="none" strike="noStrike" cap="none" spc="0" normalizeH="0" baseline="0" dirty="0">
              <a:ln>
                <a:noFill/>
              </a:ln>
              <a:solidFill>
                <a:srgbClr val="000000"/>
              </a:solidFill>
              <a:effectLst/>
              <a:uFillTx/>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cxnSp>
        <p:nvCxnSpPr>
          <p:cNvPr id="105" name="Straight Connector 104"/>
          <p:cNvCxnSpPr>
            <a:stCxn id="49" idx="2"/>
          </p:cNvCxnSpPr>
          <p:nvPr/>
        </p:nvCxnSpPr>
        <p:spPr>
          <a:xfrm flipH="1">
            <a:off x="7488442" y="5175478"/>
            <a:ext cx="1096288" cy="362578"/>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07" name="Straight Connector 106"/>
          <p:cNvCxnSpPr/>
          <p:nvPr/>
        </p:nvCxnSpPr>
        <p:spPr>
          <a:xfrm flipH="1">
            <a:off x="6788802" y="5197108"/>
            <a:ext cx="1045186" cy="345788"/>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11" name="Straight Connector 110"/>
          <p:cNvCxnSpPr>
            <a:stCxn id="23" idx="2"/>
          </p:cNvCxnSpPr>
          <p:nvPr/>
        </p:nvCxnSpPr>
        <p:spPr>
          <a:xfrm flipH="1">
            <a:off x="5167249" y="5216995"/>
            <a:ext cx="6209" cy="325901"/>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17" name="TextBox 116"/>
          <p:cNvSpPr txBox="1"/>
          <p:nvPr/>
        </p:nvSpPr>
        <p:spPr>
          <a:xfrm>
            <a:off x="4909491" y="4853107"/>
            <a:ext cx="51712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err="1">
                <a:ln>
                  <a:noFill/>
                </a:ln>
                <a:solidFill>
                  <a:srgbClr val="000000"/>
                </a:solidFill>
                <a:effectLst/>
                <a:uFillTx/>
                <a:sym typeface="Calibri"/>
              </a:rPr>
              <a:t>Netconf</a:t>
            </a:r>
            <a:endParaRPr kumimoji="0" lang="en-US" sz="1000" b="0" i="0" u="none" strike="noStrike" cap="none" spc="0" normalizeH="0" baseline="0" dirty="0">
              <a:ln>
                <a:noFill/>
              </a:ln>
              <a:solidFill>
                <a:srgbClr val="000000"/>
              </a:solidFill>
              <a:effectLst/>
              <a:uFillTx/>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sp>
        <p:nvSpPr>
          <p:cNvPr id="118" name="TextBox 117"/>
          <p:cNvSpPr txBox="1"/>
          <p:nvPr/>
        </p:nvSpPr>
        <p:spPr>
          <a:xfrm>
            <a:off x="5491025" y="4828071"/>
            <a:ext cx="51712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Yang</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sp>
        <p:nvSpPr>
          <p:cNvPr id="119" name="TextBox 118"/>
          <p:cNvSpPr txBox="1"/>
          <p:nvPr/>
        </p:nvSpPr>
        <p:spPr>
          <a:xfrm>
            <a:off x="6035798" y="4809191"/>
            <a:ext cx="82490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3</a:t>
            </a:r>
            <a:r>
              <a:rPr kumimoji="0" lang="en-US" sz="1000" b="0" i="0" u="none" strike="noStrike" cap="none" spc="0" normalizeH="0" baseline="30000" dirty="0">
                <a:ln>
                  <a:noFill/>
                </a:ln>
                <a:solidFill>
                  <a:srgbClr val="000000"/>
                </a:solidFill>
                <a:effectLst/>
                <a:uFillTx/>
                <a:sym typeface="Calibri"/>
              </a:rPr>
              <a:t>rd</a:t>
            </a:r>
            <a:r>
              <a:rPr kumimoji="0" lang="en-US" sz="1000" b="0" i="0" u="none" strike="noStrike" cap="none" spc="0" normalizeH="0" baseline="0" dirty="0">
                <a:ln>
                  <a:noFill/>
                </a:ln>
                <a:solidFill>
                  <a:srgbClr val="000000"/>
                </a:solidFill>
                <a:effectLst/>
                <a:uFillTx/>
                <a:sym typeface="Calibri"/>
              </a:rPr>
              <a:t> Party</a:t>
            </a:r>
          </a:p>
          <a:p>
            <a:pPr marL="0" marR="0" indent="0" algn="ctr" defTabSz="457200" rtl="0" fontAlgn="auto" latinLnBrk="0" hangingPunct="0">
              <a:lnSpc>
                <a:spcPct val="100000"/>
              </a:lnSpc>
              <a:spcBef>
                <a:spcPts val="0"/>
              </a:spcBef>
              <a:spcAft>
                <a:spcPts val="0"/>
              </a:spcAft>
              <a:buClrTx/>
              <a:buSzTx/>
              <a:buFontTx/>
              <a:buNone/>
              <a:tabLst/>
            </a:pPr>
            <a:r>
              <a:rPr lang="en-US" sz="1000" dirty="0"/>
              <a:t>Cont. Adaptor</a:t>
            </a:r>
            <a:endParaRPr kumimoji="0" lang="en-US" sz="1000" b="0" i="0" u="none" strike="noStrike" cap="none" spc="0" normalizeH="0" baseline="0" dirty="0">
              <a:ln>
                <a:noFill/>
              </a:ln>
              <a:solidFill>
                <a:srgbClr val="000000"/>
              </a:solidFill>
              <a:effectLst/>
              <a:uFillTx/>
              <a:sym typeface="Calibri"/>
            </a:endParaRPr>
          </a:p>
        </p:txBody>
      </p:sp>
      <p:sp>
        <p:nvSpPr>
          <p:cNvPr id="120" name="TextBox 119"/>
          <p:cNvSpPr txBox="1"/>
          <p:nvPr/>
        </p:nvSpPr>
        <p:spPr>
          <a:xfrm>
            <a:off x="6930331" y="4794645"/>
            <a:ext cx="534760"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CLI</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sp>
        <p:nvSpPr>
          <p:cNvPr id="121" name="Arrow: Right 120"/>
          <p:cNvSpPr/>
          <p:nvPr/>
        </p:nvSpPr>
        <p:spPr>
          <a:xfrm>
            <a:off x="2609869" y="2948458"/>
            <a:ext cx="556276" cy="437317"/>
          </a:xfrm>
          <a:prstGeom prst="rightArrow">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90" name="Rounded Rectangle 35"/>
          <p:cNvSpPr/>
          <p:nvPr/>
        </p:nvSpPr>
        <p:spPr>
          <a:xfrm>
            <a:off x="9640260" y="3730602"/>
            <a:ext cx="1984057" cy="1473963"/>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defTabSz="609285"/>
            <a:r>
              <a:rPr lang="en-US" sz="2133" dirty="0">
                <a:solidFill>
                  <a:schemeClr val="tx1"/>
                </a:solidFill>
              </a:rPr>
              <a:t>VF-C</a:t>
            </a:r>
          </a:p>
        </p:txBody>
      </p:sp>
      <p:sp>
        <p:nvSpPr>
          <p:cNvPr id="95" name="Rectangle 94"/>
          <p:cNvSpPr/>
          <p:nvPr/>
        </p:nvSpPr>
        <p:spPr>
          <a:xfrm>
            <a:off x="9739101" y="4643375"/>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97" name="TextBox 96"/>
          <p:cNvSpPr txBox="1"/>
          <p:nvPr/>
        </p:nvSpPr>
        <p:spPr>
          <a:xfrm>
            <a:off x="9759693" y="4623361"/>
            <a:ext cx="51712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ETSI</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cxnSp>
        <p:nvCxnSpPr>
          <p:cNvPr id="99" name="Straight Connector 98"/>
          <p:cNvCxnSpPr/>
          <p:nvPr/>
        </p:nvCxnSpPr>
        <p:spPr>
          <a:xfrm flipH="1">
            <a:off x="9503298" y="3917406"/>
            <a:ext cx="167799" cy="8272"/>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08" name="TextBox 107"/>
          <p:cNvSpPr txBox="1"/>
          <p:nvPr/>
        </p:nvSpPr>
        <p:spPr>
          <a:xfrm>
            <a:off x="10058426" y="4151847"/>
            <a:ext cx="1065354"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ETSI Compliant </a:t>
            </a:r>
          </a:p>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Adaption Layer</a:t>
            </a:r>
          </a:p>
        </p:txBody>
      </p:sp>
      <p:grpSp>
        <p:nvGrpSpPr>
          <p:cNvPr id="109" name="Group 108"/>
          <p:cNvGrpSpPr/>
          <p:nvPr/>
        </p:nvGrpSpPr>
        <p:grpSpPr>
          <a:xfrm>
            <a:off x="8803334" y="170804"/>
            <a:ext cx="2949096" cy="1611149"/>
            <a:chOff x="8803334" y="170804"/>
            <a:chExt cx="2949096" cy="1611149"/>
          </a:xfrm>
        </p:grpSpPr>
        <p:sp>
          <p:nvSpPr>
            <p:cNvPr id="110" name="Speech Bubble: Rectangle with Corners Rounded 109"/>
            <p:cNvSpPr/>
            <p:nvPr/>
          </p:nvSpPr>
          <p:spPr>
            <a:xfrm>
              <a:off x="8803334" y="170804"/>
              <a:ext cx="2949096" cy="1611149"/>
            </a:xfrm>
            <a:prstGeom prst="wedgeRoundRectCallout">
              <a:avLst>
                <a:gd name="adj1" fmla="val -78814"/>
                <a:gd name="adj2" fmla="val 25238"/>
                <a:gd name="adj3" fmla="val 16667"/>
              </a:avLst>
            </a:prstGeom>
            <a:solidFill>
              <a:schemeClr val="accent1">
                <a:lumMod val="10000"/>
                <a:lumOff val="90000"/>
              </a:schemeClr>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12" name="TextBox 111"/>
            <p:cNvSpPr txBox="1"/>
            <p:nvPr/>
          </p:nvSpPr>
          <p:spPr>
            <a:xfrm>
              <a:off x="8844715" y="333843"/>
              <a:ext cx="2906766" cy="1292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28600" marR="0" indent="-228600" algn="l" defTabSz="457200" rtl="0" fontAlgn="auto" latinLnBrk="0" hangingPunct="0">
                <a:lnSpc>
                  <a:spcPct val="100000"/>
                </a:lnSpc>
                <a:spcBef>
                  <a:spcPts val="0"/>
                </a:spcBef>
                <a:spcAft>
                  <a:spcPts val="0"/>
                </a:spcAft>
                <a:buClrTx/>
                <a:buSzTx/>
                <a:buFontTx/>
                <a:buAutoNum type="arabicPeriod"/>
                <a:tabLst/>
              </a:pPr>
              <a:r>
                <a:rPr kumimoji="0" lang="en-US" sz="1300" b="0" i="0" u="none" strike="noStrike" cap="none" spc="0" normalizeH="0" baseline="0" dirty="0">
                  <a:ln>
                    <a:noFill/>
                  </a:ln>
                  <a:solidFill>
                    <a:srgbClr val="000000"/>
                  </a:solidFill>
                  <a:effectLst/>
                  <a:uFillTx/>
                  <a:sym typeface="Calibri"/>
                </a:rPr>
                <a:t>Same as option 1 but all</a:t>
              </a:r>
              <a:r>
                <a:rPr kumimoji="0" lang="en-US" sz="1300" b="0" i="0" u="none" strike="noStrike" cap="none" spc="0" normalizeH="0" dirty="0">
                  <a:ln>
                    <a:noFill/>
                  </a:ln>
                  <a:solidFill>
                    <a:srgbClr val="000000"/>
                  </a:solidFill>
                  <a:effectLst/>
                  <a:uFillTx/>
                  <a:sym typeface="Calibri"/>
                </a:rPr>
                <a:t> the ETSI compliant adaptors have been put on a separate module.</a:t>
              </a:r>
            </a:p>
            <a:p>
              <a:pPr marL="228600" marR="0" indent="-228600" algn="l" defTabSz="457200" rtl="0" fontAlgn="auto" latinLnBrk="0" hangingPunct="0">
                <a:lnSpc>
                  <a:spcPct val="100000"/>
                </a:lnSpc>
                <a:spcBef>
                  <a:spcPts val="0"/>
                </a:spcBef>
                <a:spcAft>
                  <a:spcPts val="0"/>
                </a:spcAft>
                <a:buClrTx/>
                <a:buSzTx/>
                <a:buFontTx/>
                <a:buAutoNum type="arabicPeriod"/>
                <a:tabLst/>
              </a:pPr>
              <a:r>
                <a:rPr lang="en-US" sz="1300" baseline="0" dirty="0"/>
                <a:t>App-C</a:t>
              </a:r>
              <a:r>
                <a:rPr lang="en-US" sz="1300" dirty="0"/>
                <a:t> will have a dispatcher to send configuration requests to ETSI compliant VNFS to VF-C</a:t>
              </a:r>
              <a:r>
                <a:rPr kumimoji="0" lang="en-US" sz="1300" b="0" i="0" u="none" strike="noStrike" cap="none" spc="0" normalizeH="0" baseline="0" dirty="0">
                  <a:ln>
                    <a:noFill/>
                  </a:ln>
                  <a:solidFill>
                    <a:srgbClr val="000000"/>
                  </a:solidFill>
                  <a:effectLst/>
                  <a:uFillTx/>
                  <a:sym typeface="Calibri"/>
                </a:rPr>
                <a:t> </a:t>
              </a:r>
            </a:p>
          </p:txBody>
        </p:sp>
      </p:grpSp>
      <p:sp>
        <p:nvSpPr>
          <p:cNvPr id="114" name="Rectangle 113"/>
          <p:cNvSpPr/>
          <p:nvPr/>
        </p:nvSpPr>
        <p:spPr>
          <a:xfrm>
            <a:off x="8948025" y="4750408"/>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13" name="TextBox 112"/>
          <p:cNvSpPr txBox="1"/>
          <p:nvPr/>
        </p:nvSpPr>
        <p:spPr>
          <a:xfrm>
            <a:off x="8974501" y="4722848"/>
            <a:ext cx="51712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other</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grpSp>
        <p:nvGrpSpPr>
          <p:cNvPr id="115" name="Group 114"/>
          <p:cNvGrpSpPr/>
          <p:nvPr/>
        </p:nvGrpSpPr>
        <p:grpSpPr>
          <a:xfrm>
            <a:off x="2988366" y="3768139"/>
            <a:ext cx="1758715" cy="1448792"/>
            <a:chOff x="2988366" y="3768139"/>
            <a:chExt cx="1758715" cy="1448792"/>
          </a:xfrm>
        </p:grpSpPr>
        <p:sp>
          <p:nvSpPr>
            <p:cNvPr id="116" name="Rounded Rectangle 35"/>
            <p:cNvSpPr/>
            <p:nvPr/>
          </p:nvSpPr>
          <p:spPr>
            <a:xfrm>
              <a:off x="2988366" y="3768139"/>
              <a:ext cx="1758715" cy="1448792"/>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defTabSz="609285">
                <a:lnSpc>
                  <a:spcPts val="1800"/>
                </a:lnSpc>
              </a:pPr>
              <a:r>
                <a:rPr lang="en-US" sz="2000" dirty="0">
                  <a:solidFill>
                    <a:schemeClr val="tx1"/>
                  </a:solidFill>
                </a:rPr>
                <a:t>Multi-VIM</a:t>
              </a:r>
            </a:p>
            <a:p>
              <a:pPr algn="ctr" defTabSz="609285">
                <a:lnSpc>
                  <a:spcPts val="1800"/>
                </a:lnSpc>
              </a:pPr>
              <a:r>
                <a:rPr lang="en-US" sz="2000" dirty="0">
                  <a:solidFill>
                    <a:schemeClr val="tx1"/>
                  </a:solidFill>
                </a:rPr>
                <a:t>Infrastructure Interface</a:t>
              </a:r>
            </a:p>
          </p:txBody>
        </p:sp>
        <p:sp>
          <p:nvSpPr>
            <p:cNvPr id="122" name="Rectangle 121"/>
            <p:cNvSpPr/>
            <p:nvPr/>
          </p:nvSpPr>
          <p:spPr>
            <a:xfrm>
              <a:off x="3102233" y="4923730"/>
              <a:ext cx="399214" cy="248299"/>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Open</a:t>
              </a:r>
            </a:p>
            <a:p>
              <a:pPr marL="0" marR="0" indent="0" algn="ctr" defTabSz="457200" rtl="0" fontAlgn="auto" latinLnBrk="0" hangingPunct="0">
                <a:lnSpc>
                  <a:spcPct val="100000"/>
                </a:lnSpc>
                <a:spcBef>
                  <a:spcPts val="0"/>
                </a:spcBef>
                <a:spcAft>
                  <a:spcPts val="0"/>
                </a:spcAft>
                <a:buClrTx/>
                <a:buSzTx/>
                <a:buFontTx/>
                <a:buNone/>
                <a:tabLst/>
              </a:pPr>
              <a:r>
                <a:rPr lang="en-US" sz="1000" dirty="0"/>
                <a:t>Stack</a:t>
              </a:r>
              <a:endParaRPr kumimoji="0" lang="en-US" sz="1000" b="0" i="0" u="none" strike="noStrike" cap="none" spc="0" normalizeH="0" baseline="0" dirty="0">
                <a:ln>
                  <a:noFill/>
                </a:ln>
                <a:solidFill>
                  <a:srgbClr val="000000"/>
                </a:solidFill>
                <a:effectLst/>
                <a:uFillTx/>
                <a:latin typeface="+mn-lt"/>
                <a:ea typeface="+mn-ea"/>
                <a:cs typeface="+mn-cs"/>
                <a:sym typeface="Calibri"/>
              </a:endParaRPr>
            </a:p>
          </p:txBody>
        </p:sp>
        <p:sp>
          <p:nvSpPr>
            <p:cNvPr id="123" name="Rectangle 122"/>
            <p:cNvSpPr/>
            <p:nvPr/>
          </p:nvSpPr>
          <p:spPr>
            <a:xfrm>
              <a:off x="3610616" y="4911118"/>
              <a:ext cx="399214" cy="248299"/>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AWS</a:t>
              </a:r>
            </a:p>
          </p:txBody>
        </p:sp>
        <p:sp>
          <p:nvSpPr>
            <p:cNvPr id="124" name="TextBox 123"/>
            <p:cNvSpPr txBox="1"/>
            <p:nvPr/>
          </p:nvSpPr>
          <p:spPr>
            <a:xfrm>
              <a:off x="3142147" y="4577798"/>
              <a:ext cx="1401985"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Infra. Adaption Layer</a:t>
              </a:r>
            </a:p>
          </p:txBody>
        </p:sp>
        <p:sp>
          <p:nvSpPr>
            <p:cNvPr id="125" name="Rectangle 124"/>
            <p:cNvSpPr/>
            <p:nvPr/>
          </p:nvSpPr>
          <p:spPr>
            <a:xfrm>
              <a:off x="4085786" y="4903975"/>
              <a:ext cx="399214" cy="248299"/>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Azure</a:t>
              </a:r>
            </a:p>
          </p:txBody>
        </p:sp>
        <p:sp>
          <p:nvSpPr>
            <p:cNvPr id="126" name="TextBox 125"/>
            <p:cNvSpPr txBox="1"/>
            <p:nvPr/>
          </p:nvSpPr>
          <p:spPr>
            <a:xfrm flipH="1">
              <a:off x="4516950" y="4778457"/>
              <a:ext cx="4571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a:t>
              </a:r>
            </a:p>
          </p:txBody>
        </p:sp>
      </p:grpSp>
    </p:spTree>
    <p:extLst>
      <p:ext uri="{BB962C8B-B14F-4D97-AF65-F5344CB8AC3E}">
        <p14:creationId xmlns:p14="http://schemas.microsoft.com/office/powerpoint/2010/main" val="1951550224"/>
      </p:ext>
    </p:extLst>
  </p:cSld>
  <p:clrMapOvr>
    <a:masterClrMapping/>
  </p:clrMapOvr>
  <p:transition spd="med"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34011"/>
            <a:ext cx="10844563" cy="423189"/>
          </a:xfrm>
        </p:spPr>
        <p:txBody>
          <a:bodyPr>
            <a:normAutofit/>
          </a:bodyPr>
          <a:lstStyle/>
          <a:p>
            <a:r>
              <a:rPr lang="en-US" sz="2400" dirty="0"/>
              <a:t>Sample VNF Instantiation Flow with Option 2:</a:t>
            </a:r>
          </a:p>
        </p:txBody>
      </p:sp>
      <p:sp>
        <p:nvSpPr>
          <p:cNvPr id="3" name="Rectangle 2"/>
          <p:cNvSpPr/>
          <p:nvPr/>
        </p:nvSpPr>
        <p:spPr>
          <a:xfrm>
            <a:off x="615821" y="457200"/>
            <a:ext cx="11374016" cy="5601533"/>
          </a:xfrm>
          <a:prstGeom prst="rect">
            <a:avLst/>
          </a:prstGeom>
        </p:spPr>
        <p:txBody>
          <a:bodyPr wrap="square">
            <a:spAutoFit/>
          </a:bodyPr>
          <a:lstStyle/>
          <a:p>
            <a:pPr marL="342900" lvl="0" indent="-342900">
              <a:buFont typeface="+mj-lt"/>
              <a:buAutoNum type="arabicParenR"/>
            </a:pPr>
            <a:r>
              <a:rPr lang="en-US" sz="1500" dirty="0">
                <a:latin typeface="Calibri" panose="020F0502020204030204" pitchFamily="34" charset="0"/>
                <a:ea typeface="Times New Roman" panose="02020603050405020304" pitchFamily="18" charset="0"/>
              </a:rPr>
              <a:t>When a service Request is received by External API gateway, depending on the geographic region desired, requested is directed to right Service Orchestrator instance</a:t>
            </a:r>
            <a:endParaRPr lang="en-US" sz="1500" dirty="0">
              <a:latin typeface="Times New Roman" panose="02020603050405020304" pitchFamily="18" charset="0"/>
              <a:ea typeface="Calibri" panose="020F0502020204030204" pitchFamily="34" charset="0"/>
            </a:endParaRPr>
          </a:p>
          <a:p>
            <a:pPr marL="342900" lvl="0" indent="-342900">
              <a:buFont typeface="+mj-lt"/>
              <a:buAutoNum type="arabicParenR"/>
            </a:pPr>
            <a:r>
              <a:rPr lang="en-US" sz="1500" dirty="0">
                <a:latin typeface="Calibri" panose="020F0502020204030204" pitchFamily="34" charset="0"/>
                <a:ea typeface="Times New Roman" panose="02020603050405020304" pitchFamily="18" charset="0"/>
              </a:rPr>
              <a:t>Service Orchestration performs the following steps (as described in the workflow recipe created in SDC), </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invokes location optimization to identify best data center placement for the VNF</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calls external license manager to get a valid license to create a new instance of the VNF</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Call resource assignment API to get parameters like hostname, static IP addresses etc. if they did not come in from SDC recipe or external API</a:t>
            </a: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requests Infrastructure / multi-VIM layer to allocate right compute / memory / storage resources and instantiate the VNF/VNF components (one or more VM’s or one or more containers) </a:t>
            </a:r>
            <a:r>
              <a:rPr lang="en-US" sz="1500" dirty="0">
                <a:solidFill>
                  <a:srgbClr val="0070C0"/>
                </a:solidFill>
                <a:latin typeface="Calibri" panose="020F0502020204030204" pitchFamily="34" charset="0"/>
                <a:ea typeface="Times New Roman" panose="02020603050405020304" pitchFamily="18" charset="0"/>
              </a:rPr>
              <a:t>– </a:t>
            </a:r>
            <a:r>
              <a:rPr lang="en-US" sz="1500" b="1" dirty="0">
                <a:solidFill>
                  <a:srgbClr val="0070C0"/>
                </a:solidFill>
                <a:latin typeface="Calibri" panose="020F0502020204030204" pitchFamily="34" charset="0"/>
                <a:ea typeface="Times New Roman" panose="02020603050405020304" pitchFamily="18" charset="0"/>
              </a:rPr>
              <a:t>(Go to Step 3)</a:t>
            </a:r>
            <a:endParaRPr lang="en-US" sz="1500" b="1" dirty="0">
              <a:solidFill>
                <a:srgbClr val="0070C0"/>
              </a:solidFill>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requests SDN-C to perform necessary network configuration (could be multiple calls for WAN connection, overlay networking, etc.) </a:t>
            </a:r>
            <a:r>
              <a:rPr lang="en-US" sz="1500" dirty="0">
                <a:solidFill>
                  <a:srgbClr val="0070C0"/>
                </a:solidFill>
                <a:latin typeface="Calibri" panose="020F0502020204030204" pitchFamily="34" charset="0"/>
                <a:ea typeface="Times New Roman" panose="02020603050405020304" pitchFamily="18" charset="0"/>
              </a:rPr>
              <a:t>– </a:t>
            </a:r>
            <a:r>
              <a:rPr lang="en-US" sz="1500" b="1" dirty="0">
                <a:solidFill>
                  <a:srgbClr val="0070C0"/>
                </a:solidFill>
                <a:latin typeface="Calibri" panose="020F0502020204030204" pitchFamily="34" charset="0"/>
                <a:ea typeface="Times New Roman" panose="02020603050405020304" pitchFamily="18" charset="0"/>
              </a:rPr>
              <a:t>(Go to Step 4)</a:t>
            </a:r>
            <a:endParaRPr lang="en-US" sz="1500" b="1" dirty="0">
              <a:solidFill>
                <a:srgbClr val="0070C0"/>
              </a:solidFill>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Requests APP-C to configure the newly created VNF </a:t>
            </a:r>
            <a:r>
              <a:rPr lang="en-US" sz="1500" dirty="0">
                <a:solidFill>
                  <a:srgbClr val="0070C0"/>
                </a:solidFill>
                <a:latin typeface="Calibri" panose="020F0502020204030204" pitchFamily="34" charset="0"/>
                <a:ea typeface="Times New Roman" panose="02020603050405020304" pitchFamily="18" charset="0"/>
              </a:rPr>
              <a:t>– </a:t>
            </a:r>
            <a:r>
              <a:rPr lang="en-US" sz="1500" b="1" dirty="0">
                <a:solidFill>
                  <a:srgbClr val="0070C0"/>
                </a:solidFill>
                <a:latin typeface="Calibri" panose="020F0502020204030204" pitchFamily="34" charset="0"/>
                <a:ea typeface="Times New Roman" panose="02020603050405020304" pitchFamily="18" charset="0"/>
              </a:rPr>
              <a:t>(Go to Step 5)</a:t>
            </a:r>
            <a:endParaRPr lang="en-US" sz="1500" b="1" dirty="0">
              <a:solidFill>
                <a:srgbClr val="0070C0"/>
              </a:solidFill>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broadcasts “VNF in service ready” so that DCAE controller can start monitoring by the right DCAE instance </a:t>
            </a:r>
            <a:endParaRPr lang="en-US" sz="1500" dirty="0">
              <a:latin typeface="Times New Roman" panose="02020603050405020304" pitchFamily="18" charset="0"/>
              <a:ea typeface="Calibri" panose="020F0502020204030204" pitchFamily="34" charset="0"/>
            </a:endParaRPr>
          </a:p>
          <a:p>
            <a:pPr marL="342900" lvl="0" indent="-342900">
              <a:buFont typeface="+mj-lt"/>
              <a:buAutoNum type="arabicParenR"/>
            </a:pPr>
            <a:r>
              <a:rPr lang="en-US" sz="1500" dirty="0">
                <a:latin typeface="Calibri" panose="020F0502020204030204" pitchFamily="34" charset="0"/>
                <a:ea typeface="Times New Roman" panose="02020603050405020304" pitchFamily="18" charset="0"/>
              </a:rPr>
              <a:t>Multi-VIM Infrastructure Interface calls the right infrastructure controller to get right compute / Storage / memory resource allocated and VM(s) are created. </a:t>
            </a:r>
            <a:r>
              <a:rPr lang="en-US" sz="1500" dirty="0">
                <a:solidFill>
                  <a:srgbClr val="0070C0"/>
                </a:solidFill>
                <a:latin typeface="Calibri" panose="020F0502020204030204" pitchFamily="34" charset="0"/>
                <a:ea typeface="Times New Roman" panose="02020603050405020304" pitchFamily="18" charset="0"/>
              </a:rPr>
              <a:t>– </a:t>
            </a:r>
            <a:r>
              <a:rPr lang="en-US" sz="1500" b="1" dirty="0">
                <a:solidFill>
                  <a:srgbClr val="0070C0"/>
                </a:solidFill>
                <a:latin typeface="Calibri" panose="020F0502020204030204" pitchFamily="34" charset="0"/>
                <a:ea typeface="Times New Roman" panose="02020603050405020304" pitchFamily="18" charset="0"/>
              </a:rPr>
              <a:t>(Go to Step 2e)</a:t>
            </a:r>
            <a:endParaRPr lang="en-US" sz="1500" b="1" dirty="0">
              <a:solidFill>
                <a:srgbClr val="0070C0"/>
              </a:solidFill>
              <a:latin typeface="Times New Roman" panose="02020603050405020304" pitchFamily="18" charset="0"/>
              <a:ea typeface="Calibri" panose="020F0502020204030204" pitchFamily="34" charset="0"/>
            </a:endParaRPr>
          </a:p>
          <a:p>
            <a:pPr marL="342900" lvl="0" indent="-342900">
              <a:buFont typeface="+mj-lt"/>
              <a:buAutoNum type="arabicParenR"/>
            </a:pPr>
            <a:r>
              <a:rPr lang="en-US" sz="1500" dirty="0">
                <a:latin typeface="Calibri" panose="020F0502020204030204" pitchFamily="34" charset="0"/>
                <a:ea typeface="Times New Roman" panose="02020603050405020304" pitchFamily="18" charset="0"/>
              </a:rPr>
              <a:t>SDN-C controller performs the following functions (could be multiple calls from SO)</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SDN-C performs overlay network configuration</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SDN-C performs required WAN network configuration</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SDN-C could call legacy or 3</a:t>
            </a:r>
            <a:r>
              <a:rPr lang="en-US" sz="1500" baseline="30000" dirty="0">
                <a:latin typeface="Calibri" panose="020F0502020204030204" pitchFamily="34" charset="0"/>
                <a:ea typeface="Times New Roman" panose="02020603050405020304" pitchFamily="18" charset="0"/>
              </a:rPr>
              <a:t>rd</a:t>
            </a:r>
            <a:r>
              <a:rPr lang="en-US" sz="1500" dirty="0">
                <a:latin typeface="Calibri" panose="020F0502020204030204" pitchFamily="34" charset="0"/>
                <a:ea typeface="Times New Roman" panose="02020603050405020304" pitchFamily="18" charset="0"/>
              </a:rPr>
              <a:t> party controller for WAN configuration </a:t>
            </a:r>
            <a:r>
              <a:rPr lang="en-US" sz="1500" dirty="0">
                <a:solidFill>
                  <a:srgbClr val="0070C0"/>
                </a:solidFill>
                <a:latin typeface="Calibri" panose="020F0502020204030204" pitchFamily="34" charset="0"/>
                <a:ea typeface="Times New Roman" panose="02020603050405020304" pitchFamily="18" charset="0"/>
              </a:rPr>
              <a:t>– </a:t>
            </a:r>
            <a:r>
              <a:rPr lang="en-US" sz="1500" b="1" dirty="0">
                <a:solidFill>
                  <a:srgbClr val="0070C0"/>
                </a:solidFill>
                <a:latin typeface="Calibri" panose="020F0502020204030204" pitchFamily="34" charset="0"/>
                <a:ea typeface="Times New Roman" panose="02020603050405020304" pitchFamily="18" charset="0"/>
              </a:rPr>
              <a:t>(Go to Step 2f)</a:t>
            </a:r>
            <a:endParaRPr lang="en-US" sz="1500" b="1" dirty="0">
              <a:solidFill>
                <a:srgbClr val="0070C0"/>
              </a:solidFill>
              <a:latin typeface="Times New Roman" panose="02020603050405020304" pitchFamily="18" charset="0"/>
              <a:ea typeface="Calibri" panose="020F0502020204030204" pitchFamily="34" charset="0"/>
            </a:endParaRPr>
          </a:p>
          <a:p>
            <a:pPr marL="342900" lvl="0" indent="-342900">
              <a:buFont typeface="+mj-lt"/>
              <a:buAutoNum type="arabicParenR"/>
            </a:pPr>
            <a:r>
              <a:rPr lang="en-US" sz="1500" dirty="0">
                <a:latin typeface="Calibri" panose="020F0502020204030204" pitchFamily="34" charset="0"/>
                <a:ea typeface="Times New Roman" panose="02020603050405020304" pitchFamily="18" charset="0"/>
              </a:rPr>
              <a:t>App-C performs the following steps </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App-C uses right DG to perform necessary VNF configuration setting</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App-C uses right adaptor to push the configuration to VNF (</a:t>
            </a:r>
            <a:r>
              <a:rPr lang="en-US" sz="1500" dirty="0" err="1">
                <a:latin typeface="Calibri" panose="020F0502020204030204" pitchFamily="34" charset="0"/>
                <a:ea typeface="Times New Roman" panose="02020603050405020304" pitchFamily="18" charset="0"/>
              </a:rPr>
              <a:t>Netconf</a:t>
            </a:r>
            <a:r>
              <a:rPr lang="en-US" sz="1500" dirty="0">
                <a:latin typeface="Calibri" panose="020F0502020204030204" pitchFamily="34" charset="0"/>
                <a:ea typeface="Times New Roman" panose="02020603050405020304" pitchFamily="18" charset="0"/>
              </a:rPr>
              <a:t>, Chef, ETSI etc.)</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400" dirty="0">
                <a:solidFill>
                  <a:srgbClr val="00B050"/>
                </a:solidFill>
                <a:latin typeface="Calibri" panose="020F0502020204030204" pitchFamily="34" charset="0"/>
                <a:ea typeface="Times New Roman" panose="02020603050405020304" pitchFamily="18" charset="0"/>
              </a:rPr>
              <a:t>If the VNF requires ETSI MANO compliant interface, APP-C dispatcher sends request to VF-C with parameters</a:t>
            </a:r>
            <a:endParaRPr lang="en-US" sz="1400" dirty="0">
              <a:solidFill>
                <a:srgbClr val="00B050"/>
              </a:solidFill>
              <a:latin typeface="Times New Roman" panose="02020603050405020304" pitchFamily="18" charset="0"/>
              <a:ea typeface="Calibri" panose="020F0502020204030204" pitchFamily="34" charset="0"/>
            </a:endParaRPr>
          </a:p>
          <a:p>
            <a:pPr marL="742950" lvl="1" indent="-285750">
              <a:buFont typeface="+mj-lt"/>
              <a:buAutoNum type="alphaLcPeriod"/>
            </a:pPr>
            <a:r>
              <a:rPr lang="en-US" sz="1400" dirty="0">
                <a:solidFill>
                  <a:srgbClr val="00B050"/>
                </a:solidFill>
                <a:latin typeface="Calibri" panose="020F0502020204030204" pitchFamily="34" charset="0"/>
                <a:ea typeface="Times New Roman" panose="02020603050405020304" pitchFamily="18" charset="0"/>
              </a:rPr>
              <a:t>VF-C uses ETSI MANO compliant adaptor (directly, EMS, or s-</a:t>
            </a:r>
            <a:r>
              <a:rPr lang="en-US" sz="1400" dirty="0" err="1">
                <a:solidFill>
                  <a:srgbClr val="00B050"/>
                </a:solidFill>
                <a:latin typeface="Calibri" panose="020F0502020204030204" pitchFamily="34" charset="0"/>
                <a:ea typeface="Times New Roman" panose="02020603050405020304" pitchFamily="18" charset="0"/>
              </a:rPr>
              <a:t>vnfm</a:t>
            </a:r>
            <a:r>
              <a:rPr lang="en-US" sz="1400" dirty="0">
                <a:solidFill>
                  <a:srgbClr val="00B050"/>
                </a:solidFill>
                <a:latin typeface="Calibri" panose="020F0502020204030204" pitchFamily="34" charset="0"/>
                <a:ea typeface="Times New Roman" panose="02020603050405020304" pitchFamily="18" charset="0"/>
              </a:rPr>
              <a:t>) to push the configuration– </a:t>
            </a:r>
            <a:r>
              <a:rPr lang="en-US" sz="1500" b="1" dirty="0">
                <a:solidFill>
                  <a:srgbClr val="0070C0"/>
                </a:solidFill>
                <a:latin typeface="Calibri" panose="020F0502020204030204" pitchFamily="34" charset="0"/>
                <a:ea typeface="Times New Roman" panose="02020603050405020304" pitchFamily="18" charset="0"/>
              </a:rPr>
              <a:t>(Go to Step 2g)</a:t>
            </a:r>
          </a:p>
        </p:txBody>
      </p:sp>
    </p:spTree>
    <p:extLst>
      <p:ext uri="{BB962C8B-B14F-4D97-AF65-F5344CB8AC3E}">
        <p14:creationId xmlns:p14="http://schemas.microsoft.com/office/powerpoint/2010/main" val="4147520137"/>
      </p:ext>
    </p:extLst>
  </p:cSld>
  <p:clrMapOvr>
    <a:masterClrMapping/>
  </p:clrMapOvr>
  <p:transition spd="med"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2151" y="143006"/>
            <a:ext cx="10844563" cy="442205"/>
          </a:xfrm>
        </p:spPr>
        <p:txBody>
          <a:bodyPr>
            <a:normAutofit fontScale="90000"/>
          </a:bodyPr>
          <a:lstStyle/>
          <a:p>
            <a:r>
              <a:rPr lang="en-US" dirty="0"/>
              <a:t>Release 1 Architecture: Option 3</a:t>
            </a:r>
          </a:p>
        </p:txBody>
      </p:sp>
      <p:sp>
        <p:nvSpPr>
          <p:cNvPr id="3" name="矩形 192"/>
          <p:cNvSpPr/>
          <p:nvPr/>
        </p:nvSpPr>
        <p:spPr bwMode="auto">
          <a:xfrm>
            <a:off x="513944" y="1635480"/>
            <a:ext cx="2087880" cy="3673372"/>
          </a:xfrm>
          <a:prstGeom prst="rect">
            <a:avLst/>
          </a:prstGeom>
          <a:noFill/>
          <a:ln w="9525" cap="flat" cmpd="sng" algn="ctr">
            <a:solidFill>
              <a:srgbClr val="00B0F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u="none" strike="noStrike" kern="1200" cap="none" spc="0" normalizeH="0" baseline="0" noProof="0" dirty="0">
                <a:ln>
                  <a:noFill/>
                </a:ln>
                <a:solidFill>
                  <a:srgbClr val="000000"/>
                </a:solidFill>
                <a:effectLst/>
                <a:uLnTx/>
                <a:uFillTx/>
                <a:latin typeface="+mn-lt"/>
                <a:ea typeface="微软雅黑" panose="020B0503020204020204" pitchFamily="34" charset="-122"/>
              </a:rPr>
              <a:t>SDC</a:t>
            </a:r>
          </a:p>
        </p:txBody>
      </p:sp>
      <p:sp>
        <p:nvSpPr>
          <p:cNvPr id="5" name="圆角矩形 55"/>
          <p:cNvSpPr/>
          <p:nvPr/>
        </p:nvSpPr>
        <p:spPr>
          <a:xfrm>
            <a:off x="512673" y="1040484"/>
            <a:ext cx="2439657" cy="520065"/>
          </a:xfrm>
          <a:prstGeom prst="roundRect">
            <a:avLst>
              <a:gd name="adj" fmla="val 16483"/>
            </a:avLst>
          </a:prstGeom>
          <a:noFill/>
          <a:ln w="9525" cap="flat" cmpd="sng" algn="ctr">
            <a:solidFill>
              <a:srgbClr val="00000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u="none" strike="noStrike" kern="1200" cap="none" spc="0" normalizeH="0" baseline="0" noProof="0" dirty="0">
                <a:ln>
                  <a:noFill/>
                </a:ln>
                <a:solidFill>
                  <a:srgbClr val="000000"/>
                </a:solidFill>
                <a:effectLst/>
                <a:uLnTx/>
                <a:uFillTx/>
                <a:latin typeface="+mn-lt"/>
                <a:ea typeface="微软雅黑" panose="020B0503020204020204" pitchFamily="34" charset="-122"/>
                <a:cs typeface="Mangal" panose="02040503050203030202" pitchFamily="18" charset="0"/>
              </a:rPr>
              <a:t>ONAP Portal</a:t>
            </a:r>
          </a:p>
        </p:txBody>
      </p:sp>
      <p:sp>
        <p:nvSpPr>
          <p:cNvPr id="7" name="圆角矩形 25"/>
          <p:cNvSpPr/>
          <p:nvPr/>
        </p:nvSpPr>
        <p:spPr>
          <a:xfrm>
            <a:off x="665228" y="3104971"/>
            <a:ext cx="1784032" cy="421640"/>
          </a:xfrm>
          <a:prstGeom prst="roundRect">
            <a:avLst/>
          </a:prstGeom>
          <a:no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indent="0" algn="ctr" defTabSz="914400" rtl="0" eaLnBrk="1" fontAlgn="base" latinLnBrk="0" hangingPunct="1">
              <a:lnSpc>
                <a:spcPct val="100000"/>
              </a:lnSpc>
              <a:spcBef>
                <a:spcPct val="0"/>
              </a:spcBef>
              <a:spcAft>
                <a:spcPct val="0"/>
              </a:spcAft>
              <a:buClr>
                <a:srgbClr val="CC9900"/>
              </a:buClr>
              <a:buSzTx/>
            </a:pPr>
            <a:r>
              <a:rPr lang="en-US" altLang="zh-CN" sz="1400" dirty="0">
                <a:latin typeface="+mn-lt"/>
                <a:ea typeface="微软雅黑" panose="020B0503020204020204" pitchFamily="34" charset="-122"/>
              </a:rPr>
              <a:t>Policy Creation</a:t>
            </a:r>
          </a:p>
        </p:txBody>
      </p:sp>
      <p:sp>
        <p:nvSpPr>
          <p:cNvPr id="8" name="圆角矩形 26"/>
          <p:cNvSpPr/>
          <p:nvPr/>
        </p:nvSpPr>
        <p:spPr>
          <a:xfrm>
            <a:off x="677457" y="3586301"/>
            <a:ext cx="1784032" cy="522503"/>
          </a:xfrm>
          <a:prstGeom prst="roundRect">
            <a:avLst/>
          </a:prstGeom>
          <a:no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indent="0" algn="ctr" defTabSz="914400" rtl="0" eaLnBrk="1" fontAlgn="base" latinLnBrk="0" hangingPunct="1">
              <a:lnSpc>
                <a:spcPct val="100000"/>
              </a:lnSpc>
              <a:spcBef>
                <a:spcPct val="0"/>
              </a:spcBef>
              <a:spcAft>
                <a:spcPct val="0"/>
              </a:spcAft>
              <a:buClr>
                <a:srgbClr val="CC9900"/>
              </a:buClr>
              <a:buSzTx/>
            </a:pPr>
            <a:r>
              <a:rPr lang="en-US" altLang="zh-CN" sz="1400" dirty="0">
                <a:latin typeface="+mn-lt"/>
                <a:ea typeface="微软雅黑" panose="020B0503020204020204" pitchFamily="34" charset="-122"/>
              </a:rPr>
              <a:t>Analytic Application  Creation</a:t>
            </a:r>
          </a:p>
        </p:txBody>
      </p:sp>
      <p:sp>
        <p:nvSpPr>
          <p:cNvPr id="9" name="圆角矩形 27"/>
          <p:cNvSpPr/>
          <p:nvPr/>
        </p:nvSpPr>
        <p:spPr>
          <a:xfrm>
            <a:off x="677457" y="4168494"/>
            <a:ext cx="1784032" cy="654554"/>
          </a:xfrm>
          <a:prstGeom prst="roundRect">
            <a:avLst>
              <a:gd name="adj" fmla="val 9873"/>
            </a:avLst>
          </a:prstGeom>
          <a:no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indent="0" algn="ctr" defTabSz="914400" rtl="0" eaLnBrk="1" fontAlgn="base" latinLnBrk="0" hangingPunct="1">
              <a:lnSpc>
                <a:spcPct val="100000"/>
              </a:lnSpc>
              <a:spcBef>
                <a:spcPct val="0"/>
              </a:spcBef>
              <a:spcAft>
                <a:spcPct val="0"/>
              </a:spcAft>
              <a:buClr>
                <a:srgbClr val="CC9900"/>
              </a:buClr>
              <a:buSzTx/>
            </a:pPr>
            <a:r>
              <a:rPr lang="en-US" altLang="zh-CN" sz="1400" dirty="0">
                <a:latin typeface="+mn-lt"/>
                <a:ea typeface="微软雅黑" panose="020B0503020204020204" pitchFamily="34" charset="-122"/>
              </a:rPr>
              <a:t>Recipie/</a:t>
            </a:r>
          </a:p>
          <a:p>
            <a:pPr marL="0" marR="0" indent="0" algn="ctr" defTabSz="914400" rtl="0" eaLnBrk="1" fontAlgn="base" latinLnBrk="0" hangingPunct="1">
              <a:lnSpc>
                <a:spcPct val="100000"/>
              </a:lnSpc>
              <a:spcBef>
                <a:spcPct val="0"/>
              </a:spcBef>
              <a:spcAft>
                <a:spcPct val="0"/>
              </a:spcAft>
              <a:buClr>
                <a:srgbClr val="CC9900"/>
              </a:buClr>
              <a:buSzTx/>
            </a:pPr>
            <a:r>
              <a:rPr lang="en-US" altLang="zh-CN" sz="1400" dirty="0">
                <a:latin typeface="+mn-lt"/>
                <a:ea typeface="微软雅黑" panose="020B0503020204020204" pitchFamily="34" charset="-122"/>
              </a:rPr>
              <a:t>Engineering Rules &amp; Policy Distribution</a:t>
            </a:r>
          </a:p>
        </p:txBody>
      </p:sp>
      <p:sp>
        <p:nvSpPr>
          <p:cNvPr id="10" name="圆角矩形 25"/>
          <p:cNvSpPr/>
          <p:nvPr/>
        </p:nvSpPr>
        <p:spPr>
          <a:xfrm>
            <a:off x="643568" y="2616527"/>
            <a:ext cx="1784032" cy="421640"/>
          </a:xfrm>
          <a:prstGeom prst="roundRect">
            <a:avLst/>
          </a:prstGeom>
          <a:no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400" kern="1200" dirty="0">
                <a:solidFill>
                  <a:schemeClr val="tx1"/>
                </a:solidFill>
                <a:ea typeface="微软雅黑" panose="020B0503020204020204" pitchFamily="34" charset="-122"/>
              </a:rPr>
              <a:t>Resource Workflow Design</a:t>
            </a:r>
          </a:p>
        </p:txBody>
      </p:sp>
      <p:sp>
        <p:nvSpPr>
          <p:cNvPr id="11" name="圆角矩形 20"/>
          <p:cNvSpPr/>
          <p:nvPr/>
        </p:nvSpPr>
        <p:spPr>
          <a:xfrm>
            <a:off x="677457" y="4898230"/>
            <a:ext cx="1750143" cy="335440"/>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u="none" strike="noStrike" kern="1200" cap="none" spc="0" normalizeH="0" baseline="0" noProof="0" dirty="0">
                <a:ln>
                  <a:noFill/>
                </a:ln>
                <a:solidFill>
                  <a:srgbClr val="000000"/>
                </a:solidFill>
                <a:effectLst/>
                <a:uLnTx/>
                <a:uFillTx/>
                <a:latin typeface="+mn-lt"/>
                <a:ea typeface="微软雅黑" panose="020B0503020204020204" pitchFamily="34" charset="-122"/>
              </a:rPr>
              <a:t>Catalog</a:t>
            </a:r>
            <a:endParaRPr kumimoji="0" lang="zh-CN" altLang="en-US" sz="1400" u="none" strike="noStrike" kern="1200" cap="none" spc="0" normalizeH="0" baseline="0" noProof="0" dirty="0">
              <a:ln>
                <a:noFill/>
              </a:ln>
              <a:solidFill>
                <a:srgbClr val="000000"/>
              </a:solidFill>
              <a:effectLst/>
              <a:uLnTx/>
              <a:uFillTx/>
              <a:latin typeface="+mn-lt"/>
              <a:ea typeface="微软雅黑" panose="020B0503020204020204" pitchFamily="34" charset="-122"/>
            </a:endParaRPr>
          </a:p>
        </p:txBody>
      </p:sp>
      <p:sp>
        <p:nvSpPr>
          <p:cNvPr id="12" name="圆角矩形 25"/>
          <p:cNvSpPr/>
          <p:nvPr/>
        </p:nvSpPr>
        <p:spPr>
          <a:xfrm>
            <a:off x="665228" y="2090417"/>
            <a:ext cx="1784032" cy="421640"/>
          </a:xfrm>
          <a:prstGeom prst="roundRect">
            <a:avLst/>
          </a:prstGeom>
          <a:no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400" kern="1200" dirty="0">
                <a:solidFill>
                  <a:schemeClr val="tx1"/>
                </a:solidFill>
                <a:ea typeface="微软雅黑" panose="020B0503020204020204" pitchFamily="34" charset="-122"/>
              </a:rPr>
              <a:t>Service Workflow Design</a:t>
            </a:r>
          </a:p>
        </p:txBody>
      </p:sp>
      <p:sp>
        <p:nvSpPr>
          <p:cNvPr id="13" name="Rounded Rectangle 31"/>
          <p:cNvSpPr/>
          <p:nvPr/>
        </p:nvSpPr>
        <p:spPr>
          <a:xfrm>
            <a:off x="8301824" y="2246791"/>
            <a:ext cx="3372400" cy="1031288"/>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9285"/>
            <a:r>
              <a:rPr lang="en-US" sz="2133" dirty="0">
                <a:solidFill>
                  <a:schemeClr val="tx1"/>
                </a:solidFill>
              </a:rPr>
              <a:t>Data Collection &amp; Analytics</a:t>
            </a:r>
          </a:p>
        </p:txBody>
      </p:sp>
      <p:sp>
        <p:nvSpPr>
          <p:cNvPr id="15" name="Rounded Rectangle 37"/>
          <p:cNvSpPr/>
          <p:nvPr/>
        </p:nvSpPr>
        <p:spPr>
          <a:xfrm>
            <a:off x="8301824" y="1222640"/>
            <a:ext cx="3372400" cy="992597"/>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9285"/>
            <a:r>
              <a:rPr lang="en-US" sz="2133" dirty="0">
                <a:solidFill>
                  <a:schemeClr val="tx1"/>
                </a:solidFill>
              </a:rPr>
              <a:t>Active &amp; Available Inventory</a:t>
            </a:r>
            <a:endParaRPr lang="en-US" sz="1333" dirty="0">
              <a:solidFill>
                <a:schemeClr val="tx1"/>
              </a:solidFill>
            </a:endParaRPr>
          </a:p>
        </p:txBody>
      </p:sp>
      <p:sp>
        <p:nvSpPr>
          <p:cNvPr id="16" name="Rounded Rectangle 37"/>
          <p:cNvSpPr/>
          <p:nvPr/>
        </p:nvSpPr>
        <p:spPr>
          <a:xfrm>
            <a:off x="3196185" y="735659"/>
            <a:ext cx="3964715" cy="301614"/>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9285"/>
            <a:r>
              <a:rPr lang="en-US" sz="2133" dirty="0">
                <a:solidFill>
                  <a:schemeClr val="tx1"/>
                </a:solidFill>
              </a:rPr>
              <a:t>External API Gateway</a:t>
            </a:r>
            <a:endParaRPr lang="en-US" sz="1333" dirty="0">
              <a:solidFill>
                <a:schemeClr val="tx1"/>
              </a:solidFill>
            </a:endParaRPr>
          </a:p>
        </p:txBody>
      </p:sp>
      <p:sp>
        <p:nvSpPr>
          <p:cNvPr id="17" name="Rounded Rectangle 35"/>
          <p:cNvSpPr/>
          <p:nvPr/>
        </p:nvSpPr>
        <p:spPr>
          <a:xfrm>
            <a:off x="3186486" y="1168974"/>
            <a:ext cx="4823790" cy="992597"/>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9285"/>
            <a:r>
              <a:rPr lang="en-US" sz="2133" dirty="0">
                <a:solidFill>
                  <a:schemeClr val="tx1"/>
                </a:solidFill>
              </a:rPr>
              <a:t>Service Orchestrator</a:t>
            </a:r>
          </a:p>
          <a:p>
            <a:pPr algn="ctr" defTabSz="609285"/>
            <a:r>
              <a:rPr lang="en-US" sz="2133" dirty="0">
                <a:solidFill>
                  <a:schemeClr val="tx1"/>
                </a:solidFill>
              </a:rPr>
              <a:t>(Integrated MSO &amp; NFV-O)</a:t>
            </a:r>
          </a:p>
        </p:txBody>
      </p:sp>
      <p:sp>
        <p:nvSpPr>
          <p:cNvPr id="18" name="矩形 192"/>
          <p:cNvSpPr/>
          <p:nvPr/>
        </p:nvSpPr>
        <p:spPr bwMode="auto">
          <a:xfrm>
            <a:off x="2952331" y="1033499"/>
            <a:ext cx="8821561" cy="3874062"/>
          </a:xfrm>
          <a:prstGeom prst="rect">
            <a:avLst/>
          </a:prstGeom>
          <a:noFill/>
          <a:ln w="28575" cap="flat" cmpd="sng" algn="ctr">
            <a:solidFill>
              <a:srgbClr val="92D05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altLang="zh-CN" u="none" strike="noStrike" kern="1200" cap="none" spc="0" normalizeH="0" baseline="0" noProof="0" dirty="0">
              <a:ln>
                <a:noFill/>
              </a:ln>
              <a:solidFill>
                <a:srgbClr val="000000"/>
              </a:solidFill>
              <a:effectLst/>
              <a:uLnTx/>
              <a:uFillTx/>
              <a:latin typeface="+mn-lt"/>
              <a:ea typeface="微软雅黑" panose="020B0503020204020204" pitchFamily="34" charset="-122"/>
            </a:endParaRPr>
          </a:p>
        </p:txBody>
      </p:sp>
      <p:sp>
        <p:nvSpPr>
          <p:cNvPr id="19" name="Rounded Rectangle 35"/>
          <p:cNvSpPr/>
          <p:nvPr/>
        </p:nvSpPr>
        <p:spPr>
          <a:xfrm>
            <a:off x="2994329" y="5007960"/>
            <a:ext cx="1758715" cy="815730"/>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609285"/>
            <a:r>
              <a:rPr lang="en-US" sz="2133" dirty="0">
                <a:solidFill>
                  <a:schemeClr val="tx1"/>
                </a:solidFill>
              </a:rPr>
              <a:t>Infrastructure Controllers</a:t>
            </a:r>
          </a:p>
        </p:txBody>
      </p:sp>
      <p:sp>
        <p:nvSpPr>
          <p:cNvPr id="21" name="Rounded Rectangle 35"/>
          <p:cNvSpPr/>
          <p:nvPr/>
        </p:nvSpPr>
        <p:spPr>
          <a:xfrm>
            <a:off x="4969794" y="3396239"/>
            <a:ext cx="2748934" cy="1448792"/>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defTabSz="609285"/>
            <a:r>
              <a:rPr lang="en-US" sz="2133" dirty="0">
                <a:solidFill>
                  <a:schemeClr val="tx1"/>
                </a:solidFill>
              </a:rPr>
              <a:t>SDN-C</a:t>
            </a:r>
          </a:p>
        </p:txBody>
      </p:sp>
      <p:sp>
        <p:nvSpPr>
          <p:cNvPr id="22" name="Rounded Rectangle 35"/>
          <p:cNvSpPr/>
          <p:nvPr/>
        </p:nvSpPr>
        <p:spPr>
          <a:xfrm>
            <a:off x="7830696" y="3378529"/>
            <a:ext cx="3691407" cy="1448792"/>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defTabSz="609285"/>
            <a:r>
              <a:rPr lang="en-US" sz="2133" dirty="0">
                <a:solidFill>
                  <a:schemeClr val="tx1"/>
                </a:solidFill>
              </a:rPr>
              <a:t>App-C</a:t>
            </a:r>
          </a:p>
        </p:txBody>
      </p:sp>
      <p:sp>
        <p:nvSpPr>
          <p:cNvPr id="28" name="Rectangle 27"/>
          <p:cNvSpPr/>
          <p:nvPr/>
        </p:nvSpPr>
        <p:spPr>
          <a:xfrm>
            <a:off x="4967155" y="4297323"/>
            <a:ext cx="2748934" cy="552166"/>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dirty="0">
              <a:ln>
                <a:noFill/>
              </a:ln>
              <a:solidFill>
                <a:srgbClr val="000000"/>
              </a:solidFill>
              <a:effectLst/>
              <a:uFillTx/>
              <a:latin typeface="+mn-lt"/>
              <a:ea typeface="+mn-ea"/>
              <a:cs typeface="+mn-cs"/>
              <a:sym typeface="Calibri"/>
            </a:endParaRPr>
          </a:p>
        </p:txBody>
      </p:sp>
      <p:sp>
        <p:nvSpPr>
          <p:cNvPr id="23" name="Rectangle 22"/>
          <p:cNvSpPr/>
          <p:nvPr/>
        </p:nvSpPr>
        <p:spPr>
          <a:xfrm>
            <a:off x="5079964" y="4443098"/>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9" name="Rectangle 28"/>
          <p:cNvSpPr/>
          <p:nvPr/>
        </p:nvSpPr>
        <p:spPr>
          <a:xfrm>
            <a:off x="3186486" y="2512057"/>
            <a:ext cx="4823790" cy="592914"/>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err="1">
                <a:ln>
                  <a:noFill/>
                </a:ln>
                <a:solidFill>
                  <a:srgbClr val="000000"/>
                </a:solidFill>
                <a:effectLst/>
                <a:uFillTx/>
                <a:latin typeface="+mn-lt"/>
                <a:ea typeface="+mn-ea"/>
                <a:cs typeface="+mn-cs"/>
                <a:sym typeface="Calibri"/>
              </a:rPr>
              <a:t>DMaaP</a:t>
            </a:r>
            <a:r>
              <a:rPr kumimoji="0" lang="en-US" sz="1800" b="0" i="0" u="none" strike="noStrike" cap="none" spc="0" normalizeH="0" baseline="0" dirty="0">
                <a:ln>
                  <a:noFill/>
                </a:ln>
                <a:solidFill>
                  <a:srgbClr val="000000"/>
                </a:solidFill>
                <a:effectLst/>
                <a:uFillTx/>
                <a:latin typeface="+mn-lt"/>
                <a:ea typeface="+mn-ea"/>
                <a:cs typeface="+mn-cs"/>
                <a:sym typeface="Calibri"/>
              </a:rPr>
              <a:t> / API Gateway</a:t>
            </a:r>
          </a:p>
        </p:txBody>
      </p:sp>
      <p:cxnSp>
        <p:nvCxnSpPr>
          <p:cNvPr id="31" name="Straight Connector 30"/>
          <p:cNvCxnSpPr>
            <a:stCxn id="17" idx="2"/>
          </p:cNvCxnSpPr>
          <p:nvPr/>
        </p:nvCxnSpPr>
        <p:spPr>
          <a:xfrm>
            <a:off x="5598381" y="2161571"/>
            <a:ext cx="0" cy="350486"/>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2" name="Straight Connector 31"/>
          <p:cNvCxnSpPr/>
          <p:nvPr/>
        </p:nvCxnSpPr>
        <p:spPr>
          <a:xfrm>
            <a:off x="3858077" y="3123527"/>
            <a:ext cx="0" cy="27717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5" name="Straight Connector 34"/>
          <p:cNvCxnSpPr/>
          <p:nvPr/>
        </p:nvCxnSpPr>
        <p:spPr>
          <a:xfrm>
            <a:off x="5879651" y="3123527"/>
            <a:ext cx="0" cy="27717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6" name="Straight Connector 35"/>
          <p:cNvCxnSpPr/>
          <p:nvPr/>
        </p:nvCxnSpPr>
        <p:spPr>
          <a:xfrm>
            <a:off x="8024283" y="3104971"/>
            <a:ext cx="294187" cy="255002"/>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7" name="Straight Connector 36"/>
          <p:cNvCxnSpPr/>
          <p:nvPr/>
        </p:nvCxnSpPr>
        <p:spPr>
          <a:xfrm rot="16200000">
            <a:off x="8148861" y="2608570"/>
            <a:ext cx="0" cy="27717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8" name="Straight Connector 37"/>
          <p:cNvCxnSpPr/>
          <p:nvPr/>
        </p:nvCxnSpPr>
        <p:spPr>
          <a:xfrm flipH="1">
            <a:off x="7989318" y="1991494"/>
            <a:ext cx="298128" cy="520563"/>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42" name="Straight Connector 41"/>
          <p:cNvCxnSpPr/>
          <p:nvPr/>
        </p:nvCxnSpPr>
        <p:spPr>
          <a:xfrm>
            <a:off x="3858077" y="4827321"/>
            <a:ext cx="0" cy="18063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44" name="Rectangle 43"/>
          <p:cNvSpPr/>
          <p:nvPr/>
        </p:nvSpPr>
        <p:spPr>
          <a:xfrm>
            <a:off x="5666092" y="4443098"/>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5" name="Rectangle 44"/>
          <p:cNvSpPr/>
          <p:nvPr/>
        </p:nvSpPr>
        <p:spPr>
          <a:xfrm>
            <a:off x="6244463" y="4445263"/>
            <a:ext cx="739852"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6" name="Rectangle 45"/>
          <p:cNvSpPr/>
          <p:nvPr/>
        </p:nvSpPr>
        <p:spPr>
          <a:xfrm>
            <a:off x="7089800" y="4438576"/>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7" name="Rectangle 46"/>
          <p:cNvSpPr/>
          <p:nvPr/>
        </p:nvSpPr>
        <p:spPr>
          <a:xfrm>
            <a:off x="7958723" y="4283609"/>
            <a:ext cx="3563379" cy="552166"/>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dirty="0">
              <a:ln>
                <a:noFill/>
              </a:ln>
              <a:solidFill>
                <a:srgbClr val="000000"/>
              </a:solidFill>
              <a:effectLst/>
              <a:uFillTx/>
              <a:latin typeface="+mn-lt"/>
              <a:ea typeface="+mn-ea"/>
              <a:cs typeface="+mn-cs"/>
              <a:sym typeface="Calibri"/>
            </a:endParaRPr>
          </a:p>
        </p:txBody>
      </p:sp>
      <p:sp>
        <p:nvSpPr>
          <p:cNvPr id="48" name="Rectangle 47"/>
          <p:cNvSpPr/>
          <p:nvPr/>
        </p:nvSpPr>
        <p:spPr>
          <a:xfrm>
            <a:off x="8071533" y="4429384"/>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9" name="Rectangle 48"/>
          <p:cNvSpPr/>
          <p:nvPr/>
        </p:nvSpPr>
        <p:spPr>
          <a:xfrm>
            <a:off x="8923562" y="4410764"/>
            <a:ext cx="518417"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0" name="Rectangle 49"/>
          <p:cNvSpPr/>
          <p:nvPr/>
        </p:nvSpPr>
        <p:spPr>
          <a:xfrm>
            <a:off x="9746054" y="4411015"/>
            <a:ext cx="598198"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1" name="Rectangle 50"/>
          <p:cNvSpPr/>
          <p:nvPr/>
        </p:nvSpPr>
        <p:spPr>
          <a:xfrm>
            <a:off x="10631329" y="4414667"/>
            <a:ext cx="566766" cy="40645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2" name="Cylinder 51"/>
          <p:cNvSpPr/>
          <p:nvPr/>
        </p:nvSpPr>
        <p:spPr>
          <a:xfrm>
            <a:off x="5079964" y="3586301"/>
            <a:ext cx="799687" cy="601292"/>
          </a:xfrm>
          <a:prstGeom prst="can">
            <a:avLst/>
          </a:prstGeom>
          <a:solidFill>
            <a:srgbClr val="FFFFFF"/>
          </a:solidFill>
          <a:ln w="127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3" name="Rectangle 52"/>
          <p:cNvSpPr/>
          <p:nvPr/>
        </p:nvSpPr>
        <p:spPr>
          <a:xfrm>
            <a:off x="6096401" y="3827544"/>
            <a:ext cx="1511816" cy="281260"/>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4" name="TextBox 53"/>
          <p:cNvSpPr txBox="1"/>
          <p:nvPr/>
        </p:nvSpPr>
        <p:spPr>
          <a:xfrm>
            <a:off x="5838376" y="4234698"/>
            <a:ext cx="1036500"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Adaption Layer</a:t>
            </a:r>
          </a:p>
        </p:txBody>
      </p:sp>
      <p:sp>
        <p:nvSpPr>
          <p:cNvPr id="55" name="TextBox 54"/>
          <p:cNvSpPr txBox="1"/>
          <p:nvPr/>
        </p:nvSpPr>
        <p:spPr>
          <a:xfrm>
            <a:off x="9008335" y="4208097"/>
            <a:ext cx="1036500"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Adaption Layer</a:t>
            </a:r>
          </a:p>
        </p:txBody>
      </p:sp>
      <p:sp>
        <p:nvSpPr>
          <p:cNvPr id="57" name="Rectangle 56"/>
          <p:cNvSpPr/>
          <p:nvPr/>
        </p:nvSpPr>
        <p:spPr>
          <a:xfrm>
            <a:off x="4938882" y="5159511"/>
            <a:ext cx="733016" cy="470050"/>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8" name="Rectangle 57"/>
          <p:cNvSpPr/>
          <p:nvPr/>
        </p:nvSpPr>
        <p:spPr>
          <a:xfrm>
            <a:off x="7731490" y="5316776"/>
            <a:ext cx="863094" cy="470050"/>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9" name="Rectangle 58"/>
          <p:cNvSpPr/>
          <p:nvPr/>
        </p:nvSpPr>
        <p:spPr>
          <a:xfrm>
            <a:off x="8621679" y="5299815"/>
            <a:ext cx="863094" cy="470050"/>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0" name="Rectangle 59"/>
          <p:cNvSpPr/>
          <p:nvPr/>
        </p:nvSpPr>
        <p:spPr>
          <a:xfrm>
            <a:off x="9538963" y="5291559"/>
            <a:ext cx="863094" cy="470050"/>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1" name="Rectangle 60"/>
          <p:cNvSpPr/>
          <p:nvPr/>
        </p:nvSpPr>
        <p:spPr>
          <a:xfrm>
            <a:off x="10718323" y="5834997"/>
            <a:ext cx="863094" cy="40759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3" name="Rectangle 62"/>
          <p:cNvSpPr/>
          <p:nvPr/>
        </p:nvSpPr>
        <p:spPr>
          <a:xfrm>
            <a:off x="10532786" y="5267358"/>
            <a:ext cx="863094" cy="316347"/>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4" name="Rectangle 63"/>
          <p:cNvSpPr/>
          <p:nvPr/>
        </p:nvSpPr>
        <p:spPr>
          <a:xfrm>
            <a:off x="9799871" y="5834998"/>
            <a:ext cx="863094" cy="404469"/>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5" name="Rectangle 64"/>
          <p:cNvSpPr/>
          <p:nvPr/>
        </p:nvSpPr>
        <p:spPr>
          <a:xfrm>
            <a:off x="5613631" y="5899818"/>
            <a:ext cx="863094" cy="40759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6" name="Rectangle 65"/>
          <p:cNvSpPr/>
          <p:nvPr/>
        </p:nvSpPr>
        <p:spPr>
          <a:xfrm>
            <a:off x="6657247" y="5877514"/>
            <a:ext cx="863094" cy="407595"/>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8" name="Rectangle 67"/>
          <p:cNvSpPr/>
          <p:nvPr/>
        </p:nvSpPr>
        <p:spPr>
          <a:xfrm>
            <a:off x="9358842" y="3793934"/>
            <a:ext cx="1916688" cy="334878"/>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9" name="Cylinder 68"/>
          <p:cNvSpPr/>
          <p:nvPr/>
        </p:nvSpPr>
        <p:spPr>
          <a:xfrm>
            <a:off x="7958723" y="3592456"/>
            <a:ext cx="1049612" cy="601292"/>
          </a:xfrm>
          <a:prstGeom prst="can">
            <a:avLst/>
          </a:prstGeom>
          <a:solidFill>
            <a:srgbClr val="FFFFFF"/>
          </a:solidFill>
          <a:ln w="127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70" name="TextBox 69"/>
          <p:cNvSpPr txBox="1"/>
          <p:nvPr/>
        </p:nvSpPr>
        <p:spPr>
          <a:xfrm>
            <a:off x="5817696" y="5927330"/>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7</a:t>
            </a:r>
          </a:p>
        </p:txBody>
      </p:sp>
      <p:sp>
        <p:nvSpPr>
          <p:cNvPr id="71" name="TextBox 70"/>
          <p:cNvSpPr txBox="1"/>
          <p:nvPr/>
        </p:nvSpPr>
        <p:spPr>
          <a:xfrm>
            <a:off x="5001521" y="5203736"/>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1</a:t>
            </a:r>
          </a:p>
        </p:txBody>
      </p:sp>
      <p:sp>
        <p:nvSpPr>
          <p:cNvPr id="72" name="TextBox 71"/>
          <p:cNvSpPr txBox="1"/>
          <p:nvPr/>
        </p:nvSpPr>
        <p:spPr>
          <a:xfrm>
            <a:off x="7710618" y="5387026"/>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2</a:t>
            </a:r>
          </a:p>
        </p:txBody>
      </p:sp>
      <p:sp>
        <p:nvSpPr>
          <p:cNvPr id="73" name="TextBox 72"/>
          <p:cNvSpPr txBox="1"/>
          <p:nvPr/>
        </p:nvSpPr>
        <p:spPr>
          <a:xfrm>
            <a:off x="8728939" y="5370065"/>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3</a:t>
            </a:r>
          </a:p>
        </p:txBody>
      </p:sp>
      <p:sp>
        <p:nvSpPr>
          <p:cNvPr id="74" name="TextBox 73"/>
          <p:cNvSpPr txBox="1"/>
          <p:nvPr/>
        </p:nvSpPr>
        <p:spPr>
          <a:xfrm>
            <a:off x="9646223" y="5330558"/>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4</a:t>
            </a:r>
          </a:p>
        </p:txBody>
      </p:sp>
      <p:sp>
        <p:nvSpPr>
          <p:cNvPr id="75" name="TextBox 74"/>
          <p:cNvSpPr txBox="1"/>
          <p:nvPr/>
        </p:nvSpPr>
        <p:spPr>
          <a:xfrm>
            <a:off x="10787704" y="5879038"/>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6</a:t>
            </a:r>
          </a:p>
        </p:txBody>
      </p:sp>
      <p:sp>
        <p:nvSpPr>
          <p:cNvPr id="76" name="TextBox 75"/>
          <p:cNvSpPr txBox="1"/>
          <p:nvPr/>
        </p:nvSpPr>
        <p:spPr>
          <a:xfrm>
            <a:off x="9950252" y="5901691"/>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5</a:t>
            </a:r>
          </a:p>
        </p:txBody>
      </p:sp>
      <p:sp>
        <p:nvSpPr>
          <p:cNvPr id="77" name="TextBox 76"/>
          <p:cNvSpPr txBox="1"/>
          <p:nvPr/>
        </p:nvSpPr>
        <p:spPr>
          <a:xfrm>
            <a:off x="6764507" y="5895505"/>
            <a:ext cx="64857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VNF 8</a:t>
            </a:r>
          </a:p>
        </p:txBody>
      </p:sp>
      <p:sp>
        <p:nvSpPr>
          <p:cNvPr id="79" name="TextBox 78"/>
          <p:cNvSpPr txBox="1"/>
          <p:nvPr/>
        </p:nvSpPr>
        <p:spPr>
          <a:xfrm>
            <a:off x="10583765" y="5253509"/>
            <a:ext cx="84270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en-US" dirty="0"/>
              <a:t>EMS</a:t>
            </a: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80" name="TextBox 79"/>
          <p:cNvSpPr txBox="1"/>
          <p:nvPr/>
        </p:nvSpPr>
        <p:spPr>
          <a:xfrm>
            <a:off x="6045178" y="3835881"/>
            <a:ext cx="161999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Service</a:t>
            </a:r>
            <a:r>
              <a:rPr kumimoji="0" lang="en-US" sz="1200" b="0" i="0" u="none" strike="noStrike" cap="none" spc="0" normalizeH="0" dirty="0">
                <a:ln>
                  <a:noFill/>
                </a:ln>
                <a:solidFill>
                  <a:srgbClr val="000000"/>
                </a:solidFill>
                <a:effectLst/>
                <a:uFillTx/>
                <a:latin typeface="+mn-lt"/>
                <a:ea typeface="+mn-ea"/>
                <a:cs typeface="+mn-cs"/>
                <a:sym typeface="Calibri"/>
              </a:rPr>
              <a:t> Logic Interpreter</a:t>
            </a:r>
            <a:endParaRPr kumimoji="0" lang="en-US" sz="1200" b="0" i="0" u="none" strike="noStrike" cap="none" spc="0" normalizeH="0" baseline="0" dirty="0">
              <a:ln>
                <a:noFill/>
              </a:ln>
              <a:solidFill>
                <a:srgbClr val="000000"/>
              </a:solidFill>
              <a:effectLst/>
              <a:uFillTx/>
              <a:latin typeface="+mn-lt"/>
              <a:ea typeface="+mn-ea"/>
              <a:cs typeface="+mn-cs"/>
              <a:sym typeface="Calibri"/>
            </a:endParaRPr>
          </a:p>
        </p:txBody>
      </p:sp>
      <p:sp>
        <p:nvSpPr>
          <p:cNvPr id="82" name="TextBox 81"/>
          <p:cNvSpPr txBox="1"/>
          <p:nvPr/>
        </p:nvSpPr>
        <p:spPr>
          <a:xfrm>
            <a:off x="9463900" y="3809266"/>
            <a:ext cx="161999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Service</a:t>
            </a:r>
            <a:r>
              <a:rPr kumimoji="0" lang="en-US" sz="1200" b="0" i="0" u="none" strike="noStrike" cap="none" spc="0" normalizeH="0" dirty="0">
                <a:ln>
                  <a:noFill/>
                </a:ln>
                <a:solidFill>
                  <a:srgbClr val="000000"/>
                </a:solidFill>
                <a:effectLst/>
                <a:uFillTx/>
                <a:latin typeface="+mn-lt"/>
                <a:ea typeface="+mn-ea"/>
                <a:cs typeface="+mn-cs"/>
                <a:sym typeface="Calibri"/>
              </a:rPr>
              <a:t> Logic Interpreter</a:t>
            </a:r>
            <a:endParaRPr kumimoji="0" lang="en-US" sz="1200" b="0" i="0" u="none" strike="noStrike" cap="none" spc="0" normalizeH="0" baseline="0" dirty="0">
              <a:ln>
                <a:noFill/>
              </a:ln>
              <a:solidFill>
                <a:srgbClr val="000000"/>
              </a:solidFill>
              <a:effectLst/>
              <a:uFillTx/>
              <a:latin typeface="+mn-lt"/>
              <a:ea typeface="+mn-ea"/>
              <a:cs typeface="+mn-cs"/>
              <a:sym typeface="Calibri"/>
            </a:endParaRPr>
          </a:p>
        </p:txBody>
      </p:sp>
      <p:sp>
        <p:nvSpPr>
          <p:cNvPr id="83" name="TextBox 82"/>
          <p:cNvSpPr txBox="1"/>
          <p:nvPr/>
        </p:nvSpPr>
        <p:spPr>
          <a:xfrm>
            <a:off x="5078939" y="3736652"/>
            <a:ext cx="80071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Config</a:t>
            </a:r>
          </a:p>
          <a:p>
            <a:pPr marL="0" marR="0" indent="0" algn="ctr" defTabSz="457200" rtl="0" fontAlgn="auto" latinLnBrk="0" hangingPunct="0">
              <a:lnSpc>
                <a:spcPct val="100000"/>
              </a:lnSpc>
              <a:spcBef>
                <a:spcPts val="0"/>
              </a:spcBef>
              <a:spcAft>
                <a:spcPts val="0"/>
              </a:spcAft>
              <a:buClrTx/>
              <a:buSzTx/>
              <a:buFontTx/>
              <a:buNone/>
              <a:tabLst/>
            </a:pPr>
            <a:r>
              <a:rPr lang="en-US" sz="1200" dirty="0"/>
              <a:t>Database</a:t>
            </a:r>
            <a:endParaRPr kumimoji="0" lang="en-US" sz="1200" b="0" i="0" u="none" strike="noStrike" cap="none" spc="0" normalizeH="0" baseline="0" dirty="0">
              <a:ln>
                <a:noFill/>
              </a:ln>
              <a:solidFill>
                <a:srgbClr val="000000"/>
              </a:solidFill>
              <a:effectLst/>
              <a:uFillTx/>
              <a:latin typeface="+mn-lt"/>
              <a:ea typeface="+mn-ea"/>
              <a:cs typeface="+mn-cs"/>
              <a:sym typeface="Calibri"/>
            </a:endParaRPr>
          </a:p>
        </p:txBody>
      </p:sp>
      <p:sp>
        <p:nvSpPr>
          <p:cNvPr id="84" name="TextBox 83"/>
          <p:cNvSpPr txBox="1"/>
          <p:nvPr/>
        </p:nvSpPr>
        <p:spPr>
          <a:xfrm>
            <a:off x="7958723" y="3739157"/>
            <a:ext cx="1049612"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Config</a:t>
            </a:r>
          </a:p>
          <a:p>
            <a:pPr marL="0" marR="0" indent="0" algn="ctr" defTabSz="457200" rtl="0" fontAlgn="auto" latinLnBrk="0" hangingPunct="0">
              <a:lnSpc>
                <a:spcPct val="100000"/>
              </a:lnSpc>
              <a:spcBef>
                <a:spcPts val="0"/>
              </a:spcBef>
              <a:spcAft>
                <a:spcPts val="0"/>
              </a:spcAft>
              <a:buClrTx/>
              <a:buSzTx/>
              <a:buFontTx/>
              <a:buNone/>
              <a:tabLst/>
            </a:pPr>
            <a:r>
              <a:rPr lang="en-US" sz="1200" dirty="0"/>
              <a:t>Database</a:t>
            </a:r>
            <a:endParaRPr kumimoji="0" lang="en-US" sz="1200" b="0" i="0" u="none" strike="noStrike" cap="none" spc="0" normalizeH="0" baseline="0" dirty="0">
              <a:ln>
                <a:noFill/>
              </a:ln>
              <a:solidFill>
                <a:srgbClr val="000000"/>
              </a:solidFill>
              <a:effectLst/>
              <a:uFillTx/>
              <a:latin typeface="+mn-lt"/>
              <a:ea typeface="+mn-ea"/>
              <a:cs typeface="+mn-cs"/>
              <a:sym typeface="Calibri"/>
            </a:endParaRPr>
          </a:p>
        </p:txBody>
      </p:sp>
      <p:cxnSp>
        <p:nvCxnSpPr>
          <p:cNvPr id="85" name="Straight Connector 84"/>
          <p:cNvCxnSpPr/>
          <p:nvPr/>
        </p:nvCxnSpPr>
        <p:spPr>
          <a:xfrm flipH="1">
            <a:off x="10532786" y="5604233"/>
            <a:ext cx="197086" cy="235702"/>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87" name="Straight Connector 86"/>
          <p:cNvCxnSpPr>
            <a:stCxn id="63" idx="2"/>
            <a:endCxn id="61" idx="0"/>
          </p:cNvCxnSpPr>
          <p:nvPr/>
        </p:nvCxnSpPr>
        <p:spPr>
          <a:xfrm>
            <a:off x="10964333" y="5583705"/>
            <a:ext cx="185537" cy="251292"/>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94" name="Straight Connector 93"/>
          <p:cNvCxnSpPr>
            <a:endCxn id="58" idx="0"/>
          </p:cNvCxnSpPr>
          <p:nvPr/>
        </p:nvCxnSpPr>
        <p:spPr>
          <a:xfrm flipH="1">
            <a:off x="8163037" y="4816499"/>
            <a:ext cx="0" cy="5002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96" name="Straight Connector 95"/>
          <p:cNvCxnSpPr/>
          <p:nvPr/>
        </p:nvCxnSpPr>
        <p:spPr>
          <a:xfrm>
            <a:off x="10852474" y="4834041"/>
            <a:ext cx="0" cy="380334"/>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01" name="TextBox 100"/>
          <p:cNvSpPr txBox="1"/>
          <p:nvPr/>
        </p:nvSpPr>
        <p:spPr>
          <a:xfrm>
            <a:off x="10566889" y="4422420"/>
            <a:ext cx="64376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EMS</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Adaptor(s)</a:t>
            </a:r>
            <a:endParaRPr kumimoji="0" lang="en-US" sz="1000" b="0" i="0" u="none" strike="noStrike" cap="none" spc="0" normalizeH="0" baseline="0" dirty="0">
              <a:ln>
                <a:noFill/>
              </a:ln>
              <a:solidFill>
                <a:srgbClr val="000000"/>
              </a:solidFill>
              <a:effectLst/>
              <a:uFillTx/>
              <a:sym typeface="Calibri"/>
            </a:endParaRPr>
          </a:p>
        </p:txBody>
      </p:sp>
      <p:sp>
        <p:nvSpPr>
          <p:cNvPr id="102" name="TextBox 101"/>
          <p:cNvSpPr txBox="1"/>
          <p:nvPr/>
        </p:nvSpPr>
        <p:spPr>
          <a:xfrm>
            <a:off x="9706289" y="4411015"/>
            <a:ext cx="643765"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ETSI Comp</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sp>
        <p:nvSpPr>
          <p:cNvPr id="103" name="TextBox 102"/>
          <p:cNvSpPr txBox="1"/>
          <p:nvPr/>
        </p:nvSpPr>
        <p:spPr>
          <a:xfrm>
            <a:off x="8956675" y="4441749"/>
            <a:ext cx="51712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Chef</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sp>
        <p:nvSpPr>
          <p:cNvPr id="104" name="TextBox 103"/>
          <p:cNvSpPr txBox="1"/>
          <p:nvPr/>
        </p:nvSpPr>
        <p:spPr>
          <a:xfrm>
            <a:off x="8077126" y="4417111"/>
            <a:ext cx="51712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err="1">
                <a:ln>
                  <a:noFill/>
                </a:ln>
                <a:solidFill>
                  <a:srgbClr val="000000"/>
                </a:solidFill>
                <a:effectLst/>
                <a:uFillTx/>
                <a:sym typeface="Calibri"/>
              </a:rPr>
              <a:t>Netconf</a:t>
            </a:r>
            <a:endParaRPr kumimoji="0" lang="en-US" sz="1000" b="0" i="0" u="none" strike="noStrike" cap="none" spc="0" normalizeH="0" baseline="0" dirty="0">
              <a:ln>
                <a:noFill/>
              </a:ln>
              <a:solidFill>
                <a:srgbClr val="000000"/>
              </a:solidFill>
              <a:effectLst/>
              <a:uFillTx/>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cxnSp>
        <p:nvCxnSpPr>
          <p:cNvPr id="105" name="Straight Connector 104"/>
          <p:cNvCxnSpPr/>
          <p:nvPr/>
        </p:nvCxnSpPr>
        <p:spPr>
          <a:xfrm>
            <a:off x="10034342" y="4841857"/>
            <a:ext cx="1" cy="457718"/>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07" name="Straight Connector 106"/>
          <p:cNvCxnSpPr/>
          <p:nvPr/>
        </p:nvCxnSpPr>
        <p:spPr>
          <a:xfrm flipH="1">
            <a:off x="9166082" y="4827321"/>
            <a:ext cx="39" cy="486316"/>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11" name="Straight Connector 110"/>
          <p:cNvCxnSpPr>
            <a:stCxn id="23" idx="2"/>
            <a:endCxn id="57" idx="0"/>
          </p:cNvCxnSpPr>
          <p:nvPr/>
        </p:nvCxnSpPr>
        <p:spPr>
          <a:xfrm flipH="1">
            <a:off x="5305390" y="4849553"/>
            <a:ext cx="0" cy="309958"/>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17" name="TextBox 116"/>
          <p:cNvSpPr txBox="1"/>
          <p:nvPr/>
        </p:nvSpPr>
        <p:spPr>
          <a:xfrm>
            <a:off x="5075206" y="4485665"/>
            <a:ext cx="51712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err="1">
                <a:ln>
                  <a:noFill/>
                </a:ln>
                <a:solidFill>
                  <a:srgbClr val="000000"/>
                </a:solidFill>
                <a:effectLst/>
                <a:uFillTx/>
                <a:sym typeface="Calibri"/>
              </a:rPr>
              <a:t>Netconf</a:t>
            </a:r>
            <a:endParaRPr kumimoji="0" lang="en-US" sz="1000" b="0" i="0" u="none" strike="noStrike" cap="none" spc="0" normalizeH="0" baseline="0" dirty="0">
              <a:ln>
                <a:noFill/>
              </a:ln>
              <a:solidFill>
                <a:srgbClr val="000000"/>
              </a:solidFill>
              <a:effectLst/>
              <a:uFillTx/>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sp>
        <p:nvSpPr>
          <p:cNvPr id="118" name="TextBox 117"/>
          <p:cNvSpPr txBox="1"/>
          <p:nvPr/>
        </p:nvSpPr>
        <p:spPr>
          <a:xfrm>
            <a:off x="5656740" y="4460629"/>
            <a:ext cx="51712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Yang</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sp>
        <p:nvSpPr>
          <p:cNvPr id="119" name="TextBox 118"/>
          <p:cNvSpPr txBox="1"/>
          <p:nvPr/>
        </p:nvSpPr>
        <p:spPr>
          <a:xfrm>
            <a:off x="6217542" y="4441749"/>
            <a:ext cx="79284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3</a:t>
            </a:r>
            <a:r>
              <a:rPr kumimoji="0" lang="en-US" sz="1000" b="0" i="0" u="none" strike="noStrike" cap="none" spc="0" normalizeH="0" baseline="30000" dirty="0">
                <a:ln>
                  <a:noFill/>
                </a:ln>
                <a:solidFill>
                  <a:srgbClr val="000000"/>
                </a:solidFill>
                <a:effectLst/>
                <a:uFillTx/>
                <a:sym typeface="Calibri"/>
              </a:rPr>
              <a:t>rd</a:t>
            </a:r>
            <a:r>
              <a:rPr kumimoji="0" lang="en-US" sz="1000" b="0" i="0" u="none" strike="noStrike" cap="none" spc="0" normalizeH="0" baseline="0" dirty="0">
                <a:ln>
                  <a:noFill/>
                </a:ln>
                <a:solidFill>
                  <a:srgbClr val="000000"/>
                </a:solidFill>
                <a:effectLst/>
                <a:uFillTx/>
                <a:sym typeface="Calibri"/>
              </a:rPr>
              <a:t> Party</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 </a:t>
            </a:r>
            <a:r>
              <a:rPr lang="en-US" sz="1000" dirty="0" err="1"/>
              <a:t>Cont</a:t>
            </a:r>
            <a:endParaRPr kumimoji="0" lang="en-US" sz="1000" b="0" i="0" u="none" strike="noStrike" cap="none" spc="0" normalizeH="0" baseline="0" dirty="0">
              <a:ln>
                <a:noFill/>
              </a:ln>
              <a:solidFill>
                <a:srgbClr val="000000"/>
              </a:solidFill>
              <a:effectLst/>
              <a:uFillTx/>
              <a:sym typeface="Calibri"/>
            </a:endParaRPr>
          </a:p>
        </p:txBody>
      </p:sp>
      <p:sp>
        <p:nvSpPr>
          <p:cNvPr id="120" name="TextBox 119"/>
          <p:cNvSpPr txBox="1"/>
          <p:nvPr/>
        </p:nvSpPr>
        <p:spPr>
          <a:xfrm>
            <a:off x="7096046" y="4427203"/>
            <a:ext cx="534760"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sym typeface="Calibri"/>
              </a:rPr>
              <a:t>CLI</a:t>
            </a:r>
          </a:p>
          <a:p>
            <a:pPr marL="0" marR="0" indent="0" algn="ctr" defTabSz="457200" rtl="0" fontAlgn="auto" latinLnBrk="0" hangingPunct="0">
              <a:lnSpc>
                <a:spcPct val="100000"/>
              </a:lnSpc>
              <a:spcBef>
                <a:spcPts val="0"/>
              </a:spcBef>
              <a:spcAft>
                <a:spcPts val="0"/>
              </a:spcAft>
              <a:buClrTx/>
              <a:buSzTx/>
              <a:buFontTx/>
              <a:buNone/>
              <a:tabLst/>
            </a:pPr>
            <a:r>
              <a:rPr lang="en-US" sz="1000" dirty="0"/>
              <a:t>Adaptor</a:t>
            </a:r>
            <a:endParaRPr kumimoji="0" lang="en-US" sz="1000" b="0" i="0" u="none" strike="noStrike" cap="none" spc="0" normalizeH="0" baseline="0" dirty="0">
              <a:ln>
                <a:noFill/>
              </a:ln>
              <a:solidFill>
                <a:srgbClr val="000000"/>
              </a:solidFill>
              <a:effectLst/>
              <a:uFillTx/>
              <a:sym typeface="Calibri"/>
            </a:endParaRPr>
          </a:p>
        </p:txBody>
      </p:sp>
      <p:sp>
        <p:nvSpPr>
          <p:cNvPr id="121" name="Arrow: Right 120"/>
          <p:cNvSpPr/>
          <p:nvPr/>
        </p:nvSpPr>
        <p:spPr>
          <a:xfrm>
            <a:off x="2623021" y="2571705"/>
            <a:ext cx="556276" cy="437317"/>
          </a:xfrm>
          <a:prstGeom prst="rightArrow">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grpSp>
        <p:nvGrpSpPr>
          <p:cNvPr id="124" name="Group 123"/>
          <p:cNvGrpSpPr/>
          <p:nvPr/>
        </p:nvGrpSpPr>
        <p:grpSpPr>
          <a:xfrm>
            <a:off x="7624845" y="170804"/>
            <a:ext cx="4434399" cy="1757187"/>
            <a:chOff x="8663988" y="170804"/>
            <a:chExt cx="3091284" cy="1611149"/>
          </a:xfrm>
        </p:grpSpPr>
        <p:sp>
          <p:nvSpPr>
            <p:cNvPr id="122" name="Speech Bubble: Rectangle with Corners Rounded 121"/>
            <p:cNvSpPr/>
            <p:nvPr/>
          </p:nvSpPr>
          <p:spPr>
            <a:xfrm>
              <a:off x="8663988" y="170804"/>
              <a:ext cx="3088442" cy="1611149"/>
            </a:xfrm>
            <a:prstGeom prst="wedgeRoundRectCallout">
              <a:avLst>
                <a:gd name="adj1" fmla="val -75206"/>
                <a:gd name="adj2" fmla="val 22806"/>
                <a:gd name="adj3" fmla="val 16667"/>
              </a:avLst>
            </a:prstGeom>
            <a:solidFill>
              <a:schemeClr val="accent1">
                <a:lumMod val="10000"/>
                <a:lumOff val="90000"/>
              </a:schemeClr>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23" name="TextBox 122"/>
            <p:cNvSpPr txBox="1"/>
            <p:nvPr/>
          </p:nvSpPr>
          <p:spPr>
            <a:xfrm>
              <a:off x="8729071" y="198367"/>
              <a:ext cx="3026201" cy="134575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28600" marR="0" indent="-228600" algn="l" defTabSz="457200" rtl="0" fontAlgn="auto" latinLnBrk="0" hangingPunct="0">
                <a:lnSpc>
                  <a:spcPct val="100000"/>
                </a:lnSpc>
                <a:spcBef>
                  <a:spcPts val="0"/>
                </a:spcBef>
                <a:spcAft>
                  <a:spcPts val="0"/>
                </a:spcAft>
                <a:buClrTx/>
                <a:buSzTx/>
                <a:buFontTx/>
                <a:buAutoNum type="arabicPeriod"/>
                <a:tabLst/>
              </a:pPr>
              <a:r>
                <a:rPr kumimoji="0" lang="en-US" sz="1300" b="0" i="0" u="none" strike="noStrike" cap="none" spc="0" normalizeH="0" baseline="0" dirty="0">
                  <a:ln>
                    <a:noFill/>
                  </a:ln>
                  <a:solidFill>
                    <a:srgbClr val="000000"/>
                  </a:solidFill>
                  <a:effectLst/>
                  <a:uFillTx/>
                  <a:sym typeface="Calibri"/>
                </a:rPr>
                <a:t>Align</a:t>
              </a:r>
              <a:r>
                <a:rPr kumimoji="0" lang="en-US" sz="1300" b="0" i="0" u="none" strike="noStrike" cap="none" spc="0" normalizeH="0" dirty="0">
                  <a:ln>
                    <a:noFill/>
                  </a:ln>
                  <a:solidFill>
                    <a:srgbClr val="000000"/>
                  </a:solidFill>
                  <a:effectLst/>
                  <a:uFillTx/>
                  <a:sym typeface="Calibri"/>
                </a:rPr>
                <a:t> Open-O’s NFV-O &amp; ECOMP MSO into an integrated Orchestrator (SO)</a:t>
              </a:r>
            </a:p>
            <a:p>
              <a:pPr marL="228600" marR="0" indent="-228600" algn="l" defTabSz="457200" rtl="0" fontAlgn="auto" latinLnBrk="0" hangingPunct="0">
                <a:lnSpc>
                  <a:spcPct val="100000"/>
                </a:lnSpc>
                <a:spcBef>
                  <a:spcPts val="0"/>
                </a:spcBef>
                <a:spcAft>
                  <a:spcPts val="0"/>
                </a:spcAft>
                <a:buClrTx/>
                <a:buSzTx/>
                <a:buFontTx/>
                <a:buAutoNum type="arabicPeriod"/>
                <a:tabLst/>
              </a:pPr>
              <a:r>
                <a:rPr lang="en-US" sz="1300" baseline="0" dirty="0"/>
                <a:t>Enhance / Expand Controller</a:t>
              </a:r>
              <a:r>
                <a:rPr lang="en-US" sz="1300" dirty="0"/>
                <a:t> Adaptor layer to meet broad SP requirements</a:t>
              </a:r>
              <a:endParaRPr lang="en-US" sz="1300" baseline="0" dirty="0"/>
            </a:p>
            <a:p>
              <a:pPr marL="228600" marR="0" indent="-228600" algn="l" defTabSz="457200" rtl="0" fontAlgn="auto" latinLnBrk="0" hangingPunct="0">
                <a:lnSpc>
                  <a:spcPct val="100000"/>
                </a:lnSpc>
                <a:spcBef>
                  <a:spcPts val="0"/>
                </a:spcBef>
                <a:spcAft>
                  <a:spcPts val="0"/>
                </a:spcAft>
                <a:buClrTx/>
                <a:buSzTx/>
                <a:buFontTx/>
                <a:buAutoNum type="arabicPeriod"/>
                <a:tabLst/>
              </a:pPr>
              <a:r>
                <a:rPr lang="en-US" sz="1300" baseline="0" dirty="0"/>
                <a:t>Expand VIM layer to support multiple cloud infrastructures</a:t>
              </a:r>
            </a:p>
            <a:p>
              <a:pPr marL="228600" marR="0" indent="-228600" algn="l" defTabSz="457200" rtl="0" fontAlgn="auto" latinLnBrk="0" hangingPunct="0">
                <a:lnSpc>
                  <a:spcPct val="100000"/>
                </a:lnSpc>
                <a:spcBef>
                  <a:spcPts val="0"/>
                </a:spcBef>
                <a:spcAft>
                  <a:spcPts val="0"/>
                </a:spcAft>
                <a:buClrTx/>
                <a:buSzTx/>
                <a:buFontTx/>
                <a:buAutoNum type="arabicPeriod"/>
                <a:tabLst/>
              </a:pPr>
              <a:r>
                <a:rPr kumimoji="0" lang="en-US" sz="1300" b="0" i="0" u="none" strike="noStrike" cap="none" spc="0" normalizeH="0" dirty="0">
                  <a:ln>
                    <a:noFill/>
                  </a:ln>
                  <a:solidFill>
                    <a:srgbClr val="000000"/>
                  </a:solidFill>
                  <a:effectLst/>
                  <a:uFillTx/>
                  <a:sym typeface="Calibri"/>
                </a:rPr>
                <a:t>Multiple instances of modules within green dotted lines can be deployed to support scaling and geographic distribution</a:t>
              </a:r>
              <a:endParaRPr kumimoji="0" lang="en-US" sz="1300" b="0" i="0" u="none" strike="noStrike" cap="none" spc="0" normalizeH="0" baseline="0" dirty="0">
                <a:ln>
                  <a:noFill/>
                </a:ln>
                <a:solidFill>
                  <a:srgbClr val="000000"/>
                </a:solidFill>
                <a:effectLst/>
                <a:uFillTx/>
                <a:sym typeface="Calibri"/>
              </a:endParaRPr>
            </a:p>
          </p:txBody>
        </p:sp>
      </p:grpSp>
      <p:grpSp>
        <p:nvGrpSpPr>
          <p:cNvPr id="14" name="Group 13"/>
          <p:cNvGrpSpPr/>
          <p:nvPr/>
        </p:nvGrpSpPr>
        <p:grpSpPr>
          <a:xfrm>
            <a:off x="2994329" y="3400697"/>
            <a:ext cx="1758715" cy="1448792"/>
            <a:chOff x="2988366" y="3768139"/>
            <a:chExt cx="1758715" cy="1448792"/>
          </a:xfrm>
        </p:grpSpPr>
        <p:sp>
          <p:nvSpPr>
            <p:cNvPr id="20" name="Rounded Rectangle 35"/>
            <p:cNvSpPr/>
            <p:nvPr/>
          </p:nvSpPr>
          <p:spPr>
            <a:xfrm>
              <a:off x="2988366" y="3768139"/>
              <a:ext cx="1758715" cy="1448792"/>
            </a:xfrm>
            <a:prstGeom prst="round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t"/>
            <a:lstStyle/>
            <a:p>
              <a:pPr algn="ctr" defTabSz="609285">
                <a:lnSpc>
                  <a:spcPts val="1800"/>
                </a:lnSpc>
              </a:pPr>
              <a:r>
                <a:rPr lang="en-US" sz="2000" dirty="0">
                  <a:solidFill>
                    <a:schemeClr val="tx1"/>
                  </a:solidFill>
                </a:rPr>
                <a:t>Multi-VIM</a:t>
              </a:r>
            </a:p>
            <a:p>
              <a:pPr algn="ctr" defTabSz="609285">
                <a:lnSpc>
                  <a:spcPts val="1800"/>
                </a:lnSpc>
              </a:pPr>
              <a:r>
                <a:rPr lang="en-US" sz="2000" dirty="0">
                  <a:solidFill>
                    <a:schemeClr val="tx1"/>
                  </a:solidFill>
                </a:rPr>
                <a:t>Infrastructure Interface</a:t>
              </a:r>
            </a:p>
          </p:txBody>
        </p:sp>
        <p:sp>
          <p:nvSpPr>
            <p:cNvPr id="95" name="Rectangle 94"/>
            <p:cNvSpPr/>
            <p:nvPr/>
          </p:nvSpPr>
          <p:spPr>
            <a:xfrm>
              <a:off x="3102233" y="4923730"/>
              <a:ext cx="399214" cy="248299"/>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Open</a:t>
              </a:r>
            </a:p>
            <a:p>
              <a:pPr marL="0" marR="0" indent="0" algn="ctr" defTabSz="457200" rtl="0" fontAlgn="auto" latinLnBrk="0" hangingPunct="0">
                <a:lnSpc>
                  <a:spcPct val="100000"/>
                </a:lnSpc>
                <a:spcBef>
                  <a:spcPts val="0"/>
                </a:spcBef>
                <a:spcAft>
                  <a:spcPts val="0"/>
                </a:spcAft>
                <a:buClrTx/>
                <a:buSzTx/>
                <a:buFontTx/>
                <a:buNone/>
                <a:tabLst/>
              </a:pPr>
              <a:r>
                <a:rPr lang="en-US" sz="1000" dirty="0"/>
                <a:t>Stack</a:t>
              </a:r>
              <a:endParaRPr kumimoji="0" lang="en-US" sz="1000" b="0" i="0" u="none" strike="noStrike" cap="none" spc="0" normalizeH="0" baseline="0" dirty="0">
                <a:ln>
                  <a:noFill/>
                </a:ln>
                <a:solidFill>
                  <a:srgbClr val="000000"/>
                </a:solidFill>
                <a:effectLst/>
                <a:uFillTx/>
                <a:latin typeface="+mn-lt"/>
                <a:ea typeface="+mn-ea"/>
                <a:cs typeface="+mn-cs"/>
                <a:sym typeface="Calibri"/>
              </a:endParaRPr>
            </a:p>
          </p:txBody>
        </p:sp>
        <p:sp>
          <p:nvSpPr>
            <p:cNvPr id="97" name="Rectangle 96"/>
            <p:cNvSpPr/>
            <p:nvPr/>
          </p:nvSpPr>
          <p:spPr>
            <a:xfrm>
              <a:off x="3610616" y="4911118"/>
              <a:ext cx="399214" cy="248299"/>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AWS</a:t>
              </a:r>
            </a:p>
          </p:txBody>
        </p:sp>
        <p:sp>
          <p:nvSpPr>
            <p:cNvPr id="106" name="TextBox 105"/>
            <p:cNvSpPr txBox="1"/>
            <p:nvPr/>
          </p:nvSpPr>
          <p:spPr>
            <a:xfrm>
              <a:off x="3142147" y="4577798"/>
              <a:ext cx="1401985"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000000"/>
                  </a:solidFill>
                  <a:effectLst/>
                  <a:uFillTx/>
                  <a:latin typeface="+mn-lt"/>
                  <a:ea typeface="+mn-ea"/>
                  <a:cs typeface="+mn-cs"/>
                  <a:sym typeface="Calibri"/>
                </a:rPr>
                <a:t>Infra. Adaption Layer</a:t>
              </a:r>
            </a:p>
          </p:txBody>
        </p:sp>
        <p:sp>
          <p:nvSpPr>
            <p:cNvPr id="108" name="Rectangle 107"/>
            <p:cNvSpPr/>
            <p:nvPr/>
          </p:nvSpPr>
          <p:spPr>
            <a:xfrm>
              <a:off x="4085786" y="4903975"/>
              <a:ext cx="399214" cy="248299"/>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Azure</a:t>
              </a:r>
            </a:p>
          </p:txBody>
        </p:sp>
        <p:sp>
          <p:nvSpPr>
            <p:cNvPr id="6" name="TextBox 5"/>
            <p:cNvSpPr txBox="1"/>
            <p:nvPr/>
          </p:nvSpPr>
          <p:spPr>
            <a:xfrm flipH="1">
              <a:off x="4516950" y="4778457"/>
              <a:ext cx="4571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a:t>
              </a:r>
            </a:p>
          </p:txBody>
        </p:sp>
      </p:grpSp>
      <p:sp>
        <p:nvSpPr>
          <p:cNvPr id="109" name="Rectangle 108"/>
          <p:cNvSpPr/>
          <p:nvPr/>
        </p:nvSpPr>
        <p:spPr>
          <a:xfrm>
            <a:off x="6071285" y="5361242"/>
            <a:ext cx="1224383" cy="381118"/>
          </a:xfrm>
          <a:prstGeom prst="rect">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a:r>
              <a:rPr lang="en-US" dirty="0"/>
              <a:t>s-</a:t>
            </a:r>
            <a:r>
              <a:rPr lang="en-US" dirty="0" err="1"/>
              <a:t>vnfm</a:t>
            </a:r>
            <a:endParaRPr kumimoji="0" lang="en-US" b="0" i="0" u="none" strike="noStrike" cap="none" spc="0" normalizeH="0" baseline="0" dirty="0">
              <a:ln>
                <a:noFill/>
              </a:ln>
              <a:solidFill>
                <a:srgbClr val="000000"/>
              </a:solidFill>
              <a:effectLst/>
              <a:uFillTx/>
              <a:sym typeface="Calibri"/>
            </a:endParaRPr>
          </a:p>
        </p:txBody>
      </p:sp>
      <p:cxnSp>
        <p:nvCxnSpPr>
          <p:cNvPr id="110" name="Straight Connector 109"/>
          <p:cNvCxnSpPr/>
          <p:nvPr/>
        </p:nvCxnSpPr>
        <p:spPr>
          <a:xfrm>
            <a:off x="7794479" y="2161571"/>
            <a:ext cx="0" cy="290437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12" name="Straight Connector 111"/>
          <p:cNvCxnSpPr/>
          <p:nvPr/>
        </p:nvCxnSpPr>
        <p:spPr>
          <a:xfrm>
            <a:off x="6595629" y="5068045"/>
            <a:ext cx="1209450"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14" name="Straight Connector 113"/>
          <p:cNvCxnSpPr/>
          <p:nvPr/>
        </p:nvCxnSpPr>
        <p:spPr>
          <a:xfrm>
            <a:off x="6602018" y="5053388"/>
            <a:ext cx="0" cy="341148"/>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16" name="Straight Connector 115"/>
          <p:cNvCxnSpPr/>
          <p:nvPr/>
        </p:nvCxnSpPr>
        <p:spPr>
          <a:xfrm>
            <a:off x="6148493" y="5769865"/>
            <a:ext cx="0" cy="12564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25" name="Straight Connector 124"/>
          <p:cNvCxnSpPr>
            <a:endCxn id="66" idx="0"/>
          </p:cNvCxnSpPr>
          <p:nvPr/>
        </p:nvCxnSpPr>
        <p:spPr>
          <a:xfrm>
            <a:off x="7088794" y="5743099"/>
            <a:ext cx="0" cy="134415"/>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807911360"/>
      </p:ext>
    </p:extLst>
  </p:cSld>
  <p:clrMapOvr>
    <a:masterClrMapping/>
  </p:clrMapOvr>
  <p:transition spd="med"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34011"/>
            <a:ext cx="10844563" cy="423189"/>
          </a:xfrm>
        </p:spPr>
        <p:txBody>
          <a:bodyPr>
            <a:normAutofit/>
          </a:bodyPr>
          <a:lstStyle/>
          <a:p>
            <a:r>
              <a:rPr lang="en-US" sz="2400" dirty="0"/>
              <a:t>Sample VNF Instantiation Flow with Option 3:</a:t>
            </a:r>
          </a:p>
        </p:txBody>
      </p:sp>
      <p:sp>
        <p:nvSpPr>
          <p:cNvPr id="3" name="Rectangle 2"/>
          <p:cNvSpPr/>
          <p:nvPr/>
        </p:nvSpPr>
        <p:spPr>
          <a:xfrm>
            <a:off x="615821" y="457200"/>
            <a:ext cx="11374016" cy="5632311"/>
          </a:xfrm>
          <a:prstGeom prst="rect">
            <a:avLst/>
          </a:prstGeom>
        </p:spPr>
        <p:txBody>
          <a:bodyPr wrap="square">
            <a:spAutoFit/>
          </a:bodyPr>
          <a:lstStyle/>
          <a:p>
            <a:pPr marL="342900" lvl="0" indent="-342900">
              <a:buFont typeface="+mj-lt"/>
              <a:buAutoNum type="arabicParenR"/>
            </a:pPr>
            <a:r>
              <a:rPr lang="en-US" sz="1500" dirty="0">
                <a:latin typeface="Calibri" panose="020F0502020204030204" pitchFamily="34" charset="0"/>
                <a:ea typeface="Times New Roman" panose="02020603050405020304" pitchFamily="18" charset="0"/>
              </a:rPr>
              <a:t>When a service Request is received by External API gateway, depending on the geographic region desired, requested is directed to right Service Orchestrator instance</a:t>
            </a:r>
            <a:endParaRPr lang="en-US" sz="1500" dirty="0">
              <a:latin typeface="Times New Roman" panose="02020603050405020304" pitchFamily="18" charset="0"/>
              <a:ea typeface="Calibri" panose="020F0502020204030204" pitchFamily="34" charset="0"/>
            </a:endParaRPr>
          </a:p>
          <a:p>
            <a:pPr marL="342900" lvl="0" indent="-342900">
              <a:buFont typeface="+mj-lt"/>
              <a:buAutoNum type="arabicParenR"/>
            </a:pPr>
            <a:r>
              <a:rPr lang="en-US" sz="1500" dirty="0">
                <a:latin typeface="Calibri" panose="020F0502020204030204" pitchFamily="34" charset="0"/>
                <a:ea typeface="Times New Roman" panose="02020603050405020304" pitchFamily="18" charset="0"/>
              </a:rPr>
              <a:t>Service Orchestration performs the following steps (as described in the workflow recipe created in SDC), </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If the </a:t>
            </a:r>
            <a:r>
              <a:rPr lang="en-US" sz="1500" dirty="0" err="1">
                <a:latin typeface="Calibri" panose="020F0502020204030204" pitchFamily="34" charset="0"/>
                <a:ea typeface="Times New Roman" panose="02020603050405020304" pitchFamily="18" charset="0"/>
              </a:rPr>
              <a:t>vnf</a:t>
            </a:r>
            <a:r>
              <a:rPr lang="en-US" sz="1500" dirty="0">
                <a:latin typeface="Calibri" panose="020F0502020204030204" pitchFamily="34" charset="0"/>
                <a:ea typeface="Times New Roman" panose="02020603050405020304" pitchFamily="18" charset="0"/>
              </a:rPr>
              <a:t> uses vendor VNF-M then pass all the details to vendor VNF Manager, </a:t>
            </a:r>
            <a:r>
              <a:rPr lang="en-US" sz="1500" b="1" dirty="0">
                <a:solidFill>
                  <a:srgbClr val="0070C0"/>
                </a:solidFill>
                <a:latin typeface="Calibri" panose="020F0502020204030204" pitchFamily="34" charset="0"/>
                <a:ea typeface="Times New Roman" panose="02020603050405020304" pitchFamily="18" charset="0"/>
              </a:rPr>
              <a:t>(Go to Step 2g)</a:t>
            </a:r>
            <a:endParaRPr lang="en-US" sz="1500" dirty="0">
              <a:latin typeface="Calibri" panose="020F0502020204030204" pitchFamily="34" charset="0"/>
              <a:ea typeface="Times New Roman" panose="02020603050405020304" pitchFamily="18"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invokes location optimization to identify best data center placement for the VNF</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calls external license manager to get a valid license to create a new instance of the VNF</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requests Infrastructure / multi-VIM layer to allocate right compute / memory / storage resources and instantiate the VNF/VNF components (one or more VM’s or one or more containers) </a:t>
            </a:r>
            <a:r>
              <a:rPr lang="en-US" sz="1500" dirty="0">
                <a:solidFill>
                  <a:srgbClr val="0070C0"/>
                </a:solidFill>
                <a:latin typeface="Calibri" panose="020F0502020204030204" pitchFamily="34" charset="0"/>
                <a:ea typeface="Times New Roman" panose="02020603050405020304" pitchFamily="18" charset="0"/>
              </a:rPr>
              <a:t>– </a:t>
            </a:r>
            <a:r>
              <a:rPr lang="en-US" sz="1500" b="1" dirty="0">
                <a:solidFill>
                  <a:srgbClr val="0070C0"/>
                </a:solidFill>
                <a:latin typeface="Calibri" panose="020F0502020204030204" pitchFamily="34" charset="0"/>
                <a:ea typeface="Times New Roman" panose="02020603050405020304" pitchFamily="18" charset="0"/>
              </a:rPr>
              <a:t>(Go to Step 3)</a:t>
            </a:r>
            <a:endParaRPr lang="en-US" sz="1500" b="1" dirty="0">
              <a:solidFill>
                <a:srgbClr val="0070C0"/>
              </a:solidFill>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requests SDN-C to perform necessary network configuration (could be multiple calls for WAN connection, overlay networking, etc.) </a:t>
            </a:r>
            <a:r>
              <a:rPr lang="en-US" sz="1500" dirty="0">
                <a:solidFill>
                  <a:srgbClr val="0070C0"/>
                </a:solidFill>
                <a:latin typeface="Calibri" panose="020F0502020204030204" pitchFamily="34" charset="0"/>
                <a:ea typeface="Times New Roman" panose="02020603050405020304" pitchFamily="18" charset="0"/>
              </a:rPr>
              <a:t>– </a:t>
            </a:r>
            <a:r>
              <a:rPr lang="en-US" sz="1500" b="1" dirty="0">
                <a:solidFill>
                  <a:srgbClr val="0070C0"/>
                </a:solidFill>
                <a:latin typeface="Calibri" panose="020F0502020204030204" pitchFamily="34" charset="0"/>
                <a:ea typeface="Times New Roman" panose="02020603050405020304" pitchFamily="18" charset="0"/>
              </a:rPr>
              <a:t>(Go to Step 4)</a:t>
            </a:r>
            <a:endParaRPr lang="en-US" sz="1500" b="1" dirty="0">
              <a:solidFill>
                <a:srgbClr val="0070C0"/>
              </a:solidFill>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Requests APP-C to configure the newly created VNF </a:t>
            </a:r>
            <a:r>
              <a:rPr lang="en-US" sz="1500" dirty="0">
                <a:solidFill>
                  <a:srgbClr val="0070C0"/>
                </a:solidFill>
                <a:latin typeface="Calibri" panose="020F0502020204030204" pitchFamily="34" charset="0"/>
                <a:ea typeface="Times New Roman" panose="02020603050405020304" pitchFamily="18" charset="0"/>
              </a:rPr>
              <a:t>– </a:t>
            </a:r>
            <a:r>
              <a:rPr lang="en-US" sz="1500" b="1" dirty="0">
                <a:solidFill>
                  <a:srgbClr val="0070C0"/>
                </a:solidFill>
                <a:latin typeface="Calibri" panose="020F0502020204030204" pitchFamily="34" charset="0"/>
                <a:ea typeface="Times New Roman" panose="02020603050405020304" pitchFamily="18" charset="0"/>
              </a:rPr>
              <a:t>(Go to Step 5)</a:t>
            </a:r>
            <a:endParaRPr lang="en-US" sz="1500" b="1" dirty="0">
              <a:solidFill>
                <a:srgbClr val="0070C0"/>
              </a:solidFill>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SO broadcasts “VNF in service ready” so that DCAE controller can start monitoring by the right DCAE instance </a:t>
            </a:r>
            <a:endParaRPr lang="en-US" sz="1500" dirty="0">
              <a:latin typeface="Times New Roman" panose="02020603050405020304" pitchFamily="18" charset="0"/>
              <a:ea typeface="Calibri" panose="020F0502020204030204" pitchFamily="34" charset="0"/>
            </a:endParaRPr>
          </a:p>
          <a:p>
            <a:pPr marL="342900" lvl="0" indent="-342900">
              <a:buFont typeface="+mj-lt"/>
              <a:buAutoNum type="arabicParenR"/>
            </a:pPr>
            <a:r>
              <a:rPr lang="en-US" sz="1500" dirty="0">
                <a:latin typeface="Calibri" panose="020F0502020204030204" pitchFamily="34" charset="0"/>
                <a:ea typeface="Times New Roman" panose="02020603050405020304" pitchFamily="18" charset="0"/>
              </a:rPr>
              <a:t>Multi-VIM Infrastructure Interface calls the right infrastructure controller to get right compute / Storage / memory resource allocated and VM(s) are created. </a:t>
            </a:r>
            <a:r>
              <a:rPr lang="en-US" sz="1500" dirty="0">
                <a:solidFill>
                  <a:srgbClr val="0070C0"/>
                </a:solidFill>
                <a:latin typeface="Calibri" panose="020F0502020204030204" pitchFamily="34" charset="0"/>
                <a:ea typeface="Times New Roman" panose="02020603050405020304" pitchFamily="18" charset="0"/>
              </a:rPr>
              <a:t>– </a:t>
            </a:r>
            <a:r>
              <a:rPr lang="en-US" sz="1500" b="1" dirty="0">
                <a:solidFill>
                  <a:srgbClr val="0070C0"/>
                </a:solidFill>
                <a:latin typeface="Calibri" panose="020F0502020204030204" pitchFamily="34" charset="0"/>
                <a:ea typeface="Times New Roman" panose="02020603050405020304" pitchFamily="18" charset="0"/>
              </a:rPr>
              <a:t>(Go to Step 2d)</a:t>
            </a:r>
            <a:endParaRPr lang="en-US" sz="1500" b="1" dirty="0">
              <a:solidFill>
                <a:srgbClr val="0070C0"/>
              </a:solidFill>
              <a:latin typeface="Times New Roman" panose="02020603050405020304" pitchFamily="18" charset="0"/>
              <a:ea typeface="Calibri" panose="020F0502020204030204" pitchFamily="34" charset="0"/>
            </a:endParaRPr>
          </a:p>
          <a:p>
            <a:pPr marL="342900" lvl="0" indent="-342900">
              <a:buFont typeface="+mj-lt"/>
              <a:buAutoNum type="arabicParenR"/>
            </a:pPr>
            <a:r>
              <a:rPr lang="en-US" sz="1500" dirty="0">
                <a:latin typeface="Calibri" panose="020F0502020204030204" pitchFamily="34" charset="0"/>
                <a:ea typeface="Times New Roman" panose="02020603050405020304" pitchFamily="18" charset="0"/>
              </a:rPr>
              <a:t>SDN-C controller performs the following functions (could be multiple calls from SO)</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calls resource assignment API in controller to get parameters like hostname, static IP addresses etc. if they did not come in from SDC recipe or external API</a:t>
            </a: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SDN-C performs overlay network configuration</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SDN-C performs required WAN network configuration</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SDN-C could call legacy or 3</a:t>
            </a:r>
            <a:r>
              <a:rPr lang="en-US" sz="1500" baseline="30000" dirty="0">
                <a:latin typeface="Calibri" panose="020F0502020204030204" pitchFamily="34" charset="0"/>
                <a:ea typeface="Times New Roman" panose="02020603050405020304" pitchFamily="18" charset="0"/>
              </a:rPr>
              <a:t>rd</a:t>
            </a:r>
            <a:r>
              <a:rPr lang="en-US" sz="1500" dirty="0">
                <a:latin typeface="Calibri" panose="020F0502020204030204" pitchFamily="34" charset="0"/>
                <a:ea typeface="Times New Roman" panose="02020603050405020304" pitchFamily="18" charset="0"/>
              </a:rPr>
              <a:t> party controller for WAN configuration </a:t>
            </a:r>
            <a:r>
              <a:rPr lang="en-US" sz="1500" dirty="0">
                <a:solidFill>
                  <a:srgbClr val="0070C0"/>
                </a:solidFill>
                <a:latin typeface="Calibri" panose="020F0502020204030204" pitchFamily="34" charset="0"/>
                <a:ea typeface="Times New Roman" panose="02020603050405020304" pitchFamily="18" charset="0"/>
              </a:rPr>
              <a:t>– </a:t>
            </a:r>
            <a:r>
              <a:rPr lang="en-US" sz="1500" b="1" dirty="0">
                <a:solidFill>
                  <a:srgbClr val="0070C0"/>
                </a:solidFill>
                <a:latin typeface="Calibri" panose="020F0502020204030204" pitchFamily="34" charset="0"/>
                <a:ea typeface="Times New Roman" panose="02020603050405020304" pitchFamily="18" charset="0"/>
              </a:rPr>
              <a:t>(Go to Step 2e)</a:t>
            </a:r>
            <a:endParaRPr lang="en-US" sz="1500" b="1" dirty="0">
              <a:solidFill>
                <a:srgbClr val="0070C0"/>
              </a:solidFill>
              <a:latin typeface="Times New Roman" panose="02020603050405020304" pitchFamily="18" charset="0"/>
              <a:ea typeface="Calibri" panose="020F0502020204030204" pitchFamily="34" charset="0"/>
            </a:endParaRPr>
          </a:p>
          <a:p>
            <a:pPr marL="342900" lvl="0" indent="-342900">
              <a:buFont typeface="+mj-lt"/>
              <a:buAutoNum type="arabicParenR"/>
            </a:pPr>
            <a:r>
              <a:rPr lang="en-US" sz="1500" dirty="0">
                <a:latin typeface="Calibri" panose="020F0502020204030204" pitchFamily="34" charset="0"/>
                <a:ea typeface="Times New Roman" panose="02020603050405020304" pitchFamily="18" charset="0"/>
              </a:rPr>
              <a:t>App-C performs the following steps </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App-C uses right DG to perform necessary VNF configuration setting</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App-C uses right adaptor to push the configuration to VNF (</a:t>
            </a:r>
            <a:r>
              <a:rPr lang="en-US" sz="1500" dirty="0" err="1">
                <a:latin typeface="Calibri" panose="020F0502020204030204" pitchFamily="34" charset="0"/>
                <a:ea typeface="Times New Roman" panose="02020603050405020304" pitchFamily="18" charset="0"/>
              </a:rPr>
              <a:t>Netconf</a:t>
            </a:r>
            <a:r>
              <a:rPr lang="en-US" sz="1500" dirty="0">
                <a:latin typeface="Calibri" panose="020F0502020204030204" pitchFamily="34" charset="0"/>
                <a:ea typeface="Times New Roman" panose="02020603050405020304" pitchFamily="18" charset="0"/>
              </a:rPr>
              <a:t>, Chef, ETSI etc.)</a:t>
            </a:r>
            <a:endParaRPr lang="en-US" sz="1500" dirty="0">
              <a:latin typeface="Times New Roman" panose="02020603050405020304" pitchFamily="18" charset="0"/>
              <a:ea typeface="Calibri" panose="020F0502020204030204" pitchFamily="34" charset="0"/>
            </a:endParaRPr>
          </a:p>
          <a:p>
            <a:pPr marL="742950" lvl="1" indent="-285750">
              <a:buFont typeface="+mj-lt"/>
              <a:buAutoNum type="alphaLcPeriod"/>
            </a:pPr>
            <a:r>
              <a:rPr lang="en-US" sz="1500" dirty="0">
                <a:latin typeface="Calibri" panose="020F0502020204030204" pitchFamily="34" charset="0"/>
                <a:ea typeface="Times New Roman" panose="02020603050405020304" pitchFamily="18" charset="0"/>
              </a:rPr>
              <a:t>If vendor EMS interface is required, right EMS adaptor is used to push the configuration</a:t>
            </a:r>
            <a:endParaRPr lang="en-US" sz="1500" dirty="0">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3115942377"/>
      </p:ext>
    </p:extLst>
  </p:cSld>
  <p:clrMapOvr>
    <a:masterClrMapping/>
  </p:clrMapOvr>
  <p:transition spd="med"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34011"/>
            <a:ext cx="10844563" cy="423189"/>
          </a:xfrm>
        </p:spPr>
        <p:txBody>
          <a:bodyPr>
            <a:normAutofit/>
          </a:bodyPr>
          <a:lstStyle/>
          <a:p>
            <a:r>
              <a:rPr lang="en-US" sz="2400" dirty="0"/>
              <a:t>Characteristics of ONAP Controllers:</a:t>
            </a:r>
          </a:p>
        </p:txBody>
      </p:sp>
      <p:sp>
        <p:nvSpPr>
          <p:cNvPr id="3" name="Rectangle 2"/>
          <p:cNvSpPr/>
          <p:nvPr/>
        </p:nvSpPr>
        <p:spPr>
          <a:xfrm>
            <a:off x="497127" y="513184"/>
            <a:ext cx="11492710" cy="5561044"/>
          </a:xfrm>
          <a:prstGeom prst="rect">
            <a:avLst/>
          </a:prstGeom>
        </p:spPr>
        <p:txBody>
          <a:bodyPr wrap="square">
            <a:noAutofit/>
          </a:bodyPr>
          <a:lstStyle/>
          <a:p>
            <a:pPr marL="342900" lvl="0" indent="-342900">
              <a:buFont typeface="Wingdings" panose="05000000000000000000" pitchFamily="2" charset="2"/>
              <a:buChar char="§"/>
            </a:pPr>
            <a:r>
              <a:rPr lang="en-US" sz="2000" dirty="0">
                <a:latin typeface="Calibri" panose="020F0502020204030204" pitchFamily="34" charset="0"/>
                <a:ea typeface="Times New Roman" panose="02020603050405020304" pitchFamily="18" charset="0"/>
              </a:rPr>
              <a:t>ONAP Controllers (SDN-C, App-C, etc.) are based ODL.</a:t>
            </a:r>
          </a:p>
          <a:p>
            <a:pPr marL="342900" lvl="0" indent="-342900">
              <a:buFont typeface="Wingdings" panose="05000000000000000000" pitchFamily="2" charset="2"/>
              <a:buChar char="§"/>
            </a:pPr>
            <a:r>
              <a:rPr lang="en-US" sz="2000" dirty="0">
                <a:latin typeface="Calibri" panose="020F0502020204030204" pitchFamily="34" charset="0"/>
                <a:ea typeface="Times New Roman" panose="02020603050405020304" pitchFamily="18" charset="0"/>
              </a:rPr>
              <a:t>ODL Provides a Industry Leading Controller Framework </a:t>
            </a:r>
            <a:endParaRPr lang="en-US" sz="2000" dirty="0">
              <a:latin typeface="Times New Roman" panose="02020603050405020304" pitchFamily="18" charset="0"/>
              <a:ea typeface="Calibri" panose="020F0502020204030204" pitchFamily="34" charset="0"/>
            </a:endParaRPr>
          </a:p>
          <a:p>
            <a:pPr marL="742950" lvl="1" indent="-285750">
              <a:buFont typeface="Wingdings" panose="05000000000000000000" pitchFamily="2" charset="2"/>
              <a:buChar char="ü"/>
            </a:pPr>
            <a:r>
              <a:rPr lang="en-US" sz="1600" dirty="0">
                <a:latin typeface="Calibri" panose="020F0502020204030204" pitchFamily="34" charset="0"/>
                <a:ea typeface="Times New Roman" panose="02020603050405020304" pitchFamily="18" charset="0"/>
              </a:rPr>
              <a:t>Platform robustness and maturity – ODL thru 6 releases has achieved a certain level of maturity.  It has a large community: 2k+ contributors; 5k+ members.  This will help speed up the hardening of the platform.  </a:t>
            </a:r>
          </a:p>
          <a:p>
            <a:pPr marL="742950" lvl="1" indent="-285750">
              <a:buFont typeface="Wingdings" panose="05000000000000000000" pitchFamily="2" charset="2"/>
              <a:buChar char="ü"/>
            </a:pPr>
            <a:r>
              <a:rPr lang="en-US" sz="1600" dirty="0">
                <a:latin typeface="Calibri" panose="020F0502020204030204" pitchFamily="34" charset="0"/>
                <a:ea typeface="Times New Roman" panose="02020603050405020304" pitchFamily="18" charset="0"/>
              </a:rPr>
              <a:t>Numerous implemented projects that can be leveraged – BGP, PCEP, </a:t>
            </a:r>
            <a:r>
              <a:rPr lang="en-US" sz="1600" dirty="0" err="1">
                <a:latin typeface="Calibri" panose="020F0502020204030204" pitchFamily="34" charset="0"/>
                <a:ea typeface="Times New Roman" panose="02020603050405020304" pitchFamily="18" charset="0"/>
              </a:rPr>
              <a:t>BGPMon</a:t>
            </a:r>
            <a:r>
              <a:rPr lang="en-US" sz="1600" dirty="0">
                <a:latin typeface="Calibri" panose="020F0502020204030204" pitchFamily="34" charset="0"/>
                <a:ea typeface="Times New Roman" panose="02020603050405020304" pitchFamily="18" charset="0"/>
              </a:rPr>
              <a:t>, LACP, </a:t>
            </a:r>
            <a:r>
              <a:rPr lang="en-US" sz="1600" dirty="0" err="1">
                <a:latin typeface="Calibri" panose="020F0502020204030204" pitchFamily="34" charset="0"/>
                <a:ea typeface="Times New Roman" panose="02020603050405020304" pitchFamily="18" charset="0"/>
              </a:rPr>
              <a:t>openstack</a:t>
            </a:r>
            <a:r>
              <a:rPr lang="en-US" sz="1600" dirty="0">
                <a:latin typeface="Calibri" panose="020F0502020204030204" pitchFamily="34" charset="0"/>
                <a:ea typeface="Times New Roman" panose="02020603050405020304" pitchFamily="18" charset="0"/>
              </a:rPr>
              <a:t> plugins, OVSDB, SNMP, </a:t>
            </a:r>
            <a:r>
              <a:rPr lang="en-US" sz="1600" dirty="0" err="1">
                <a:latin typeface="Calibri" panose="020F0502020204030204" pitchFamily="34" charset="0"/>
                <a:ea typeface="Times New Roman" panose="02020603050405020304" pitchFamily="18" charset="0"/>
              </a:rPr>
              <a:t>Openflow</a:t>
            </a:r>
            <a:r>
              <a:rPr lang="en-US" sz="1600" dirty="0">
                <a:latin typeface="Calibri" panose="020F0502020204030204" pitchFamily="34" charset="0"/>
                <a:ea typeface="Times New Roman" panose="02020603050405020304" pitchFamily="18" charset="0"/>
              </a:rPr>
              <a:t>, etc.)</a:t>
            </a:r>
          </a:p>
          <a:p>
            <a:pPr marL="742950" lvl="1" indent="-285750">
              <a:buFont typeface="Wingdings" panose="05000000000000000000" pitchFamily="2" charset="2"/>
              <a:buChar char="ü"/>
            </a:pPr>
            <a:r>
              <a:rPr lang="en-US" sz="1600" dirty="0">
                <a:latin typeface="Calibri" panose="020F0502020204030204" pitchFamily="34" charset="0"/>
                <a:ea typeface="Times New Roman" panose="02020603050405020304" pitchFamily="18" charset="0"/>
              </a:rPr>
              <a:t>Multi-protocol support both at network and cloud areas – </a:t>
            </a:r>
            <a:r>
              <a:rPr lang="en-US" sz="1600" dirty="0" err="1">
                <a:latin typeface="Calibri" panose="020F0502020204030204" pitchFamily="34" charset="0"/>
                <a:ea typeface="Times New Roman" panose="02020603050405020304" pitchFamily="18" charset="0"/>
              </a:rPr>
              <a:t>netconf</a:t>
            </a:r>
            <a:r>
              <a:rPr lang="en-US" sz="1600" dirty="0">
                <a:latin typeface="Calibri" panose="020F0502020204030204" pitchFamily="34" charset="0"/>
                <a:ea typeface="Times New Roman" panose="02020603050405020304" pitchFamily="18" charset="0"/>
              </a:rPr>
              <a:t>, yang, </a:t>
            </a:r>
            <a:r>
              <a:rPr lang="en-US" sz="1600" dirty="0" err="1">
                <a:latin typeface="Calibri" panose="020F0502020204030204" pitchFamily="34" charset="0"/>
                <a:ea typeface="Times New Roman" panose="02020603050405020304" pitchFamily="18" charset="0"/>
              </a:rPr>
              <a:t>openstack</a:t>
            </a:r>
            <a:r>
              <a:rPr lang="en-US" sz="1600" dirty="0">
                <a:latin typeface="Calibri" panose="020F0502020204030204" pitchFamily="34" charset="0"/>
                <a:ea typeface="Times New Roman" panose="02020603050405020304" pitchFamily="18" charset="0"/>
              </a:rPr>
              <a:t> </a:t>
            </a:r>
          </a:p>
          <a:p>
            <a:pPr marL="742950" lvl="1" indent="-285750">
              <a:buFont typeface="Wingdings" panose="05000000000000000000" pitchFamily="2" charset="2"/>
              <a:buChar char="ü"/>
            </a:pPr>
            <a:r>
              <a:rPr lang="en-US" sz="1600" dirty="0">
                <a:latin typeface="Calibri" panose="020F0502020204030204" pitchFamily="34" charset="0"/>
                <a:ea typeface="Times New Roman" panose="02020603050405020304" pitchFamily="18" charset="0"/>
              </a:rPr>
              <a:t>Micro-service environment – ODL’s </a:t>
            </a:r>
            <a:r>
              <a:rPr lang="en-US" sz="1600" dirty="0" err="1">
                <a:latin typeface="Calibri" panose="020F0502020204030204" pitchFamily="34" charset="0"/>
                <a:ea typeface="Times New Roman" panose="02020603050405020304" pitchFamily="18" charset="0"/>
              </a:rPr>
              <a:t>Karaf</a:t>
            </a:r>
            <a:r>
              <a:rPr lang="en-US" sz="1600" dirty="0">
                <a:latin typeface="Calibri" panose="020F0502020204030204" pitchFamily="34" charset="0"/>
                <a:ea typeface="Times New Roman" panose="02020603050405020304" pitchFamily="18" charset="0"/>
              </a:rPr>
              <a:t>/</a:t>
            </a:r>
            <a:r>
              <a:rPr lang="en-US" sz="1600" dirty="0" err="1">
                <a:latin typeface="Calibri" panose="020F0502020204030204" pitchFamily="34" charset="0"/>
                <a:ea typeface="Times New Roman" panose="02020603050405020304" pitchFamily="18" charset="0"/>
              </a:rPr>
              <a:t>OSGi</a:t>
            </a:r>
            <a:r>
              <a:rPr lang="en-US" sz="1600" dirty="0">
                <a:latin typeface="Calibri" panose="020F0502020204030204" pitchFamily="34" charset="0"/>
                <a:ea typeface="Times New Roman" panose="02020603050405020304" pitchFamily="18" charset="0"/>
              </a:rPr>
              <a:t> environment enables a consistent environment for service logic, algorithms, analytics, and other functions to be developed, reused, and ported.</a:t>
            </a:r>
          </a:p>
          <a:p>
            <a:pPr marL="742950" lvl="1" indent="-285750">
              <a:buFont typeface="Wingdings" panose="05000000000000000000" pitchFamily="2" charset="2"/>
              <a:buChar char="ü"/>
            </a:pPr>
            <a:r>
              <a:rPr lang="en-US" sz="1600" dirty="0">
                <a:latin typeface="Calibri" panose="020F0502020204030204" pitchFamily="34" charset="0"/>
                <a:ea typeface="Times New Roman" panose="02020603050405020304" pitchFamily="18" charset="0"/>
              </a:rPr>
              <a:t>MD-SAL supports modeling of functions and plugins into services (e.g., service function chaining) that northbound clients can consume.  It also enables SB adapters to be developed in a consistent fashion.  More importantly, it shields the northbound services from the complexity and changes in the SB layer. </a:t>
            </a:r>
          </a:p>
          <a:p>
            <a:pPr marL="342900" indent="-342900">
              <a:buFont typeface="Wingdings" panose="05000000000000000000" pitchFamily="2" charset="2"/>
              <a:buChar char="§"/>
            </a:pPr>
            <a:r>
              <a:rPr lang="en-US" sz="2000" dirty="0">
                <a:latin typeface="Calibri" panose="020F0502020204030204" pitchFamily="34" charset="0"/>
                <a:ea typeface="Times New Roman" panose="02020603050405020304" pitchFamily="18" charset="0"/>
              </a:rPr>
              <a:t>ONAP controller framework includes service logic interpreter that work on independently developed and dynamically modified directed graphs.  This provides high level of flexibility for various stake holders to quickly developed DGs to support lifecycle management (e.g. configuration management, software upgrade, health check, diagnosis, etc.). </a:t>
            </a:r>
          </a:p>
          <a:p>
            <a:pPr marL="742950" lvl="1" indent="-285750">
              <a:buFont typeface="+mj-lt"/>
              <a:buAutoNum type="alphaLcPeriod"/>
            </a:pPr>
            <a:endParaRPr lang="en-US" sz="2000" dirty="0">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2734214117"/>
      </p:ext>
    </p:extLst>
  </p:cSld>
  <p:clrMapOvr>
    <a:masterClrMapping/>
  </p:clrMapOvr>
  <p:transition spd="med" advClick="0"/>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D2957"/>
      </a:accent1>
      <a:accent2>
        <a:srgbClr val="008CEA"/>
      </a:accent2>
      <a:accent3>
        <a:srgbClr val="2B8934"/>
      </a:accent3>
      <a:accent4>
        <a:srgbClr val="E46200"/>
      </a:accent4>
      <a:accent5>
        <a:srgbClr val="B5190C"/>
      </a:accent5>
      <a:accent6>
        <a:srgbClr val="5F1185"/>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ATT_2014PPT_TEMPLATE_INTERNAL">
  <a:themeElements>
    <a:clrScheme name="CATO compliant">
      <a:dk1>
        <a:srgbClr val="000000"/>
      </a:dk1>
      <a:lt1>
        <a:sysClr val="window" lastClr="FFFFFF"/>
      </a:lt1>
      <a:dk2>
        <a:srgbClr val="666666"/>
      </a:dk2>
      <a:lt2>
        <a:srgbClr val="EFEFEF"/>
      </a:lt2>
      <a:accent1>
        <a:srgbClr val="EF6F00"/>
      </a:accent1>
      <a:accent2>
        <a:srgbClr val="FCB314"/>
      </a:accent2>
      <a:accent3>
        <a:srgbClr val="4CA90C"/>
      </a:accent3>
      <a:accent4>
        <a:srgbClr val="C4D82D"/>
      </a:accent4>
      <a:accent5>
        <a:srgbClr val="067AB4"/>
      </a:accent5>
      <a:accent6>
        <a:srgbClr val="44C8F5"/>
      </a:accent6>
      <a:hlink>
        <a:srgbClr val="DA0081"/>
      </a:hlink>
      <a:folHlink>
        <a:srgbClr val="B30A3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D2957"/>
      </a:accent1>
      <a:accent2>
        <a:srgbClr val="008CEA"/>
      </a:accent2>
      <a:accent3>
        <a:srgbClr val="2B8934"/>
      </a:accent3>
      <a:accent4>
        <a:srgbClr val="E46200"/>
      </a:accent4>
      <a:accent5>
        <a:srgbClr val="B5190C"/>
      </a:accent5>
      <a:accent6>
        <a:srgbClr val="5F1185"/>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11404</TotalTime>
  <Words>1348</Words>
  <Application>Microsoft Office PowerPoint</Application>
  <PresentationFormat>Widescreen</PresentationFormat>
  <Paragraphs>297</Paragraphs>
  <Slides>9</Slides>
  <Notes>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9</vt:i4>
      </vt:variant>
    </vt:vector>
  </HeadingPairs>
  <TitlesOfParts>
    <vt:vector size="21" baseType="lpstr">
      <vt:lpstr>微软雅黑</vt:lpstr>
      <vt:lpstr>ＭＳ Ｐゴシック</vt:lpstr>
      <vt:lpstr>ＭＳ Ｐゴシック</vt:lpstr>
      <vt:lpstr>Arial</vt:lpstr>
      <vt:lpstr>Calibri</vt:lpstr>
      <vt:lpstr>Courier New</vt:lpstr>
      <vt:lpstr>Mangal</vt:lpstr>
      <vt:lpstr>Open Sans Light</vt:lpstr>
      <vt:lpstr>Times New Roman</vt:lpstr>
      <vt:lpstr>Wingdings</vt:lpstr>
      <vt:lpstr>Office Theme</vt:lpstr>
      <vt:lpstr>ATT_2014PPT_TEMPLATE_INTERNAL</vt:lpstr>
      <vt:lpstr>Orchestration and Controller Architecture Alignment   Vimal Begwani AT&amp;T</vt:lpstr>
      <vt:lpstr>High-level Architecture Guidelines:</vt:lpstr>
      <vt:lpstr>Release 1 Architecture: Option 1</vt:lpstr>
      <vt:lpstr>Sample VNF Instantiation Flow with Option 1:</vt:lpstr>
      <vt:lpstr>Release 1 Architecture: Option 2</vt:lpstr>
      <vt:lpstr>Sample VNF Instantiation Flow with Option 2:</vt:lpstr>
      <vt:lpstr>Release 1 Architecture: Option 3</vt:lpstr>
      <vt:lpstr>Sample VNF Instantiation Flow with Option 3:</vt:lpstr>
      <vt:lpstr>Characteristics of ONAP Controllers: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ONS 2017</dc:title>
  <dc:creator>RICE, CHRISTOPHER;Lingli Deng</dc:creator>
  <cp:lastModifiedBy>BEGWANI, VIMAL</cp:lastModifiedBy>
  <cp:revision>434</cp:revision>
  <cp:lastPrinted>2017-04-03T17:09:07Z</cp:lastPrinted>
  <dcterms:modified xsi:type="dcterms:W3CDTF">2017-06-23T13:24:10Z</dcterms:modified>
</cp:coreProperties>
</file>