
<file path=[Content_Types].xml><?xml version="1.0" encoding="utf-8"?>
<Types xmlns="http://schemas.openxmlformats.org/package/2006/content-types">
  <Default Extension="png" ContentType="image/png"/>
  <Default Extension="MOV" ContentType="video/quicktime"/>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 id="2147483648" r:id="rId2"/>
    <p:sldMasterId id="2147483651" r:id="rId3"/>
  </p:sldMasterIdLst>
  <p:handoutMasterIdLst>
    <p:handoutMasterId r:id="rId13"/>
  </p:handoutMasterIdLst>
  <p:sldIdLst>
    <p:sldId id="278" r:id="rId4"/>
    <p:sldId id="276" r:id="rId5"/>
    <p:sldId id="279" r:id="rId6"/>
    <p:sldId id="281" r:id="rId7"/>
    <p:sldId id="282" r:id="rId8"/>
    <p:sldId id="283" r:id="rId9"/>
    <p:sldId id="277" r:id="rId10"/>
    <p:sldId id="280" r:id="rId11"/>
    <p:sldId id="25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CB85"/>
    <a:srgbClr val="1C1E2C"/>
    <a:srgbClr val="373839"/>
    <a:srgbClr val="EBEADC"/>
    <a:srgbClr val="C52128"/>
    <a:srgbClr val="1B449C"/>
    <a:srgbClr val="75C2D4"/>
    <a:srgbClr val="009FAC"/>
    <a:srgbClr val="AED1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6327"/>
  </p:normalViewPr>
  <p:slideViewPr>
    <p:cSldViewPr snapToGrid="0" snapToObjects="1">
      <p:cViewPr varScale="1">
        <p:scale>
          <a:sx n="87" d="100"/>
          <a:sy n="87" d="100"/>
        </p:scale>
        <p:origin x="264" y="102"/>
      </p:cViewPr>
      <p:guideLst>
        <p:guide orient="horz" pos="2160"/>
        <p:guide pos="3840"/>
      </p:guideLst>
    </p:cSldViewPr>
  </p:slideViewPr>
  <p:notesTextViewPr>
    <p:cViewPr>
      <p:scale>
        <a:sx n="1" d="1"/>
        <a:sy n="1" d="1"/>
      </p:scale>
      <p:origin x="0" y="0"/>
    </p:cViewPr>
  </p:notesTextViewPr>
  <p:notesViewPr>
    <p:cSldViewPr snapToGrid="0" snapToObjects="1">
      <p:cViewPr varScale="1">
        <p:scale>
          <a:sx n="95" d="100"/>
          <a:sy n="95" d="100"/>
        </p:scale>
        <p:origin x="251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6CC29B-C04E-4E8D-8BE3-D6DD2BC9F951}" type="doc">
      <dgm:prSet loTypeId="urn:microsoft.com/office/officeart/2005/8/layout/chevron1" loCatId="process" qsTypeId="urn:microsoft.com/office/officeart/2005/8/quickstyle/simple1" qsCatId="simple" csTypeId="urn:microsoft.com/office/officeart/2005/8/colors/accent1_2" csCatId="accent1" phldr="1"/>
      <dgm:spPr/>
    </dgm:pt>
    <dgm:pt modelId="{0B594065-74A1-4C17-9826-24FB6BE8157D}">
      <dgm:prSet phldrT="[文本]"/>
      <dgm:spPr/>
      <dgm:t>
        <a:bodyPr/>
        <a:lstStyle/>
        <a:p>
          <a:r>
            <a:rPr lang="en-US" altLang="zh-CN" dirty="0" smtClean="0"/>
            <a:t>a</a:t>
          </a:r>
          <a:endParaRPr lang="zh-CN" altLang="en-US" dirty="0"/>
        </a:p>
      </dgm:t>
    </dgm:pt>
    <dgm:pt modelId="{99BE446D-2D93-4DD4-B95C-DCEAC7DAB5C1}" type="sibTrans" cxnId="{99220047-DEF3-40D4-9A02-EE377DF7216B}">
      <dgm:prSet/>
      <dgm:spPr/>
      <dgm:t>
        <a:bodyPr/>
        <a:lstStyle/>
        <a:p>
          <a:endParaRPr lang="zh-CN" altLang="en-US"/>
        </a:p>
      </dgm:t>
    </dgm:pt>
    <dgm:pt modelId="{FF377BE7-76CA-44B3-A5F4-F444D2DB5470}" type="parTrans" cxnId="{99220047-DEF3-40D4-9A02-EE377DF7216B}">
      <dgm:prSet/>
      <dgm:spPr/>
      <dgm:t>
        <a:bodyPr/>
        <a:lstStyle/>
        <a:p>
          <a:endParaRPr lang="zh-CN" altLang="en-US"/>
        </a:p>
      </dgm:t>
    </dgm:pt>
    <dgm:pt modelId="{523F4C47-DB00-481F-8DC0-1CD886BA5CCC}">
      <dgm:prSet phldrT="[文本]"/>
      <dgm:spPr/>
      <dgm:t>
        <a:bodyPr/>
        <a:lstStyle/>
        <a:p>
          <a:r>
            <a:rPr lang="en-US" altLang="zh-CN" dirty="0" smtClean="0"/>
            <a:t>b</a:t>
          </a:r>
          <a:endParaRPr lang="zh-CN" altLang="en-US" dirty="0"/>
        </a:p>
      </dgm:t>
    </dgm:pt>
    <dgm:pt modelId="{D33512B1-E8AE-4099-8E79-839EE9BC7E13}" type="sibTrans" cxnId="{93F6B93D-D72E-426A-BA03-5CB5ECF7EDF1}">
      <dgm:prSet/>
      <dgm:spPr/>
      <dgm:t>
        <a:bodyPr/>
        <a:lstStyle/>
        <a:p>
          <a:endParaRPr lang="zh-CN" altLang="en-US"/>
        </a:p>
      </dgm:t>
    </dgm:pt>
    <dgm:pt modelId="{F0FDB822-E250-4049-A791-77C71A679D54}" type="parTrans" cxnId="{93F6B93D-D72E-426A-BA03-5CB5ECF7EDF1}">
      <dgm:prSet/>
      <dgm:spPr/>
      <dgm:t>
        <a:bodyPr/>
        <a:lstStyle/>
        <a:p>
          <a:endParaRPr lang="zh-CN" altLang="en-US"/>
        </a:p>
      </dgm:t>
    </dgm:pt>
    <dgm:pt modelId="{586B9EBB-8FED-4B98-9A76-57050D8748E3}">
      <dgm:prSet phldrT="[文本]"/>
      <dgm:spPr/>
      <dgm:t>
        <a:bodyPr/>
        <a:lstStyle/>
        <a:p>
          <a:r>
            <a:rPr lang="en-US" altLang="zh-CN" dirty="0" smtClean="0"/>
            <a:t>c</a:t>
          </a:r>
          <a:endParaRPr lang="zh-CN" altLang="en-US" dirty="0"/>
        </a:p>
      </dgm:t>
    </dgm:pt>
    <dgm:pt modelId="{845E66BB-0A23-4762-8C7B-4F31EBCE47AD}" type="sibTrans" cxnId="{CBEBB689-4689-4F2A-BE81-A67A0876CC29}">
      <dgm:prSet/>
      <dgm:spPr/>
      <dgm:t>
        <a:bodyPr/>
        <a:lstStyle/>
        <a:p>
          <a:endParaRPr lang="zh-CN" altLang="en-US"/>
        </a:p>
      </dgm:t>
    </dgm:pt>
    <dgm:pt modelId="{A40E491D-F46F-4D09-AE48-1E49582C1FC9}" type="parTrans" cxnId="{CBEBB689-4689-4F2A-BE81-A67A0876CC29}">
      <dgm:prSet/>
      <dgm:spPr/>
      <dgm:t>
        <a:bodyPr/>
        <a:lstStyle/>
        <a:p>
          <a:endParaRPr lang="zh-CN" altLang="en-US"/>
        </a:p>
      </dgm:t>
    </dgm:pt>
    <dgm:pt modelId="{727AB3C4-A28A-4C78-9325-51940E97F863}" type="pres">
      <dgm:prSet presAssocID="{246CC29B-C04E-4E8D-8BE3-D6DD2BC9F951}" presName="Name0" presStyleCnt="0">
        <dgm:presLayoutVars>
          <dgm:dir/>
          <dgm:animLvl val="lvl"/>
          <dgm:resizeHandles val="exact"/>
        </dgm:presLayoutVars>
      </dgm:prSet>
      <dgm:spPr/>
    </dgm:pt>
    <dgm:pt modelId="{57655A3B-0AAD-4A79-A89B-F44DD9B6774C}" type="pres">
      <dgm:prSet presAssocID="{0B594065-74A1-4C17-9826-24FB6BE8157D}" presName="parTxOnly" presStyleLbl="node1" presStyleIdx="0" presStyleCnt="3">
        <dgm:presLayoutVars>
          <dgm:chMax val="0"/>
          <dgm:chPref val="0"/>
          <dgm:bulletEnabled val="1"/>
        </dgm:presLayoutVars>
      </dgm:prSet>
      <dgm:spPr/>
      <dgm:t>
        <a:bodyPr/>
        <a:lstStyle/>
        <a:p>
          <a:endParaRPr lang="zh-CN" altLang="en-US"/>
        </a:p>
      </dgm:t>
    </dgm:pt>
    <dgm:pt modelId="{ECD05D8C-5E0C-4198-821C-05726E67FA81}" type="pres">
      <dgm:prSet presAssocID="{99BE446D-2D93-4DD4-B95C-DCEAC7DAB5C1}" presName="parTxOnlySpace" presStyleCnt="0"/>
      <dgm:spPr/>
    </dgm:pt>
    <dgm:pt modelId="{31C699CF-B6F8-493D-8BCF-ACD51BCEEEC9}" type="pres">
      <dgm:prSet presAssocID="{523F4C47-DB00-481F-8DC0-1CD886BA5CCC}" presName="parTxOnly" presStyleLbl="node1" presStyleIdx="1" presStyleCnt="3">
        <dgm:presLayoutVars>
          <dgm:chMax val="0"/>
          <dgm:chPref val="0"/>
          <dgm:bulletEnabled val="1"/>
        </dgm:presLayoutVars>
      </dgm:prSet>
      <dgm:spPr/>
      <dgm:t>
        <a:bodyPr/>
        <a:lstStyle/>
        <a:p>
          <a:endParaRPr lang="zh-CN" altLang="en-US"/>
        </a:p>
      </dgm:t>
    </dgm:pt>
    <dgm:pt modelId="{EB567DED-DCE2-42C6-9438-89790ECBF449}" type="pres">
      <dgm:prSet presAssocID="{D33512B1-E8AE-4099-8E79-839EE9BC7E13}" presName="parTxOnlySpace" presStyleCnt="0"/>
      <dgm:spPr/>
    </dgm:pt>
    <dgm:pt modelId="{C6F55C09-0D9E-4816-8EBF-54D1DA56C6BB}" type="pres">
      <dgm:prSet presAssocID="{586B9EBB-8FED-4B98-9A76-57050D8748E3}" presName="parTxOnly" presStyleLbl="node1" presStyleIdx="2" presStyleCnt="3" custLinFactNeighborX="17621">
        <dgm:presLayoutVars>
          <dgm:chMax val="0"/>
          <dgm:chPref val="0"/>
          <dgm:bulletEnabled val="1"/>
        </dgm:presLayoutVars>
      </dgm:prSet>
      <dgm:spPr/>
      <dgm:t>
        <a:bodyPr/>
        <a:lstStyle/>
        <a:p>
          <a:endParaRPr lang="zh-CN" altLang="en-US"/>
        </a:p>
      </dgm:t>
    </dgm:pt>
  </dgm:ptLst>
  <dgm:cxnLst>
    <dgm:cxn modelId="{DE248347-237F-4CFD-8950-8A3F870C6743}" type="presOf" srcId="{246CC29B-C04E-4E8D-8BE3-D6DD2BC9F951}" destId="{727AB3C4-A28A-4C78-9325-51940E97F863}" srcOrd="0" destOrd="0" presId="urn:microsoft.com/office/officeart/2005/8/layout/chevron1"/>
    <dgm:cxn modelId="{9C1100C8-61A1-48B0-95BD-1F5D4F9720C9}" type="presOf" srcId="{586B9EBB-8FED-4B98-9A76-57050D8748E3}" destId="{C6F55C09-0D9E-4816-8EBF-54D1DA56C6BB}" srcOrd="0" destOrd="0" presId="urn:microsoft.com/office/officeart/2005/8/layout/chevron1"/>
    <dgm:cxn modelId="{17BF545E-E672-49B7-876C-ED085A67117C}" type="presOf" srcId="{523F4C47-DB00-481F-8DC0-1CD886BA5CCC}" destId="{31C699CF-B6F8-493D-8BCF-ACD51BCEEEC9}" srcOrd="0" destOrd="0" presId="urn:microsoft.com/office/officeart/2005/8/layout/chevron1"/>
    <dgm:cxn modelId="{99220047-DEF3-40D4-9A02-EE377DF7216B}" srcId="{246CC29B-C04E-4E8D-8BE3-D6DD2BC9F951}" destId="{0B594065-74A1-4C17-9826-24FB6BE8157D}" srcOrd="0" destOrd="0" parTransId="{FF377BE7-76CA-44B3-A5F4-F444D2DB5470}" sibTransId="{99BE446D-2D93-4DD4-B95C-DCEAC7DAB5C1}"/>
    <dgm:cxn modelId="{7AAFBF82-5C1C-4746-BC80-D0B4B7F55FB4}" type="presOf" srcId="{0B594065-74A1-4C17-9826-24FB6BE8157D}" destId="{57655A3B-0AAD-4A79-A89B-F44DD9B6774C}" srcOrd="0" destOrd="0" presId="urn:microsoft.com/office/officeart/2005/8/layout/chevron1"/>
    <dgm:cxn modelId="{93F6B93D-D72E-426A-BA03-5CB5ECF7EDF1}" srcId="{246CC29B-C04E-4E8D-8BE3-D6DD2BC9F951}" destId="{523F4C47-DB00-481F-8DC0-1CD886BA5CCC}" srcOrd="1" destOrd="0" parTransId="{F0FDB822-E250-4049-A791-77C71A679D54}" sibTransId="{D33512B1-E8AE-4099-8E79-839EE9BC7E13}"/>
    <dgm:cxn modelId="{CBEBB689-4689-4F2A-BE81-A67A0876CC29}" srcId="{246CC29B-C04E-4E8D-8BE3-D6DD2BC9F951}" destId="{586B9EBB-8FED-4B98-9A76-57050D8748E3}" srcOrd="2" destOrd="0" parTransId="{A40E491D-F46F-4D09-AE48-1E49582C1FC9}" sibTransId="{845E66BB-0A23-4762-8C7B-4F31EBCE47AD}"/>
    <dgm:cxn modelId="{A993D205-40CB-42D0-A466-6A13565F49FF}" type="presParOf" srcId="{727AB3C4-A28A-4C78-9325-51940E97F863}" destId="{57655A3B-0AAD-4A79-A89B-F44DD9B6774C}" srcOrd="0" destOrd="0" presId="urn:microsoft.com/office/officeart/2005/8/layout/chevron1"/>
    <dgm:cxn modelId="{5DF0F827-418C-4425-B206-85E7CB66A60F}" type="presParOf" srcId="{727AB3C4-A28A-4C78-9325-51940E97F863}" destId="{ECD05D8C-5E0C-4198-821C-05726E67FA81}" srcOrd="1" destOrd="0" presId="urn:microsoft.com/office/officeart/2005/8/layout/chevron1"/>
    <dgm:cxn modelId="{75B7E5FB-18AE-42EB-8C54-836E47B6E339}" type="presParOf" srcId="{727AB3C4-A28A-4C78-9325-51940E97F863}" destId="{31C699CF-B6F8-493D-8BCF-ACD51BCEEEC9}" srcOrd="2" destOrd="0" presId="urn:microsoft.com/office/officeart/2005/8/layout/chevron1"/>
    <dgm:cxn modelId="{78A00DEC-0656-4F54-9601-FDB3FC6AB41D}" type="presParOf" srcId="{727AB3C4-A28A-4C78-9325-51940E97F863}" destId="{EB567DED-DCE2-42C6-9438-89790ECBF449}" srcOrd="3" destOrd="0" presId="urn:microsoft.com/office/officeart/2005/8/layout/chevron1"/>
    <dgm:cxn modelId="{FE3A6B51-7736-4F44-8BC5-BACDED90E6FD}" type="presParOf" srcId="{727AB3C4-A28A-4C78-9325-51940E97F863}" destId="{C6F55C09-0D9E-4816-8EBF-54D1DA56C6BB}"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0B2A92-A2B7-4F83-B387-AC00D5C455F3}" type="doc">
      <dgm:prSet loTypeId="urn:microsoft.com/office/officeart/2005/8/layout/cycle8" loCatId="cycle" qsTypeId="urn:microsoft.com/office/officeart/2005/8/quickstyle/simple1" qsCatId="simple" csTypeId="urn:microsoft.com/office/officeart/2005/8/colors/accent1_2" csCatId="accent1" phldr="1"/>
      <dgm:spPr/>
    </dgm:pt>
    <dgm:pt modelId="{6CD8D8FB-86A9-424B-8081-CE52C9DA11A5}">
      <dgm:prSet phldrT="[文本]" custT="1"/>
      <dgm:spPr>
        <a:solidFill>
          <a:schemeClr val="accent2">
            <a:lumMod val="60000"/>
            <a:lumOff val="40000"/>
          </a:schemeClr>
        </a:solidFill>
      </dgm:spPr>
      <dgm:t>
        <a:bodyPr/>
        <a:lstStyle/>
        <a:p>
          <a:r>
            <a:rPr lang="en-US" altLang="zh-CN" sz="900" dirty="0" smtClean="0"/>
            <a:t>Test execution</a:t>
          </a:r>
          <a:endParaRPr lang="zh-CN" altLang="en-US" sz="900" dirty="0"/>
        </a:p>
      </dgm:t>
    </dgm:pt>
    <dgm:pt modelId="{D0E39EA3-5E26-4F7A-B368-2D81C2E6DC6C}" type="parTrans" cxnId="{54F55F44-90C9-4590-8CEB-5C049F140F95}">
      <dgm:prSet/>
      <dgm:spPr/>
      <dgm:t>
        <a:bodyPr/>
        <a:lstStyle/>
        <a:p>
          <a:endParaRPr lang="zh-CN" altLang="en-US"/>
        </a:p>
      </dgm:t>
    </dgm:pt>
    <dgm:pt modelId="{C72F2BAC-ED8B-4DFF-A610-9670092E2AFB}" type="sibTrans" cxnId="{54F55F44-90C9-4590-8CEB-5C049F140F95}">
      <dgm:prSet/>
      <dgm:spPr/>
      <dgm:t>
        <a:bodyPr/>
        <a:lstStyle/>
        <a:p>
          <a:endParaRPr lang="zh-CN" altLang="en-US"/>
        </a:p>
      </dgm:t>
    </dgm:pt>
    <dgm:pt modelId="{54553F6A-8907-4B22-AD83-F6EB47ED87D9}">
      <dgm:prSet phldrT="[文本]" custT="1"/>
      <dgm:spPr/>
      <dgm:t>
        <a:bodyPr/>
        <a:lstStyle/>
        <a:p>
          <a:r>
            <a:rPr lang="en-US" altLang="zh-CN" sz="1200" dirty="0" smtClean="0"/>
            <a:t> test script </a:t>
          </a:r>
          <a:r>
            <a:rPr lang="en-US" altLang="zh-CN" sz="800" dirty="0" smtClean="0"/>
            <a:t>integration</a:t>
          </a:r>
          <a:endParaRPr lang="zh-CN" altLang="en-US" sz="800" dirty="0"/>
        </a:p>
      </dgm:t>
    </dgm:pt>
    <dgm:pt modelId="{3445FA40-E23B-455A-A566-FD510AFBFFCE}" type="sibTrans" cxnId="{0B2DC58D-0183-478D-A44A-AFA36A6642A1}">
      <dgm:prSet/>
      <dgm:spPr/>
      <dgm:t>
        <a:bodyPr/>
        <a:lstStyle/>
        <a:p>
          <a:endParaRPr lang="zh-CN" altLang="en-US"/>
        </a:p>
      </dgm:t>
    </dgm:pt>
    <dgm:pt modelId="{462DDA42-7D47-4D8F-9CD9-BFBC521CCD4E}" type="parTrans" cxnId="{0B2DC58D-0183-478D-A44A-AFA36A6642A1}">
      <dgm:prSet/>
      <dgm:spPr/>
      <dgm:t>
        <a:bodyPr/>
        <a:lstStyle/>
        <a:p>
          <a:endParaRPr lang="zh-CN" altLang="en-US"/>
        </a:p>
      </dgm:t>
    </dgm:pt>
    <dgm:pt modelId="{A6B093B5-4DD3-4733-8AC8-8FE5D8488703}">
      <dgm:prSet phldrT="[文本]" custT="1"/>
      <dgm:spPr>
        <a:solidFill>
          <a:schemeClr val="accent4">
            <a:lumMod val="60000"/>
            <a:lumOff val="40000"/>
          </a:schemeClr>
        </a:solidFill>
      </dgm:spPr>
      <dgm:t>
        <a:bodyPr/>
        <a:lstStyle/>
        <a:p>
          <a:r>
            <a:rPr lang="en-US" altLang="zh-CN" sz="1100" dirty="0" smtClean="0"/>
            <a:t>Test</a:t>
          </a:r>
          <a:r>
            <a:rPr lang="en-US" altLang="zh-CN" sz="1100" baseline="0" dirty="0" smtClean="0"/>
            <a:t>  tools integration</a:t>
          </a:r>
          <a:endParaRPr lang="zh-CN" altLang="en-US" sz="1100" dirty="0"/>
        </a:p>
      </dgm:t>
    </dgm:pt>
    <dgm:pt modelId="{CAD452FA-A4DF-4018-A62A-43A0CAF0B90B}" type="sibTrans" cxnId="{F27F07B0-3420-4976-B195-285C87AED8BE}">
      <dgm:prSet/>
      <dgm:spPr/>
      <dgm:t>
        <a:bodyPr/>
        <a:lstStyle/>
        <a:p>
          <a:endParaRPr lang="zh-CN" altLang="en-US"/>
        </a:p>
      </dgm:t>
    </dgm:pt>
    <dgm:pt modelId="{28DFEFEE-64E9-4C98-9FFC-23B70048E5CC}" type="parTrans" cxnId="{F27F07B0-3420-4976-B195-285C87AED8BE}">
      <dgm:prSet/>
      <dgm:spPr/>
      <dgm:t>
        <a:bodyPr/>
        <a:lstStyle/>
        <a:p>
          <a:endParaRPr lang="zh-CN" altLang="en-US"/>
        </a:p>
      </dgm:t>
    </dgm:pt>
    <dgm:pt modelId="{CF084468-10F0-4A13-9E5F-E7A87B783547}" type="pres">
      <dgm:prSet presAssocID="{670B2A92-A2B7-4F83-B387-AC00D5C455F3}" presName="compositeShape" presStyleCnt="0">
        <dgm:presLayoutVars>
          <dgm:chMax val="7"/>
          <dgm:dir/>
          <dgm:resizeHandles val="exact"/>
        </dgm:presLayoutVars>
      </dgm:prSet>
      <dgm:spPr/>
    </dgm:pt>
    <dgm:pt modelId="{76EADFD1-C078-493E-ADC8-44A7151187E8}" type="pres">
      <dgm:prSet presAssocID="{670B2A92-A2B7-4F83-B387-AC00D5C455F3}" presName="wedge1" presStyleLbl="node1" presStyleIdx="0" presStyleCnt="3" custScaleX="101491"/>
      <dgm:spPr/>
      <dgm:t>
        <a:bodyPr/>
        <a:lstStyle/>
        <a:p>
          <a:endParaRPr lang="zh-CN" altLang="en-US"/>
        </a:p>
      </dgm:t>
    </dgm:pt>
    <dgm:pt modelId="{9F3F94E1-8F97-42AA-87D1-9DE4BCB33715}" type="pres">
      <dgm:prSet presAssocID="{670B2A92-A2B7-4F83-B387-AC00D5C455F3}" presName="dummy1a" presStyleCnt="0"/>
      <dgm:spPr/>
    </dgm:pt>
    <dgm:pt modelId="{E34F3597-F23B-4A74-AEB9-88D5C7FB0054}" type="pres">
      <dgm:prSet presAssocID="{670B2A92-A2B7-4F83-B387-AC00D5C455F3}" presName="dummy1b" presStyleCnt="0"/>
      <dgm:spPr/>
    </dgm:pt>
    <dgm:pt modelId="{439DF9F4-26A5-4024-BBFD-08719F5B9158}" type="pres">
      <dgm:prSet presAssocID="{670B2A92-A2B7-4F83-B387-AC00D5C455F3}" presName="wedge1Tx" presStyleLbl="node1" presStyleIdx="0" presStyleCnt="3">
        <dgm:presLayoutVars>
          <dgm:chMax val="0"/>
          <dgm:chPref val="0"/>
          <dgm:bulletEnabled val="1"/>
        </dgm:presLayoutVars>
      </dgm:prSet>
      <dgm:spPr/>
      <dgm:t>
        <a:bodyPr/>
        <a:lstStyle/>
        <a:p>
          <a:endParaRPr lang="zh-CN" altLang="en-US"/>
        </a:p>
      </dgm:t>
    </dgm:pt>
    <dgm:pt modelId="{0F628EF7-8931-4DD8-85B9-8C1AEBD3100F}" type="pres">
      <dgm:prSet presAssocID="{670B2A92-A2B7-4F83-B387-AC00D5C455F3}" presName="wedge2" presStyleLbl="node1" presStyleIdx="1" presStyleCnt="3" custLinFactNeighborX="752"/>
      <dgm:spPr/>
      <dgm:t>
        <a:bodyPr/>
        <a:lstStyle/>
        <a:p>
          <a:endParaRPr lang="zh-CN" altLang="en-US"/>
        </a:p>
      </dgm:t>
    </dgm:pt>
    <dgm:pt modelId="{32BAA9AA-0ECC-4788-A083-984FD25BF640}" type="pres">
      <dgm:prSet presAssocID="{670B2A92-A2B7-4F83-B387-AC00D5C455F3}" presName="dummy2a" presStyleCnt="0"/>
      <dgm:spPr/>
    </dgm:pt>
    <dgm:pt modelId="{A1AF9F61-5E41-4836-A163-D179CB3426A5}" type="pres">
      <dgm:prSet presAssocID="{670B2A92-A2B7-4F83-B387-AC00D5C455F3}" presName="dummy2b" presStyleCnt="0"/>
      <dgm:spPr/>
    </dgm:pt>
    <dgm:pt modelId="{3A1E3945-8EC0-4457-977E-0E862B4D4476}" type="pres">
      <dgm:prSet presAssocID="{670B2A92-A2B7-4F83-B387-AC00D5C455F3}" presName="wedge2Tx" presStyleLbl="node1" presStyleIdx="1" presStyleCnt="3">
        <dgm:presLayoutVars>
          <dgm:chMax val="0"/>
          <dgm:chPref val="0"/>
          <dgm:bulletEnabled val="1"/>
        </dgm:presLayoutVars>
      </dgm:prSet>
      <dgm:spPr/>
      <dgm:t>
        <a:bodyPr/>
        <a:lstStyle/>
        <a:p>
          <a:endParaRPr lang="zh-CN" altLang="en-US"/>
        </a:p>
      </dgm:t>
    </dgm:pt>
    <dgm:pt modelId="{2DF59247-5C1B-48C5-9245-B5AE5462FD34}" type="pres">
      <dgm:prSet presAssocID="{670B2A92-A2B7-4F83-B387-AC00D5C455F3}" presName="wedge3" presStyleLbl="node1" presStyleIdx="2" presStyleCnt="3" custScaleX="99545"/>
      <dgm:spPr/>
      <dgm:t>
        <a:bodyPr/>
        <a:lstStyle/>
        <a:p>
          <a:endParaRPr lang="zh-CN" altLang="en-US"/>
        </a:p>
      </dgm:t>
    </dgm:pt>
    <dgm:pt modelId="{93ED8C8A-A878-4213-8F6C-F248262FED7A}" type="pres">
      <dgm:prSet presAssocID="{670B2A92-A2B7-4F83-B387-AC00D5C455F3}" presName="dummy3a" presStyleCnt="0"/>
      <dgm:spPr/>
    </dgm:pt>
    <dgm:pt modelId="{D4EBEB2B-651B-414E-A500-636146A063D3}" type="pres">
      <dgm:prSet presAssocID="{670B2A92-A2B7-4F83-B387-AC00D5C455F3}" presName="dummy3b" presStyleCnt="0"/>
      <dgm:spPr/>
    </dgm:pt>
    <dgm:pt modelId="{76CABBD4-1418-4E5C-9E72-3E1470C0DDE2}" type="pres">
      <dgm:prSet presAssocID="{670B2A92-A2B7-4F83-B387-AC00D5C455F3}" presName="wedge3Tx" presStyleLbl="node1" presStyleIdx="2" presStyleCnt="3">
        <dgm:presLayoutVars>
          <dgm:chMax val="0"/>
          <dgm:chPref val="0"/>
          <dgm:bulletEnabled val="1"/>
        </dgm:presLayoutVars>
      </dgm:prSet>
      <dgm:spPr/>
      <dgm:t>
        <a:bodyPr/>
        <a:lstStyle/>
        <a:p>
          <a:endParaRPr lang="zh-CN" altLang="en-US"/>
        </a:p>
      </dgm:t>
    </dgm:pt>
    <dgm:pt modelId="{BB177BCC-4C2B-44A4-96A1-844B05D00A8D}" type="pres">
      <dgm:prSet presAssocID="{C72F2BAC-ED8B-4DFF-A610-9670092E2AFB}" presName="arrowWedge1" presStyleLbl="fgSibTrans2D1" presStyleIdx="0" presStyleCnt="3"/>
      <dgm:spPr/>
    </dgm:pt>
    <dgm:pt modelId="{3F4BA818-B8FA-4C19-95C2-E2AA32DA7067}" type="pres">
      <dgm:prSet presAssocID="{CAD452FA-A4DF-4018-A62A-43A0CAF0B90B}" presName="arrowWedge2" presStyleLbl="fgSibTrans2D1" presStyleIdx="1" presStyleCnt="3"/>
      <dgm:spPr/>
    </dgm:pt>
    <dgm:pt modelId="{6A814BAE-01D1-45BE-86C9-94F2D08DA52F}" type="pres">
      <dgm:prSet presAssocID="{3445FA40-E23B-455A-A566-FD510AFBFFCE}" presName="arrowWedge3" presStyleLbl="fgSibTrans2D1" presStyleIdx="2" presStyleCnt="3"/>
      <dgm:spPr/>
    </dgm:pt>
  </dgm:ptLst>
  <dgm:cxnLst>
    <dgm:cxn modelId="{F89DCAD7-46CE-49CE-896B-2FD6664A88B8}" type="presOf" srcId="{54553F6A-8907-4B22-AD83-F6EB47ED87D9}" destId="{2DF59247-5C1B-48C5-9245-B5AE5462FD34}" srcOrd="0" destOrd="0" presId="urn:microsoft.com/office/officeart/2005/8/layout/cycle8"/>
    <dgm:cxn modelId="{0B2DC58D-0183-478D-A44A-AFA36A6642A1}" srcId="{670B2A92-A2B7-4F83-B387-AC00D5C455F3}" destId="{54553F6A-8907-4B22-AD83-F6EB47ED87D9}" srcOrd="2" destOrd="0" parTransId="{462DDA42-7D47-4D8F-9CD9-BFBC521CCD4E}" sibTransId="{3445FA40-E23B-455A-A566-FD510AFBFFCE}"/>
    <dgm:cxn modelId="{54F55F44-90C9-4590-8CEB-5C049F140F95}" srcId="{670B2A92-A2B7-4F83-B387-AC00D5C455F3}" destId="{6CD8D8FB-86A9-424B-8081-CE52C9DA11A5}" srcOrd="0" destOrd="0" parTransId="{D0E39EA3-5E26-4F7A-B368-2D81C2E6DC6C}" sibTransId="{C72F2BAC-ED8B-4DFF-A610-9670092E2AFB}"/>
    <dgm:cxn modelId="{F27F07B0-3420-4976-B195-285C87AED8BE}" srcId="{670B2A92-A2B7-4F83-B387-AC00D5C455F3}" destId="{A6B093B5-4DD3-4733-8AC8-8FE5D8488703}" srcOrd="1" destOrd="0" parTransId="{28DFEFEE-64E9-4C98-9FFC-23B70048E5CC}" sibTransId="{CAD452FA-A4DF-4018-A62A-43A0CAF0B90B}"/>
    <dgm:cxn modelId="{31236633-234C-4F92-8C3A-7EDE149BFABF}" type="presOf" srcId="{54553F6A-8907-4B22-AD83-F6EB47ED87D9}" destId="{76CABBD4-1418-4E5C-9E72-3E1470C0DDE2}" srcOrd="1" destOrd="0" presId="urn:microsoft.com/office/officeart/2005/8/layout/cycle8"/>
    <dgm:cxn modelId="{1F641486-7ACF-464F-8B9C-93754A7242F8}" type="presOf" srcId="{A6B093B5-4DD3-4733-8AC8-8FE5D8488703}" destId="{0F628EF7-8931-4DD8-85B9-8C1AEBD3100F}" srcOrd="0" destOrd="0" presId="urn:microsoft.com/office/officeart/2005/8/layout/cycle8"/>
    <dgm:cxn modelId="{EA933FCA-491A-45C1-8EB2-53E57F332D60}" type="presOf" srcId="{6CD8D8FB-86A9-424B-8081-CE52C9DA11A5}" destId="{76EADFD1-C078-493E-ADC8-44A7151187E8}" srcOrd="0" destOrd="0" presId="urn:microsoft.com/office/officeart/2005/8/layout/cycle8"/>
    <dgm:cxn modelId="{3464E076-5FDC-4B21-8DB3-428EBB9BAE9A}" type="presOf" srcId="{670B2A92-A2B7-4F83-B387-AC00D5C455F3}" destId="{CF084468-10F0-4A13-9E5F-E7A87B783547}" srcOrd="0" destOrd="0" presId="urn:microsoft.com/office/officeart/2005/8/layout/cycle8"/>
    <dgm:cxn modelId="{DB48A549-8801-48FA-8150-AD5E4D574747}" type="presOf" srcId="{6CD8D8FB-86A9-424B-8081-CE52C9DA11A5}" destId="{439DF9F4-26A5-4024-BBFD-08719F5B9158}" srcOrd="1" destOrd="0" presId="urn:microsoft.com/office/officeart/2005/8/layout/cycle8"/>
    <dgm:cxn modelId="{EB1EC90B-19D8-48AD-9751-D817DCF78077}" type="presOf" srcId="{A6B093B5-4DD3-4733-8AC8-8FE5D8488703}" destId="{3A1E3945-8EC0-4457-977E-0E862B4D4476}" srcOrd="1" destOrd="0" presId="urn:microsoft.com/office/officeart/2005/8/layout/cycle8"/>
    <dgm:cxn modelId="{B8D8F602-9911-4715-8782-9A81318AC00D}" type="presParOf" srcId="{CF084468-10F0-4A13-9E5F-E7A87B783547}" destId="{76EADFD1-C078-493E-ADC8-44A7151187E8}" srcOrd="0" destOrd="0" presId="urn:microsoft.com/office/officeart/2005/8/layout/cycle8"/>
    <dgm:cxn modelId="{3238A84D-67D5-44B9-B3E4-A3A5CDAAEEC5}" type="presParOf" srcId="{CF084468-10F0-4A13-9E5F-E7A87B783547}" destId="{9F3F94E1-8F97-42AA-87D1-9DE4BCB33715}" srcOrd="1" destOrd="0" presId="urn:microsoft.com/office/officeart/2005/8/layout/cycle8"/>
    <dgm:cxn modelId="{33C7EF8D-A074-45C7-97D7-F4589CD44D76}" type="presParOf" srcId="{CF084468-10F0-4A13-9E5F-E7A87B783547}" destId="{E34F3597-F23B-4A74-AEB9-88D5C7FB0054}" srcOrd="2" destOrd="0" presId="urn:microsoft.com/office/officeart/2005/8/layout/cycle8"/>
    <dgm:cxn modelId="{675B79FD-8AC1-4468-8061-6E854ACA4C22}" type="presParOf" srcId="{CF084468-10F0-4A13-9E5F-E7A87B783547}" destId="{439DF9F4-26A5-4024-BBFD-08719F5B9158}" srcOrd="3" destOrd="0" presId="urn:microsoft.com/office/officeart/2005/8/layout/cycle8"/>
    <dgm:cxn modelId="{FC9DE0DF-2957-43F8-A2C7-BC4B02639485}" type="presParOf" srcId="{CF084468-10F0-4A13-9E5F-E7A87B783547}" destId="{0F628EF7-8931-4DD8-85B9-8C1AEBD3100F}" srcOrd="4" destOrd="0" presId="urn:microsoft.com/office/officeart/2005/8/layout/cycle8"/>
    <dgm:cxn modelId="{8DFB1DB4-9DB9-4A01-972F-5D3F2632D891}" type="presParOf" srcId="{CF084468-10F0-4A13-9E5F-E7A87B783547}" destId="{32BAA9AA-0ECC-4788-A083-984FD25BF640}" srcOrd="5" destOrd="0" presId="urn:microsoft.com/office/officeart/2005/8/layout/cycle8"/>
    <dgm:cxn modelId="{2972246A-CCF3-485C-B0BA-D8B8CCA02337}" type="presParOf" srcId="{CF084468-10F0-4A13-9E5F-E7A87B783547}" destId="{A1AF9F61-5E41-4836-A163-D179CB3426A5}" srcOrd="6" destOrd="0" presId="urn:microsoft.com/office/officeart/2005/8/layout/cycle8"/>
    <dgm:cxn modelId="{CA997CB0-BF6B-4B55-9B74-3F879A16F60D}" type="presParOf" srcId="{CF084468-10F0-4A13-9E5F-E7A87B783547}" destId="{3A1E3945-8EC0-4457-977E-0E862B4D4476}" srcOrd="7" destOrd="0" presId="urn:microsoft.com/office/officeart/2005/8/layout/cycle8"/>
    <dgm:cxn modelId="{361E27C9-6BC5-4A51-BEA1-3B268D65BBEF}" type="presParOf" srcId="{CF084468-10F0-4A13-9E5F-E7A87B783547}" destId="{2DF59247-5C1B-48C5-9245-B5AE5462FD34}" srcOrd="8" destOrd="0" presId="urn:microsoft.com/office/officeart/2005/8/layout/cycle8"/>
    <dgm:cxn modelId="{F69F1D70-FCDF-45D4-92D4-3D2647AC07A4}" type="presParOf" srcId="{CF084468-10F0-4A13-9E5F-E7A87B783547}" destId="{93ED8C8A-A878-4213-8F6C-F248262FED7A}" srcOrd="9" destOrd="0" presId="urn:microsoft.com/office/officeart/2005/8/layout/cycle8"/>
    <dgm:cxn modelId="{062AA71E-2C19-4B1D-8170-FB91F5E78FDF}" type="presParOf" srcId="{CF084468-10F0-4A13-9E5F-E7A87B783547}" destId="{D4EBEB2B-651B-414E-A500-636146A063D3}" srcOrd="10" destOrd="0" presId="urn:microsoft.com/office/officeart/2005/8/layout/cycle8"/>
    <dgm:cxn modelId="{9FD54D62-8CDD-4620-9BB1-88EEC0663A37}" type="presParOf" srcId="{CF084468-10F0-4A13-9E5F-E7A87B783547}" destId="{76CABBD4-1418-4E5C-9E72-3E1470C0DDE2}" srcOrd="11" destOrd="0" presId="urn:microsoft.com/office/officeart/2005/8/layout/cycle8"/>
    <dgm:cxn modelId="{33C1279A-8C2C-4468-B2B3-A74CFAD9227C}" type="presParOf" srcId="{CF084468-10F0-4A13-9E5F-E7A87B783547}" destId="{BB177BCC-4C2B-44A4-96A1-844B05D00A8D}" srcOrd="12" destOrd="0" presId="urn:microsoft.com/office/officeart/2005/8/layout/cycle8"/>
    <dgm:cxn modelId="{5D02BC24-5FE8-4238-8B0E-32B97A3B2677}" type="presParOf" srcId="{CF084468-10F0-4A13-9E5F-E7A87B783547}" destId="{3F4BA818-B8FA-4C19-95C2-E2AA32DA7067}" srcOrd="13" destOrd="0" presId="urn:microsoft.com/office/officeart/2005/8/layout/cycle8"/>
    <dgm:cxn modelId="{66447D16-ED07-4E25-B6AD-6C244527E168}" type="presParOf" srcId="{CF084468-10F0-4A13-9E5F-E7A87B783547}" destId="{6A814BAE-01D1-45BE-86C9-94F2D08DA52F}" srcOrd="14"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46CC29B-C04E-4E8D-8BE3-D6DD2BC9F951}" type="doc">
      <dgm:prSet loTypeId="urn:microsoft.com/office/officeart/2005/8/layout/chevron1" loCatId="process" qsTypeId="urn:microsoft.com/office/officeart/2005/8/quickstyle/simple1" qsCatId="simple" csTypeId="urn:microsoft.com/office/officeart/2005/8/colors/accent1_2" csCatId="accent1" phldr="1"/>
      <dgm:spPr/>
    </dgm:pt>
    <dgm:pt modelId="{0B594065-74A1-4C17-9826-24FB6BE8157D}">
      <dgm:prSet phldrT="[文本]"/>
      <dgm:spPr/>
      <dgm:t>
        <a:bodyPr/>
        <a:lstStyle/>
        <a:p>
          <a:r>
            <a:rPr lang="en-US" altLang="zh-CN" dirty="0" smtClean="0"/>
            <a:t>a</a:t>
          </a:r>
          <a:endParaRPr lang="zh-CN" altLang="en-US" dirty="0"/>
        </a:p>
      </dgm:t>
    </dgm:pt>
    <dgm:pt modelId="{99BE446D-2D93-4DD4-B95C-DCEAC7DAB5C1}" type="sibTrans" cxnId="{99220047-DEF3-40D4-9A02-EE377DF7216B}">
      <dgm:prSet/>
      <dgm:spPr/>
      <dgm:t>
        <a:bodyPr/>
        <a:lstStyle/>
        <a:p>
          <a:endParaRPr lang="zh-CN" altLang="en-US"/>
        </a:p>
      </dgm:t>
    </dgm:pt>
    <dgm:pt modelId="{FF377BE7-76CA-44B3-A5F4-F444D2DB5470}" type="parTrans" cxnId="{99220047-DEF3-40D4-9A02-EE377DF7216B}">
      <dgm:prSet/>
      <dgm:spPr/>
      <dgm:t>
        <a:bodyPr/>
        <a:lstStyle/>
        <a:p>
          <a:endParaRPr lang="zh-CN" altLang="en-US"/>
        </a:p>
      </dgm:t>
    </dgm:pt>
    <dgm:pt modelId="{523F4C47-DB00-481F-8DC0-1CD886BA5CCC}">
      <dgm:prSet phldrT="[文本]"/>
      <dgm:spPr/>
      <dgm:t>
        <a:bodyPr/>
        <a:lstStyle/>
        <a:p>
          <a:r>
            <a:rPr lang="en-US" altLang="zh-CN" dirty="0" smtClean="0"/>
            <a:t>b</a:t>
          </a:r>
          <a:endParaRPr lang="zh-CN" altLang="en-US" dirty="0"/>
        </a:p>
      </dgm:t>
    </dgm:pt>
    <dgm:pt modelId="{D33512B1-E8AE-4099-8E79-839EE9BC7E13}" type="sibTrans" cxnId="{93F6B93D-D72E-426A-BA03-5CB5ECF7EDF1}">
      <dgm:prSet/>
      <dgm:spPr/>
      <dgm:t>
        <a:bodyPr/>
        <a:lstStyle/>
        <a:p>
          <a:endParaRPr lang="zh-CN" altLang="en-US"/>
        </a:p>
      </dgm:t>
    </dgm:pt>
    <dgm:pt modelId="{F0FDB822-E250-4049-A791-77C71A679D54}" type="parTrans" cxnId="{93F6B93D-D72E-426A-BA03-5CB5ECF7EDF1}">
      <dgm:prSet/>
      <dgm:spPr/>
      <dgm:t>
        <a:bodyPr/>
        <a:lstStyle/>
        <a:p>
          <a:endParaRPr lang="zh-CN" altLang="en-US"/>
        </a:p>
      </dgm:t>
    </dgm:pt>
    <dgm:pt modelId="{586B9EBB-8FED-4B98-9A76-57050D8748E3}">
      <dgm:prSet phldrT="[文本]"/>
      <dgm:spPr/>
      <dgm:t>
        <a:bodyPr/>
        <a:lstStyle/>
        <a:p>
          <a:r>
            <a:rPr lang="en-US" altLang="zh-CN" dirty="0" smtClean="0"/>
            <a:t>c</a:t>
          </a:r>
          <a:endParaRPr lang="zh-CN" altLang="en-US" dirty="0"/>
        </a:p>
      </dgm:t>
    </dgm:pt>
    <dgm:pt modelId="{845E66BB-0A23-4762-8C7B-4F31EBCE47AD}" type="sibTrans" cxnId="{CBEBB689-4689-4F2A-BE81-A67A0876CC29}">
      <dgm:prSet/>
      <dgm:spPr/>
      <dgm:t>
        <a:bodyPr/>
        <a:lstStyle/>
        <a:p>
          <a:endParaRPr lang="zh-CN" altLang="en-US"/>
        </a:p>
      </dgm:t>
    </dgm:pt>
    <dgm:pt modelId="{A40E491D-F46F-4D09-AE48-1E49582C1FC9}" type="parTrans" cxnId="{CBEBB689-4689-4F2A-BE81-A67A0876CC29}">
      <dgm:prSet/>
      <dgm:spPr/>
      <dgm:t>
        <a:bodyPr/>
        <a:lstStyle/>
        <a:p>
          <a:endParaRPr lang="zh-CN" altLang="en-US"/>
        </a:p>
      </dgm:t>
    </dgm:pt>
    <dgm:pt modelId="{727AB3C4-A28A-4C78-9325-51940E97F863}" type="pres">
      <dgm:prSet presAssocID="{246CC29B-C04E-4E8D-8BE3-D6DD2BC9F951}" presName="Name0" presStyleCnt="0">
        <dgm:presLayoutVars>
          <dgm:dir/>
          <dgm:animLvl val="lvl"/>
          <dgm:resizeHandles val="exact"/>
        </dgm:presLayoutVars>
      </dgm:prSet>
      <dgm:spPr/>
    </dgm:pt>
    <dgm:pt modelId="{57655A3B-0AAD-4A79-A89B-F44DD9B6774C}" type="pres">
      <dgm:prSet presAssocID="{0B594065-74A1-4C17-9826-24FB6BE8157D}" presName="parTxOnly" presStyleLbl="node1" presStyleIdx="0" presStyleCnt="3">
        <dgm:presLayoutVars>
          <dgm:chMax val="0"/>
          <dgm:chPref val="0"/>
          <dgm:bulletEnabled val="1"/>
        </dgm:presLayoutVars>
      </dgm:prSet>
      <dgm:spPr/>
      <dgm:t>
        <a:bodyPr/>
        <a:lstStyle/>
        <a:p>
          <a:endParaRPr lang="zh-CN" altLang="en-US"/>
        </a:p>
      </dgm:t>
    </dgm:pt>
    <dgm:pt modelId="{ECD05D8C-5E0C-4198-821C-05726E67FA81}" type="pres">
      <dgm:prSet presAssocID="{99BE446D-2D93-4DD4-B95C-DCEAC7DAB5C1}" presName="parTxOnlySpace" presStyleCnt="0"/>
      <dgm:spPr/>
    </dgm:pt>
    <dgm:pt modelId="{31C699CF-B6F8-493D-8BCF-ACD51BCEEEC9}" type="pres">
      <dgm:prSet presAssocID="{523F4C47-DB00-481F-8DC0-1CD886BA5CCC}" presName="parTxOnly" presStyleLbl="node1" presStyleIdx="1" presStyleCnt="3">
        <dgm:presLayoutVars>
          <dgm:chMax val="0"/>
          <dgm:chPref val="0"/>
          <dgm:bulletEnabled val="1"/>
        </dgm:presLayoutVars>
      </dgm:prSet>
      <dgm:spPr/>
      <dgm:t>
        <a:bodyPr/>
        <a:lstStyle/>
        <a:p>
          <a:endParaRPr lang="zh-CN" altLang="en-US"/>
        </a:p>
      </dgm:t>
    </dgm:pt>
    <dgm:pt modelId="{EB567DED-DCE2-42C6-9438-89790ECBF449}" type="pres">
      <dgm:prSet presAssocID="{D33512B1-E8AE-4099-8E79-839EE9BC7E13}" presName="parTxOnlySpace" presStyleCnt="0"/>
      <dgm:spPr/>
    </dgm:pt>
    <dgm:pt modelId="{C6F55C09-0D9E-4816-8EBF-54D1DA56C6BB}" type="pres">
      <dgm:prSet presAssocID="{586B9EBB-8FED-4B98-9A76-57050D8748E3}" presName="parTxOnly" presStyleLbl="node1" presStyleIdx="2" presStyleCnt="3" custLinFactNeighborX="17621">
        <dgm:presLayoutVars>
          <dgm:chMax val="0"/>
          <dgm:chPref val="0"/>
          <dgm:bulletEnabled val="1"/>
        </dgm:presLayoutVars>
      </dgm:prSet>
      <dgm:spPr/>
      <dgm:t>
        <a:bodyPr/>
        <a:lstStyle/>
        <a:p>
          <a:endParaRPr lang="zh-CN" altLang="en-US"/>
        </a:p>
      </dgm:t>
    </dgm:pt>
  </dgm:ptLst>
  <dgm:cxnLst>
    <dgm:cxn modelId="{A7E5F0C9-0479-45AD-8C72-713A08321B74}" type="presOf" srcId="{586B9EBB-8FED-4B98-9A76-57050D8748E3}" destId="{C6F55C09-0D9E-4816-8EBF-54D1DA56C6BB}" srcOrd="0" destOrd="0" presId="urn:microsoft.com/office/officeart/2005/8/layout/chevron1"/>
    <dgm:cxn modelId="{99220047-DEF3-40D4-9A02-EE377DF7216B}" srcId="{246CC29B-C04E-4E8D-8BE3-D6DD2BC9F951}" destId="{0B594065-74A1-4C17-9826-24FB6BE8157D}" srcOrd="0" destOrd="0" parTransId="{FF377BE7-76CA-44B3-A5F4-F444D2DB5470}" sibTransId="{99BE446D-2D93-4DD4-B95C-DCEAC7DAB5C1}"/>
    <dgm:cxn modelId="{C0995ED1-0D56-41E4-8F58-AF69DE4FA2F5}" type="presOf" srcId="{0B594065-74A1-4C17-9826-24FB6BE8157D}" destId="{57655A3B-0AAD-4A79-A89B-F44DD9B6774C}" srcOrd="0" destOrd="0" presId="urn:microsoft.com/office/officeart/2005/8/layout/chevron1"/>
    <dgm:cxn modelId="{93F6B93D-D72E-426A-BA03-5CB5ECF7EDF1}" srcId="{246CC29B-C04E-4E8D-8BE3-D6DD2BC9F951}" destId="{523F4C47-DB00-481F-8DC0-1CD886BA5CCC}" srcOrd="1" destOrd="0" parTransId="{F0FDB822-E250-4049-A791-77C71A679D54}" sibTransId="{D33512B1-E8AE-4099-8E79-839EE9BC7E13}"/>
    <dgm:cxn modelId="{0DECDE4A-BB4E-4489-90AB-FB138E6FF806}" type="presOf" srcId="{246CC29B-C04E-4E8D-8BE3-D6DD2BC9F951}" destId="{727AB3C4-A28A-4C78-9325-51940E97F863}" srcOrd="0" destOrd="0" presId="urn:microsoft.com/office/officeart/2005/8/layout/chevron1"/>
    <dgm:cxn modelId="{7C39F339-D6E5-49B9-8E85-564101D3F792}" type="presOf" srcId="{523F4C47-DB00-481F-8DC0-1CD886BA5CCC}" destId="{31C699CF-B6F8-493D-8BCF-ACD51BCEEEC9}" srcOrd="0" destOrd="0" presId="urn:microsoft.com/office/officeart/2005/8/layout/chevron1"/>
    <dgm:cxn modelId="{CBEBB689-4689-4F2A-BE81-A67A0876CC29}" srcId="{246CC29B-C04E-4E8D-8BE3-D6DD2BC9F951}" destId="{586B9EBB-8FED-4B98-9A76-57050D8748E3}" srcOrd="2" destOrd="0" parTransId="{A40E491D-F46F-4D09-AE48-1E49582C1FC9}" sibTransId="{845E66BB-0A23-4762-8C7B-4F31EBCE47AD}"/>
    <dgm:cxn modelId="{1B84C502-02B4-40F7-B46C-84735154B039}" type="presParOf" srcId="{727AB3C4-A28A-4C78-9325-51940E97F863}" destId="{57655A3B-0AAD-4A79-A89B-F44DD9B6774C}" srcOrd="0" destOrd="0" presId="urn:microsoft.com/office/officeart/2005/8/layout/chevron1"/>
    <dgm:cxn modelId="{E35047AF-B5BB-4642-9CE0-17DE95ECF331}" type="presParOf" srcId="{727AB3C4-A28A-4C78-9325-51940E97F863}" destId="{ECD05D8C-5E0C-4198-821C-05726E67FA81}" srcOrd="1" destOrd="0" presId="urn:microsoft.com/office/officeart/2005/8/layout/chevron1"/>
    <dgm:cxn modelId="{9BDCF3FF-D094-4602-860B-B3C2B8688BDB}" type="presParOf" srcId="{727AB3C4-A28A-4C78-9325-51940E97F863}" destId="{31C699CF-B6F8-493D-8BCF-ACD51BCEEEC9}" srcOrd="2" destOrd="0" presId="urn:microsoft.com/office/officeart/2005/8/layout/chevron1"/>
    <dgm:cxn modelId="{A1B9D811-4A1E-48FE-B4D5-26232152F78D}" type="presParOf" srcId="{727AB3C4-A28A-4C78-9325-51940E97F863}" destId="{EB567DED-DCE2-42C6-9438-89790ECBF449}" srcOrd="3" destOrd="0" presId="urn:microsoft.com/office/officeart/2005/8/layout/chevron1"/>
    <dgm:cxn modelId="{21A630F4-341F-467F-A26A-9158AAAC7DB6}" type="presParOf" srcId="{727AB3C4-A28A-4C78-9325-51940E97F863}" destId="{C6F55C09-0D9E-4816-8EBF-54D1DA56C6BB}"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0B2A92-A2B7-4F83-B387-AC00D5C455F3}" type="doc">
      <dgm:prSet loTypeId="urn:microsoft.com/office/officeart/2005/8/layout/cycle8" loCatId="cycle" qsTypeId="urn:microsoft.com/office/officeart/2005/8/quickstyle/simple1" qsCatId="simple" csTypeId="urn:microsoft.com/office/officeart/2005/8/colors/accent1_2" csCatId="accent1" phldr="1"/>
      <dgm:spPr/>
    </dgm:pt>
    <dgm:pt modelId="{6CD8D8FB-86A9-424B-8081-CE52C9DA11A5}">
      <dgm:prSet phldrT="[文本]" custT="1"/>
      <dgm:spPr>
        <a:solidFill>
          <a:schemeClr val="accent2">
            <a:lumMod val="60000"/>
            <a:lumOff val="40000"/>
          </a:schemeClr>
        </a:solidFill>
      </dgm:spPr>
      <dgm:t>
        <a:bodyPr/>
        <a:lstStyle/>
        <a:p>
          <a:r>
            <a:rPr lang="en-US" altLang="zh-CN" sz="900" dirty="0" smtClean="0"/>
            <a:t>Test execution</a:t>
          </a:r>
          <a:endParaRPr lang="zh-CN" altLang="en-US" sz="900" dirty="0"/>
        </a:p>
      </dgm:t>
    </dgm:pt>
    <dgm:pt modelId="{D0E39EA3-5E26-4F7A-B368-2D81C2E6DC6C}" type="parTrans" cxnId="{54F55F44-90C9-4590-8CEB-5C049F140F95}">
      <dgm:prSet/>
      <dgm:spPr/>
      <dgm:t>
        <a:bodyPr/>
        <a:lstStyle/>
        <a:p>
          <a:endParaRPr lang="zh-CN" altLang="en-US"/>
        </a:p>
      </dgm:t>
    </dgm:pt>
    <dgm:pt modelId="{C72F2BAC-ED8B-4DFF-A610-9670092E2AFB}" type="sibTrans" cxnId="{54F55F44-90C9-4590-8CEB-5C049F140F95}">
      <dgm:prSet/>
      <dgm:spPr/>
      <dgm:t>
        <a:bodyPr/>
        <a:lstStyle/>
        <a:p>
          <a:endParaRPr lang="zh-CN" altLang="en-US"/>
        </a:p>
      </dgm:t>
    </dgm:pt>
    <dgm:pt modelId="{54553F6A-8907-4B22-AD83-F6EB47ED87D9}">
      <dgm:prSet phldrT="[文本]" custT="1"/>
      <dgm:spPr/>
      <dgm:t>
        <a:bodyPr/>
        <a:lstStyle/>
        <a:p>
          <a:r>
            <a:rPr lang="en-US" altLang="zh-CN" sz="1200" dirty="0" smtClean="0"/>
            <a:t> test script </a:t>
          </a:r>
          <a:r>
            <a:rPr lang="en-US" altLang="zh-CN" sz="800" dirty="0" smtClean="0"/>
            <a:t>integration</a:t>
          </a:r>
          <a:endParaRPr lang="zh-CN" altLang="en-US" sz="800" dirty="0"/>
        </a:p>
      </dgm:t>
    </dgm:pt>
    <dgm:pt modelId="{3445FA40-E23B-455A-A566-FD510AFBFFCE}" type="sibTrans" cxnId="{0B2DC58D-0183-478D-A44A-AFA36A6642A1}">
      <dgm:prSet/>
      <dgm:spPr/>
      <dgm:t>
        <a:bodyPr/>
        <a:lstStyle/>
        <a:p>
          <a:endParaRPr lang="zh-CN" altLang="en-US"/>
        </a:p>
      </dgm:t>
    </dgm:pt>
    <dgm:pt modelId="{462DDA42-7D47-4D8F-9CD9-BFBC521CCD4E}" type="parTrans" cxnId="{0B2DC58D-0183-478D-A44A-AFA36A6642A1}">
      <dgm:prSet/>
      <dgm:spPr/>
      <dgm:t>
        <a:bodyPr/>
        <a:lstStyle/>
        <a:p>
          <a:endParaRPr lang="zh-CN" altLang="en-US"/>
        </a:p>
      </dgm:t>
    </dgm:pt>
    <dgm:pt modelId="{A6B093B5-4DD3-4733-8AC8-8FE5D8488703}">
      <dgm:prSet phldrT="[文本]" custT="1"/>
      <dgm:spPr>
        <a:solidFill>
          <a:schemeClr val="accent4">
            <a:lumMod val="60000"/>
            <a:lumOff val="40000"/>
          </a:schemeClr>
        </a:solidFill>
      </dgm:spPr>
      <dgm:t>
        <a:bodyPr/>
        <a:lstStyle/>
        <a:p>
          <a:r>
            <a:rPr lang="en-US" altLang="zh-CN" sz="1100" dirty="0" smtClean="0"/>
            <a:t>Test</a:t>
          </a:r>
          <a:r>
            <a:rPr lang="en-US" altLang="zh-CN" sz="1100" baseline="0" dirty="0" smtClean="0"/>
            <a:t>  tools integration</a:t>
          </a:r>
          <a:endParaRPr lang="zh-CN" altLang="en-US" sz="1100" dirty="0"/>
        </a:p>
      </dgm:t>
    </dgm:pt>
    <dgm:pt modelId="{CAD452FA-A4DF-4018-A62A-43A0CAF0B90B}" type="sibTrans" cxnId="{F27F07B0-3420-4976-B195-285C87AED8BE}">
      <dgm:prSet/>
      <dgm:spPr/>
      <dgm:t>
        <a:bodyPr/>
        <a:lstStyle/>
        <a:p>
          <a:endParaRPr lang="zh-CN" altLang="en-US"/>
        </a:p>
      </dgm:t>
    </dgm:pt>
    <dgm:pt modelId="{28DFEFEE-64E9-4C98-9FFC-23B70048E5CC}" type="parTrans" cxnId="{F27F07B0-3420-4976-B195-285C87AED8BE}">
      <dgm:prSet/>
      <dgm:spPr/>
      <dgm:t>
        <a:bodyPr/>
        <a:lstStyle/>
        <a:p>
          <a:endParaRPr lang="zh-CN" altLang="en-US"/>
        </a:p>
      </dgm:t>
    </dgm:pt>
    <dgm:pt modelId="{CF084468-10F0-4A13-9E5F-E7A87B783547}" type="pres">
      <dgm:prSet presAssocID="{670B2A92-A2B7-4F83-B387-AC00D5C455F3}" presName="compositeShape" presStyleCnt="0">
        <dgm:presLayoutVars>
          <dgm:chMax val="7"/>
          <dgm:dir/>
          <dgm:resizeHandles val="exact"/>
        </dgm:presLayoutVars>
      </dgm:prSet>
      <dgm:spPr/>
    </dgm:pt>
    <dgm:pt modelId="{76EADFD1-C078-493E-ADC8-44A7151187E8}" type="pres">
      <dgm:prSet presAssocID="{670B2A92-A2B7-4F83-B387-AC00D5C455F3}" presName="wedge1" presStyleLbl="node1" presStyleIdx="0" presStyleCnt="3" custScaleX="101491"/>
      <dgm:spPr/>
      <dgm:t>
        <a:bodyPr/>
        <a:lstStyle/>
        <a:p>
          <a:endParaRPr lang="zh-CN" altLang="en-US"/>
        </a:p>
      </dgm:t>
    </dgm:pt>
    <dgm:pt modelId="{9F3F94E1-8F97-42AA-87D1-9DE4BCB33715}" type="pres">
      <dgm:prSet presAssocID="{670B2A92-A2B7-4F83-B387-AC00D5C455F3}" presName="dummy1a" presStyleCnt="0"/>
      <dgm:spPr/>
    </dgm:pt>
    <dgm:pt modelId="{E34F3597-F23B-4A74-AEB9-88D5C7FB0054}" type="pres">
      <dgm:prSet presAssocID="{670B2A92-A2B7-4F83-B387-AC00D5C455F3}" presName="dummy1b" presStyleCnt="0"/>
      <dgm:spPr/>
    </dgm:pt>
    <dgm:pt modelId="{439DF9F4-26A5-4024-BBFD-08719F5B9158}" type="pres">
      <dgm:prSet presAssocID="{670B2A92-A2B7-4F83-B387-AC00D5C455F3}" presName="wedge1Tx" presStyleLbl="node1" presStyleIdx="0" presStyleCnt="3">
        <dgm:presLayoutVars>
          <dgm:chMax val="0"/>
          <dgm:chPref val="0"/>
          <dgm:bulletEnabled val="1"/>
        </dgm:presLayoutVars>
      </dgm:prSet>
      <dgm:spPr/>
      <dgm:t>
        <a:bodyPr/>
        <a:lstStyle/>
        <a:p>
          <a:endParaRPr lang="zh-CN" altLang="en-US"/>
        </a:p>
      </dgm:t>
    </dgm:pt>
    <dgm:pt modelId="{0F628EF7-8931-4DD8-85B9-8C1AEBD3100F}" type="pres">
      <dgm:prSet presAssocID="{670B2A92-A2B7-4F83-B387-AC00D5C455F3}" presName="wedge2" presStyleLbl="node1" presStyleIdx="1" presStyleCnt="3" custLinFactNeighborX="752"/>
      <dgm:spPr/>
      <dgm:t>
        <a:bodyPr/>
        <a:lstStyle/>
        <a:p>
          <a:endParaRPr lang="zh-CN" altLang="en-US"/>
        </a:p>
      </dgm:t>
    </dgm:pt>
    <dgm:pt modelId="{32BAA9AA-0ECC-4788-A083-984FD25BF640}" type="pres">
      <dgm:prSet presAssocID="{670B2A92-A2B7-4F83-B387-AC00D5C455F3}" presName="dummy2a" presStyleCnt="0"/>
      <dgm:spPr/>
    </dgm:pt>
    <dgm:pt modelId="{A1AF9F61-5E41-4836-A163-D179CB3426A5}" type="pres">
      <dgm:prSet presAssocID="{670B2A92-A2B7-4F83-B387-AC00D5C455F3}" presName="dummy2b" presStyleCnt="0"/>
      <dgm:spPr/>
    </dgm:pt>
    <dgm:pt modelId="{3A1E3945-8EC0-4457-977E-0E862B4D4476}" type="pres">
      <dgm:prSet presAssocID="{670B2A92-A2B7-4F83-B387-AC00D5C455F3}" presName="wedge2Tx" presStyleLbl="node1" presStyleIdx="1" presStyleCnt="3">
        <dgm:presLayoutVars>
          <dgm:chMax val="0"/>
          <dgm:chPref val="0"/>
          <dgm:bulletEnabled val="1"/>
        </dgm:presLayoutVars>
      </dgm:prSet>
      <dgm:spPr/>
      <dgm:t>
        <a:bodyPr/>
        <a:lstStyle/>
        <a:p>
          <a:endParaRPr lang="zh-CN" altLang="en-US"/>
        </a:p>
      </dgm:t>
    </dgm:pt>
    <dgm:pt modelId="{2DF59247-5C1B-48C5-9245-B5AE5462FD34}" type="pres">
      <dgm:prSet presAssocID="{670B2A92-A2B7-4F83-B387-AC00D5C455F3}" presName="wedge3" presStyleLbl="node1" presStyleIdx="2" presStyleCnt="3"/>
      <dgm:spPr/>
      <dgm:t>
        <a:bodyPr/>
        <a:lstStyle/>
        <a:p>
          <a:endParaRPr lang="zh-CN" altLang="en-US"/>
        </a:p>
      </dgm:t>
    </dgm:pt>
    <dgm:pt modelId="{93ED8C8A-A878-4213-8F6C-F248262FED7A}" type="pres">
      <dgm:prSet presAssocID="{670B2A92-A2B7-4F83-B387-AC00D5C455F3}" presName="dummy3a" presStyleCnt="0"/>
      <dgm:spPr/>
    </dgm:pt>
    <dgm:pt modelId="{D4EBEB2B-651B-414E-A500-636146A063D3}" type="pres">
      <dgm:prSet presAssocID="{670B2A92-A2B7-4F83-B387-AC00D5C455F3}" presName="dummy3b" presStyleCnt="0"/>
      <dgm:spPr/>
    </dgm:pt>
    <dgm:pt modelId="{76CABBD4-1418-4E5C-9E72-3E1470C0DDE2}" type="pres">
      <dgm:prSet presAssocID="{670B2A92-A2B7-4F83-B387-AC00D5C455F3}" presName="wedge3Tx" presStyleLbl="node1" presStyleIdx="2" presStyleCnt="3">
        <dgm:presLayoutVars>
          <dgm:chMax val="0"/>
          <dgm:chPref val="0"/>
          <dgm:bulletEnabled val="1"/>
        </dgm:presLayoutVars>
      </dgm:prSet>
      <dgm:spPr/>
      <dgm:t>
        <a:bodyPr/>
        <a:lstStyle/>
        <a:p>
          <a:endParaRPr lang="zh-CN" altLang="en-US"/>
        </a:p>
      </dgm:t>
    </dgm:pt>
    <dgm:pt modelId="{BB177BCC-4C2B-44A4-96A1-844B05D00A8D}" type="pres">
      <dgm:prSet presAssocID="{C72F2BAC-ED8B-4DFF-A610-9670092E2AFB}" presName="arrowWedge1" presStyleLbl="fgSibTrans2D1" presStyleIdx="0" presStyleCnt="3"/>
      <dgm:spPr/>
    </dgm:pt>
    <dgm:pt modelId="{3F4BA818-B8FA-4C19-95C2-E2AA32DA7067}" type="pres">
      <dgm:prSet presAssocID="{CAD452FA-A4DF-4018-A62A-43A0CAF0B90B}" presName="arrowWedge2" presStyleLbl="fgSibTrans2D1" presStyleIdx="1" presStyleCnt="3"/>
      <dgm:spPr/>
    </dgm:pt>
    <dgm:pt modelId="{6A814BAE-01D1-45BE-86C9-94F2D08DA52F}" type="pres">
      <dgm:prSet presAssocID="{3445FA40-E23B-455A-A566-FD510AFBFFCE}" presName="arrowWedge3" presStyleLbl="fgSibTrans2D1" presStyleIdx="2" presStyleCnt="3"/>
      <dgm:spPr/>
    </dgm:pt>
  </dgm:ptLst>
  <dgm:cxnLst>
    <dgm:cxn modelId="{66A15B95-5EB8-4327-86C6-5C9AE7F34CFD}" type="presOf" srcId="{A6B093B5-4DD3-4733-8AC8-8FE5D8488703}" destId="{3A1E3945-8EC0-4457-977E-0E862B4D4476}" srcOrd="1" destOrd="0" presId="urn:microsoft.com/office/officeart/2005/8/layout/cycle8"/>
    <dgm:cxn modelId="{0B2DC58D-0183-478D-A44A-AFA36A6642A1}" srcId="{670B2A92-A2B7-4F83-B387-AC00D5C455F3}" destId="{54553F6A-8907-4B22-AD83-F6EB47ED87D9}" srcOrd="2" destOrd="0" parTransId="{462DDA42-7D47-4D8F-9CD9-BFBC521CCD4E}" sibTransId="{3445FA40-E23B-455A-A566-FD510AFBFFCE}"/>
    <dgm:cxn modelId="{54F55F44-90C9-4590-8CEB-5C049F140F95}" srcId="{670B2A92-A2B7-4F83-B387-AC00D5C455F3}" destId="{6CD8D8FB-86A9-424B-8081-CE52C9DA11A5}" srcOrd="0" destOrd="0" parTransId="{D0E39EA3-5E26-4F7A-B368-2D81C2E6DC6C}" sibTransId="{C72F2BAC-ED8B-4DFF-A610-9670092E2AFB}"/>
    <dgm:cxn modelId="{00318533-24D4-429E-B189-2019E28A5C3E}" type="presOf" srcId="{6CD8D8FB-86A9-424B-8081-CE52C9DA11A5}" destId="{439DF9F4-26A5-4024-BBFD-08719F5B9158}" srcOrd="1" destOrd="0" presId="urn:microsoft.com/office/officeart/2005/8/layout/cycle8"/>
    <dgm:cxn modelId="{F27F07B0-3420-4976-B195-285C87AED8BE}" srcId="{670B2A92-A2B7-4F83-B387-AC00D5C455F3}" destId="{A6B093B5-4DD3-4733-8AC8-8FE5D8488703}" srcOrd="1" destOrd="0" parTransId="{28DFEFEE-64E9-4C98-9FFC-23B70048E5CC}" sibTransId="{CAD452FA-A4DF-4018-A62A-43A0CAF0B90B}"/>
    <dgm:cxn modelId="{4E958B4B-97FF-4BF5-9CA8-22A64818081B}" type="presOf" srcId="{A6B093B5-4DD3-4733-8AC8-8FE5D8488703}" destId="{0F628EF7-8931-4DD8-85B9-8C1AEBD3100F}" srcOrd="0" destOrd="0" presId="urn:microsoft.com/office/officeart/2005/8/layout/cycle8"/>
    <dgm:cxn modelId="{2B14748C-0751-4263-AF5D-D00774221765}" type="presOf" srcId="{6CD8D8FB-86A9-424B-8081-CE52C9DA11A5}" destId="{76EADFD1-C078-493E-ADC8-44A7151187E8}" srcOrd="0" destOrd="0" presId="urn:microsoft.com/office/officeart/2005/8/layout/cycle8"/>
    <dgm:cxn modelId="{FFC6E7C2-02F3-4AF4-9A68-4F70CEAABA3F}" type="presOf" srcId="{54553F6A-8907-4B22-AD83-F6EB47ED87D9}" destId="{76CABBD4-1418-4E5C-9E72-3E1470C0DDE2}" srcOrd="1" destOrd="0" presId="urn:microsoft.com/office/officeart/2005/8/layout/cycle8"/>
    <dgm:cxn modelId="{FED9AED3-B291-4993-8AFB-A4517613C5F8}" type="presOf" srcId="{54553F6A-8907-4B22-AD83-F6EB47ED87D9}" destId="{2DF59247-5C1B-48C5-9245-B5AE5462FD34}" srcOrd="0" destOrd="0" presId="urn:microsoft.com/office/officeart/2005/8/layout/cycle8"/>
    <dgm:cxn modelId="{933ED9EA-E20C-4796-ACA7-80702E15705B}" type="presOf" srcId="{670B2A92-A2B7-4F83-B387-AC00D5C455F3}" destId="{CF084468-10F0-4A13-9E5F-E7A87B783547}" srcOrd="0" destOrd="0" presId="urn:microsoft.com/office/officeart/2005/8/layout/cycle8"/>
    <dgm:cxn modelId="{62059C68-03D0-4B19-A9BD-81E736BC5C54}" type="presParOf" srcId="{CF084468-10F0-4A13-9E5F-E7A87B783547}" destId="{76EADFD1-C078-493E-ADC8-44A7151187E8}" srcOrd="0" destOrd="0" presId="urn:microsoft.com/office/officeart/2005/8/layout/cycle8"/>
    <dgm:cxn modelId="{24F2D064-F4D4-42E6-B699-397D31CAD2A4}" type="presParOf" srcId="{CF084468-10F0-4A13-9E5F-E7A87B783547}" destId="{9F3F94E1-8F97-42AA-87D1-9DE4BCB33715}" srcOrd="1" destOrd="0" presId="urn:microsoft.com/office/officeart/2005/8/layout/cycle8"/>
    <dgm:cxn modelId="{2873C78A-4E2D-47B3-9D86-A6B0BC290E68}" type="presParOf" srcId="{CF084468-10F0-4A13-9E5F-E7A87B783547}" destId="{E34F3597-F23B-4A74-AEB9-88D5C7FB0054}" srcOrd="2" destOrd="0" presId="urn:microsoft.com/office/officeart/2005/8/layout/cycle8"/>
    <dgm:cxn modelId="{EF2F8F99-6236-4920-8EB5-47528C1B009F}" type="presParOf" srcId="{CF084468-10F0-4A13-9E5F-E7A87B783547}" destId="{439DF9F4-26A5-4024-BBFD-08719F5B9158}" srcOrd="3" destOrd="0" presId="urn:microsoft.com/office/officeart/2005/8/layout/cycle8"/>
    <dgm:cxn modelId="{4DF0C38C-1A55-499E-8558-C322E90A910E}" type="presParOf" srcId="{CF084468-10F0-4A13-9E5F-E7A87B783547}" destId="{0F628EF7-8931-4DD8-85B9-8C1AEBD3100F}" srcOrd="4" destOrd="0" presId="urn:microsoft.com/office/officeart/2005/8/layout/cycle8"/>
    <dgm:cxn modelId="{98F653CB-1E9D-49B3-A8EE-9E1D24ADBA4D}" type="presParOf" srcId="{CF084468-10F0-4A13-9E5F-E7A87B783547}" destId="{32BAA9AA-0ECC-4788-A083-984FD25BF640}" srcOrd="5" destOrd="0" presId="urn:microsoft.com/office/officeart/2005/8/layout/cycle8"/>
    <dgm:cxn modelId="{5AAC6D22-194C-456F-A267-5F7F9A571BFE}" type="presParOf" srcId="{CF084468-10F0-4A13-9E5F-E7A87B783547}" destId="{A1AF9F61-5E41-4836-A163-D179CB3426A5}" srcOrd="6" destOrd="0" presId="urn:microsoft.com/office/officeart/2005/8/layout/cycle8"/>
    <dgm:cxn modelId="{A8F369FA-A8D0-4CB5-8CBD-059EFAF1E02D}" type="presParOf" srcId="{CF084468-10F0-4A13-9E5F-E7A87B783547}" destId="{3A1E3945-8EC0-4457-977E-0E862B4D4476}" srcOrd="7" destOrd="0" presId="urn:microsoft.com/office/officeart/2005/8/layout/cycle8"/>
    <dgm:cxn modelId="{46EFB7F0-51E0-4D8B-9ACB-DB48B65A2A35}" type="presParOf" srcId="{CF084468-10F0-4A13-9E5F-E7A87B783547}" destId="{2DF59247-5C1B-48C5-9245-B5AE5462FD34}" srcOrd="8" destOrd="0" presId="urn:microsoft.com/office/officeart/2005/8/layout/cycle8"/>
    <dgm:cxn modelId="{389FCB6B-AFE7-41D5-8536-BE8A70F7D5C4}" type="presParOf" srcId="{CF084468-10F0-4A13-9E5F-E7A87B783547}" destId="{93ED8C8A-A878-4213-8F6C-F248262FED7A}" srcOrd="9" destOrd="0" presId="urn:microsoft.com/office/officeart/2005/8/layout/cycle8"/>
    <dgm:cxn modelId="{6838F829-A571-4242-929A-02A5E52D7989}" type="presParOf" srcId="{CF084468-10F0-4A13-9E5F-E7A87B783547}" destId="{D4EBEB2B-651B-414E-A500-636146A063D3}" srcOrd="10" destOrd="0" presId="urn:microsoft.com/office/officeart/2005/8/layout/cycle8"/>
    <dgm:cxn modelId="{04A3DBB0-C85E-4783-B119-BA01DA992DCC}" type="presParOf" srcId="{CF084468-10F0-4A13-9E5F-E7A87B783547}" destId="{76CABBD4-1418-4E5C-9E72-3E1470C0DDE2}" srcOrd="11" destOrd="0" presId="urn:microsoft.com/office/officeart/2005/8/layout/cycle8"/>
    <dgm:cxn modelId="{E79D60BA-1E16-4AA1-A961-1AFF77F63BFC}" type="presParOf" srcId="{CF084468-10F0-4A13-9E5F-E7A87B783547}" destId="{BB177BCC-4C2B-44A4-96A1-844B05D00A8D}" srcOrd="12" destOrd="0" presId="urn:microsoft.com/office/officeart/2005/8/layout/cycle8"/>
    <dgm:cxn modelId="{09BC5B27-14D5-490B-A3CB-7E7B684D8FFD}" type="presParOf" srcId="{CF084468-10F0-4A13-9E5F-E7A87B783547}" destId="{3F4BA818-B8FA-4C19-95C2-E2AA32DA7067}" srcOrd="13" destOrd="0" presId="urn:microsoft.com/office/officeart/2005/8/layout/cycle8"/>
    <dgm:cxn modelId="{7FDE8C14-83BA-4AD5-A2E7-1822048BBD77}" type="presParOf" srcId="{CF084468-10F0-4A13-9E5F-E7A87B783547}" destId="{6A814BAE-01D1-45BE-86C9-94F2D08DA52F}" srcOrd="14"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46CC29B-C04E-4E8D-8BE3-D6DD2BC9F951}" type="doc">
      <dgm:prSet loTypeId="urn:microsoft.com/office/officeart/2005/8/layout/chevron1" loCatId="process" qsTypeId="urn:microsoft.com/office/officeart/2005/8/quickstyle/simple1" qsCatId="simple" csTypeId="urn:microsoft.com/office/officeart/2005/8/colors/accent1_2" csCatId="accent1" phldr="1"/>
      <dgm:spPr/>
    </dgm:pt>
    <dgm:pt modelId="{0B594065-74A1-4C17-9826-24FB6BE8157D}">
      <dgm:prSet phldrT="[文本]" custT="1"/>
      <dgm:spPr/>
      <dgm:t>
        <a:bodyPr/>
        <a:lstStyle/>
        <a:p>
          <a:r>
            <a:rPr lang="en-US" altLang="zh-CN" sz="1800" dirty="0" smtClean="0"/>
            <a:t>a</a:t>
          </a:r>
          <a:endParaRPr lang="zh-CN" altLang="en-US" sz="1800" dirty="0"/>
        </a:p>
      </dgm:t>
    </dgm:pt>
    <dgm:pt modelId="{99BE446D-2D93-4DD4-B95C-DCEAC7DAB5C1}" type="sibTrans" cxnId="{99220047-DEF3-40D4-9A02-EE377DF7216B}">
      <dgm:prSet/>
      <dgm:spPr/>
      <dgm:t>
        <a:bodyPr/>
        <a:lstStyle/>
        <a:p>
          <a:endParaRPr lang="zh-CN" altLang="en-US"/>
        </a:p>
      </dgm:t>
    </dgm:pt>
    <dgm:pt modelId="{FF377BE7-76CA-44B3-A5F4-F444D2DB5470}" type="parTrans" cxnId="{99220047-DEF3-40D4-9A02-EE377DF7216B}">
      <dgm:prSet/>
      <dgm:spPr/>
      <dgm:t>
        <a:bodyPr/>
        <a:lstStyle/>
        <a:p>
          <a:endParaRPr lang="zh-CN" altLang="en-US"/>
        </a:p>
      </dgm:t>
    </dgm:pt>
    <dgm:pt modelId="{523F4C47-DB00-481F-8DC0-1CD886BA5CCC}">
      <dgm:prSet phldrT="[文本]" custT="1"/>
      <dgm:spPr/>
      <dgm:t>
        <a:bodyPr/>
        <a:lstStyle/>
        <a:p>
          <a:r>
            <a:rPr lang="en-US" altLang="zh-CN" sz="1600" dirty="0" smtClean="0"/>
            <a:t>b</a:t>
          </a:r>
          <a:endParaRPr lang="zh-CN" altLang="en-US" sz="1600" dirty="0"/>
        </a:p>
      </dgm:t>
    </dgm:pt>
    <dgm:pt modelId="{D33512B1-E8AE-4099-8E79-839EE9BC7E13}" type="sibTrans" cxnId="{93F6B93D-D72E-426A-BA03-5CB5ECF7EDF1}">
      <dgm:prSet/>
      <dgm:spPr/>
      <dgm:t>
        <a:bodyPr/>
        <a:lstStyle/>
        <a:p>
          <a:endParaRPr lang="zh-CN" altLang="en-US"/>
        </a:p>
      </dgm:t>
    </dgm:pt>
    <dgm:pt modelId="{F0FDB822-E250-4049-A791-77C71A679D54}" type="parTrans" cxnId="{93F6B93D-D72E-426A-BA03-5CB5ECF7EDF1}">
      <dgm:prSet/>
      <dgm:spPr/>
      <dgm:t>
        <a:bodyPr/>
        <a:lstStyle/>
        <a:p>
          <a:endParaRPr lang="zh-CN" altLang="en-US"/>
        </a:p>
      </dgm:t>
    </dgm:pt>
    <dgm:pt modelId="{586B9EBB-8FED-4B98-9A76-57050D8748E3}">
      <dgm:prSet phldrT="[文本]" custT="1"/>
      <dgm:spPr/>
      <dgm:t>
        <a:bodyPr/>
        <a:lstStyle/>
        <a:p>
          <a:r>
            <a:rPr lang="en-US" altLang="zh-CN" sz="1600" dirty="0" smtClean="0"/>
            <a:t>c</a:t>
          </a:r>
          <a:endParaRPr lang="zh-CN" altLang="en-US" sz="1600" dirty="0"/>
        </a:p>
      </dgm:t>
    </dgm:pt>
    <dgm:pt modelId="{845E66BB-0A23-4762-8C7B-4F31EBCE47AD}" type="sibTrans" cxnId="{CBEBB689-4689-4F2A-BE81-A67A0876CC29}">
      <dgm:prSet/>
      <dgm:spPr/>
      <dgm:t>
        <a:bodyPr/>
        <a:lstStyle/>
        <a:p>
          <a:endParaRPr lang="zh-CN" altLang="en-US"/>
        </a:p>
      </dgm:t>
    </dgm:pt>
    <dgm:pt modelId="{A40E491D-F46F-4D09-AE48-1E49582C1FC9}" type="parTrans" cxnId="{CBEBB689-4689-4F2A-BE81-A67A0876CC29}">
      <dgm:prSet/>
      <dgm:spPr/>
      <dgm:t>
        <a:bodyPr/>
        <a:lstStyle/>
        <a:p>
          <a:endParaRPr lang="zh-CN" altLang="en-US"/>
        </a:p>
      </dgm:t>
    </dgm:pt>
    <dgm:pt modelId="{727AB3C4-A28A-4C78-9325-51940E97F863}" type="pres">
      <dgm:prSet presAssocID="{246CC29B-C04E-4E8D-8BE3-D6DD2BC9F951}" presName="Name0" presStyleCnt="0">
        <dgm:presLayoutVars>
          <dgm:dir/>
          <dgm:animLvl val="lvl"/>
          <dgm:resizeHandles val="exact"/>
        </dgm:presLayoutVars>
      </dgm:prSet>
      <dgm:spPr/>
    </dgm:pt>
    <dgm:pt modelId="{57655A3B-0AAD-4A79-A89B-F44DD9B6774C}" type="pres">
      <dgm:prSet presAssocID="{0B594065-74A1-4C17-9826-24FB6BE8157D}" presName="parTxOnly" presStyleLbl="node1" presStyleIdx="0" presStyleCnt="3">
        <dgm:presLayoutVars>
          <dgm:chMax val="0"/>
          <dgm:chPref val="0"/>
          <dgm:bulletEnabled val="1"/>
        </dgm:presLayoutVars>
      </dgm:prSet>
      <dgm:spPr/>
      <dgm:t>
        <a:bodyPr/>
        <a:lstStyle/>
        <a:p>
          <a:endParaRPr lang="zh-CN" altLang="en-US"/>
        </a:p>
      </dgm:t>
    </dgm:pt>
    <dgm:pt modelId="{ECD05D8C-5E0C-4198-821C-05726E67FA81}" type="pres">
      <dgm:prSet presAssocID="{99BE446D-2D93-4DD4-B95C-DCEAC7DAB5C1}" presName="parTxOnlySpace" presStyleCnt="0"/>
      <dgm:spPr/>
    </dgm:pt>
    <dgm:pt modelId="{31C699CF-B6F8-493D-8BCF-ACD51BCEEEC9}" type="pres">
      <dgm:prSet presAssocID="{523F4C47-DB00-481F-8DC0-1CD886BA5CCC}" presName="parTxOnly" presStyleLbl="node1" presStyleIdx="1" presStyleCnt="3">
        <dgm:presLayoutVars>
          <dgm:chMax val="0"/>
          <dgm:chPref val="0"/>
          <dgm:bulletEnabled val="1"/>
        </dgm:presLayoutVars>
      </dgm:prSet>
      <dgm:spPr/>
      <dgm:t>
        <a:bodyPr/>
        <a:lstStyle/>
        <a:p>
          <a:endParaRPr lang="zh-CN" altLang="en-US"/>
        </a:p>
      </dgm:t>
    </dgm:pt>
    <dgm:pt modelId="{EB567DED-DCE2-42C6-9438-89790ECBF449}" type="pres">
      <dgm:prSet presAssocID="{D33512B1-E8AE-4099-8E79-839EE9BC7E13}" presName="parTxOnlySpace" presStyleCnt="0"/>
      <dgm:spPr/>
    </dgm:pt>
    <dgm:pt modelId="{C6F55C09-0D9E-4816-8EBF-54D1DA56C6BB}" type="pres">
      <dgm:prSet presAssocID="{586B9EBB-8FED-4B98-9A76-57050D8748E3}" presName="parTxOnly" presStyleLbl="node1" presStyleIdx="2" presStyleCnt="3" custLinFactNeighborX="17621">
        <dgm:presLayoutVars>
          <dgm:chMax val="0"/>
          <dgm:chPref val="0"/>
          <dgm:bulletEnabled val="1"/>
        </dgm:presLayoutVars>
      </dgm:prSet>
      <dgm:spPr/>
      <dgm:t>
        <a:bodyPr/>
        <a:lstStyle/>
        <a:p>
          <a:endParaRPr lang="zh-CN" altLang="en-US"/>
        </a:p>
      </dgm:t>
    </dgm:pt>
  </dgm:ptLst>
  <dgm:cxnLst>
    <dgm:cxn modelId="{5D78711E-8DAE-4D7B-9063-FCC99F3B359A}" type="presOf" srcId="{586B9EBB-8FED-4B98-9A76-57050D8748E3}" destId="{C6F55C09-0D9E-4816-8EBF-54D1DA56C6BB}" srcOrd="0" destOrd="0" presId="urn:microsoft.com/office/officeart/2005/8/layout/chevron1"/>
    <dgm:cxn modelId="{99220047-DEF3-40D4-9A02-EE377DF7216B}" srcId="{246CC29B-C04E-4E8D-8BE3-D6DD2BC9F951}" destId="{0B594065-74A1-4C17-9826-24FB6BE8157D}" srcOrd="0" destOrd="0" parTransId="{FF377BE7-76CA-44B3-A5F4-F444D2DB5470}" sibTransId="{99BE446D-2D93-4DD4-B95C-DCEAC7DAB5C1}"/>
    <dgm:cxn modelId="{076AB31D-F19C-4A85-A013-A914B6DBFFE0}" type="presOf" srcId="{0B594065-74A1-4C17-9826-24FB6BE8157D}" destId="{57655A3B-0AAD-4A79-A89B-F44DD9B6774C}" srcOrd="0" destOrd="0" presId="urn:microsoft.com/office/officeart/2005/8/layout/chevron1"/>
    <dgm:cxn modelId="{0BDD3978-E61D-4AF5-9840-20E6666AD05B}" type="presOf" srcId="{523F4C47-DB00-481F-8DC0-1CD886BA5CCC}" destId="{31C699CF-B6F8-493D-8BCF-ACD51BCEEEC9}" srcOrd="0" destOrd="0" presId="urn:microsoft.com/office/officeart/2005/8/layout/chevron1"/>
    <dgm:cxn modelId="{9D98A9D7-EEE2-4FD8-A16C-2654715144F3}" type="presOf" srcId="{246CC29B-C04E-4E8D-8BE3-D6DD2BC9F951}" destId="{727AB3C4-A28A-4C78-9325-51940E97F863}" srcOrd="0" destOrd="0" presId="urn:microsoft.com/office/officeart/2005/8/layout/chevron1"/>
    <dgm:cxn modelId="{93F6B93D-D72E-426A-BA03-5CB5ECF7EDF1}" srcId="{246CC29B-C04E-4E8D-8BE3-D6DD2BC9F951}" destId="{523F4C47-DB00-481F-8DC0-1CD886BA5CCC}" srcOrd="1" destOrd="0" parTransId="{F0FDB822-E250-4049-A791-77C71A679D54}" sibTransId="{D33512B1-E8AE-4099-8E79-839EE9BC7E13}"/>
    <dgm:cxn modelId="{CBEBB689-4689-4F2A-BE81-A67A0876CC29}" srcId="{246CC29B-C04E-4E8D-8BE3-D6DD2BC9F951}" destId="{586B9EBB-8FED-4B98-9A76-57050D8748E3}" srcOrd="2" destOrd="0" parTransId="{A40E491D-F46F-4D09-AE48-1E49582C1FC9}" sibTransId="{845E66BB-0A23-4762-8C7B-4F31EBCE47AD}"/>
    <dgm:cxn modelId="{7EBBEBB5-1598-4391-89E2-6DC50BCA053F}" type="presParOf" srcId="{727AB3C4-A28A-4C78-9325-51940E97F863}" destId="{57655A3B-0AAD-4A79-A89B-F44DD9B6774C}" srcOrd="0" destOrd="0" presId="urn:microsoft.com/office/officeart/2005/8/layout/chevron1"/>
    <dgm:cxn modelId="{F0DE974D-622D-480B-A97C-CD2C16817EBB}" type="presParOf" srcId="{727AB3C4-A28A-4C78-9325-51940E97F863}" destId="{ECD05D8C-5E0C-4198-821C-05726E67FA81}" srcOrd="1" destOrd="0" presId="urn:microsoft.com/office/officeart/2005/8/layout/chevron1"/>
    <dgm:cxn modelId="{C3B87D6D-F77B-4F8D-8903-90B7AB502B0C}" type="presParOf" srcId="{727AB3C4-A28A-4C78-9325-51940E97F863}" destId="{31C699CF-B6F8-493D-8BCF-ACD51BCEEEC9}" srcOrd="2" destOrd="0" presId="urn:microsoft.com/office/officeart/2005/8/layout/chevron1"/>
    <dgm:cxn modelId="{FB479476-0DCF-46D8-B1F8-1C9395557244}" type="presParOf" srcId="{727AB3C4-A28A-4C78-9325-51940E97F863}" destId="{EB567DED-DCE2-42C6-9438-89790ECBF449}" srcOrd="3" destOrd="0" presId="urn:microsoft.com/office/officeart/2005/8/layout/chevron1"/>
    <dgm:cxn modelId="{A3B2107D-15C0-439D-926D-96F0055F5088}" type="presParOf" srcId="{727AB3C4-A28A-4C78-9325-51940E97F863}" destId="{C6F55C09-0D9E-4816-8EBF-54D1DA56C6BB}" srcOrd="4" destOrd="0" presId="urn:microsoft.com/office/officeart/2005/8/layout/chevron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55A3B-0AAD-4A79-A89B-F44DD9B6774C}">
      <dsp:nvSpPr>
        <dsp:cNvPr id="0" name=""/>
        <dsp:cNvSpPr/>
      </dsp:nvSpPr>
      <dsp:spPr>
        <a:xfrm>
          <a:off x="361" y="390418"/>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altLang="zh-CN" sz="1000" kern="1200" dirty="0" smtClean="0"/>
            <a:t>a</a:t>
          </a:r>
          <a:endParaRPr lang="zh-CN" altLang="en-US" sz="1000" kern="1200" dirty="0"/>
        </a:p>
      </dsp:txBody>
      <dsp:txXfrm>
        <a:off x="88408" y="390418"/>
        <a:ext cx="264140" cy="176093"/>
      </dsp:txXfrm>
    </dsp:sp>
    <dsp:sp modelId="{31C699CF-B6F8-493D-8BCF-ACD51BCEEEC9}">
      <dsp:nvSpPr>
        <dsp:cNvPr id="0" name=""/>
        <dsp:cNvSpPr/>
      </dsp:nvSpPr>
      <dsp:spPr>
        <a:xfrm>
          <a:off x="396571" y="390418"/>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altLang="zh-CN" sz="1000" kern="1200" dirty="0" smtClean="0"/>
            <a:t>b</a:t>
          </a:r>
          <a:endParaRPr lang="zh-CN" altLang="en-US" sz="1000" kern="1200" dirty="0"/>
        </a:p>
      </dsp:txBody>
      <dsp:txXfrm>
        <a:off x="484618" y="390418"/>
        <a:ext cx="264140" cy="176093"/>
      </dsp:txXfrm>
    </dsp:sp>
    <dsp:sp modelId="{C6F55C09-0D9E-4816-8EBF-54D1DA56C6BB}">
      <dsp:nvSpPr>
        <dsp:cNvPr id="0" name=""/>
        <dsp:cNvSpPr/>
      </dsp:nvSpPr>
      <dsp:spPr>
        <a:xfrm>
          <a:off x="793143" y="390418"/>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altLang="zh-CN" sz="1000" kern="1200" dirty="0" smtClean="0"/>
            <a:t>c</a:t>
          </a:r>
          <a:endParaRPr lang="zh-CN" altLang="en-US" sz="1000" kern="1200" dirty="0"/>
        </a:p>
      </dsp:txBody>
      <dsp:txXfrm>
        <a:off x="881190" y="390418"/>
        <a:ext cx="264140" cy="1760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EADFD1-C078-493E-ADC8-44A7151187E8}">
      <dsp:nvSpPr>
        <dsp:cNvPr id="0" name=""/>
        <dsp:cNvSpPr/>
      </dsp:nvSpPr>
      <dsp:spPr>
        <a:xfrm>
          <a:off x="323081" y="109413"/>
          <a:ext cx="1435046" cy="1413964"/>
        </a:xfrm>
        <a:prstGeom prst="pie">
          <a:avLst>
            <a:gd name="adj1" fmla="val 16200000"/>
            <a:gd name="adj2" fmla="val 1800000"/>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altLang="zh-CN" sz="900" kern="1200" dirty="0" smtClean="0"/>
            <a:t>Test execution</a:t>
          </a:r>
          <a:endParaRPr lang="zh-CN" altLang="en-US" sz="900" kern="1200" dirty="0"/>
        </a:p>
      </dsp:txBody>
      <dsp:txXfrm>
        <a:off x="1079384" y="409039"/>
        <a:ext cx="512516" cy="420822"/>
      </dsp:txXfrm>
    </dsp:sp>
    <dsp:sp modelId="{0F628EF7-8931-4DD8-85B9-8C1AEBD3100F}">
      <dsp:nvSpPr>
        <dsp:cNvPr id="0" name=""/>
        <dsp:cNvSpPr/>
      </dsp:nvSpPr>
      <dsp:spPr>
        <a:xfrm>
          <a:off x="315134" y="159912"/>
          <a:ext cx="1413964" cy="1413964"/>
        </a:xfrm>
        <a:prstGeom prst="pie">
          <a:avLst>
            <a:gd name="adj1" fmla="val 1800000"/>
            <a:gd name="adj2" fmla="val 900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altLang="zh-CN" sz="1100" kern="1200" dirty="0" smtClean="0"/>
            <a:t>Test</a:t>
          </a:r>
          <a:r>
            <a:rPr lang="en-US" altLang="zh-CN" sz="1100" kern="1200" baseline="0" dirty="0" smtClean="0"/>
            <a:t>  tools integration</a:t>
          </a:r>
          <a:endParaRPr lang="zh-CN" altLang="en-US" sz="1100" kern="1200" dirty="0"/>
        </a:p>
      </dsp:txBody>
      <dsp:txXfrm>
        <a:off x="651792" y="1077306"/>
        <a:ext cx="757480" cy="370324"/>
      </dsp:txXfrm>
    </dsp:sp>
    <dsp:sp modelId="{2DF59247-5C1B-48C5-9245-B5AE5462FD34}">
      <dsp:nvSpPr>
        <dsp:cNvPr id="0" name=""/>
        <dsp:cNvSpPr/>
      </dsp:nvSpPr>
      <dsp:spPr>
        <a:xfrm>
          <a:off x="278597" y="109413"/>
          <a:ext cx="1407530" cy="1413964"/>
        </a:xfrm>
        <a:prstGeom prst="pie">
          <a:avLst>
            <a:gd name="adj1" fmla="val 90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altLang="zh-CN" sz="1200" kern="1200" dirty="0" smtClean="0"/>
            <a:t> test script </a:t>
          </a:r>
          <a:r>
            <a:rPr lang="en-US" altLang="zh-CN" sz="800" kern="1200" dirty="0" smtClean="0"/>
            <a:t>integration</a:t>
          </a:r>
          <a:endParaRPr lang="zh-CN" altLang="en-US" sz="800" kern="1200" dirty="0"/>
        </a:p>
      </dsp:txBody>
      <dsp:txXfrm>
        <a:off x="441636" y="409039"/>
        <a:ext cx="502689" cy="420822"/>
      </dsp:txXfrm>
    </dsp:sp>
    <dsp:sp modelId="{BB177BCC-4C2B-44A4-96A1-844B05D00A8D}">
      <dsp:nvSpPr>
        <dsp:cNvPr id="0" name=""/>
        <dsp:cNvSpPr/>
      </dsp:nvSpPr>
      <dsp:spPr>
        <a:xfrm>
          <a:off x="245935" y="21882"/>
          <a:ext cx="1589026" cy="1589026"/>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4BA818-B8FA-4C19-95C2-E2AA32DA7067}">
      <dsp:nvSpPr>
        <dsp:cNvPr id="0" name=""/>
        <dsp:cNvSpPr/>
      </dsp:nvSpPr>
      <dsp:spPr>
        <a:xfrm>
          <a:off x="227603" y="72292"/>
          <a:ext cx="1589026" cy="1589026"/>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814BAE-01D1-45BE-86C9-94F2D08DA52F}">
      <dsp:nvSpPr>
        <dsp:cNvPr id="0" name=""/>
        <dsp:cNvSpPr/>
      </dsp:nvSpPr>
      <dsp:spPr>
        <a:xfrm>
          <a:off x="187814" y="21882"/>
          <a:ext cx="1589026" cy="1589026"/>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55A3B-0AAD-4A79-A89B-F44DD9B6774C}">
      <dsp:nvSpPr>
        <dsp:cNvPr id="0" name=""/>
        <dsp:cNvSpPr/>
      </dsp:nvSpPr>
      <dsp:spPr>
        <a:xfrm>
          <a:off x="361" y="390418"/>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altLang="zh-CN" sz="1000" kern="1200" dirty="0" smtClean="0"/>
            <a:t>a</a:t>
          </a:r>
          <a:endParaRPr lang="zh-CN" altLang="en-US" sz="1000" kern="1200" dirty="0"/>
        </a:p>
      </dsp:txBody>
      <dsp:txXfrm>
        <a:off x="88408" y="390418"/>
        <a:ext cx="264140" cy="176093"/>
      </dsp:txXfrm>
    </dsp:sp>
    <dsp:sp modelId="{31C699CF-B6F8-493D-8BCF-ACD51BCEEEC9}">
      <dsp:nvSpPr>
        <dsp:cNvPr id="0" name=""/>
        <dsp:cNvSpPr/>
      </dsp:nvSpPr>
      <dsp:spPr>
        <a:xfrm>
          <a:off x="396571" y="390418"/>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altLang="zh-CN" sz="1000" kern="1200" dirty="0" smtClean="0"/>
            <a:t>b</a:t>
          </a:r>
          <a:endParaRPr lang="zh-CN" altLang="en-US" sz="1000" kern="1200" dirty="0"/>
        </a:p>
      </dsp:txBody>
      <dsp:txXfrm>
        <a:off x="484618" y="390418"/>
        <a:ext cx="264140" cy="176093"/>
      </dsp:txXfrm>
    </dsp:sp>
    <dsp:sp modelId="{C6F55C09-0D9E-4816-8EBF-54D1DA56C6BB}">
      <dsp:nvSpPr>
        <dsp:cNvPr id="0" name=""/>
        <dsp:cNvSpPr/>
      </dsp:nvSpPr>
      <dsp:spPr>
        <a:xfrm>
          <a:off x="793143" y="390418"/>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lvl="0" algn="ctr" defTabSz="444500">
            <a:lnSpc>
              <a:spcPct val="90000"/>
            </a:lnSpc>
            <a:spcBef>
              <a:spcPct val="0"/>
            </a:spcBef>
            <a:spcAft>
              <a:spcPct val="35000"/>
            </a:spcAft>
          </a:pPr>
          <a:r>
            <a:rPr lang="en-US" altLang="zh-CN" sz="1000" kern="1200" dirty="0" smtClean="0"/>
            <a:t>c</a:t>
          </a:r>
          <a:endParaRPr lang="zh-CN" altLang="en-US" sz="1000" kern="1200" dirty="0"/>
        </a:p>
      </dsp:txBody>
      <dsp:txXfrm>
        <a:off x="881190" y="390418"/>
        <a:ext cx="264140" cy="1760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EADFD1-C078-493E-ADC8-44A7151187E8}">
      <dsp:nvSpPr>
        <dsp:cNvPr id="0" name=""/>
        <dsp:cNvSpPr/>
      </dsp:nvSpPr>
      <dsp:spPr>
        <a:xfrm>
          <a:off x="324689" y="109413"/>
          <a:ext cx="1435046" cy="1413964"/>
        </a:xfrm>
        <a:prstGeom prst="pie">
          <a:avLst>
            <a:gd name="adj1" fmla="val 16200000"/>
            <a:gd name="adj2" fmla="val 1800000"/>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altLang="zh-CN" sz="900" kern="1200" dirty="0" smtClean="0"/>
            <a:t>Test execution</a:t>
          </a:r>
          <a:endParaRPr lang="zh-CN" altLang="en-US" sz="900" kern="1200" dirty="0"/>
        </a:p>
      </dsp:txBody>
      <dsp:txXfrm>
        <a:off x="1080993" y="409039"/>
        <a:ext cx="512516" cy="420822"/>
      </dsp:txXfrm>
    </dsp:sp>
    <dsp:sp modelId="{0F628EF7-8931-4DD8-85B9-8C1AEBD3100F}">
      <dsp:nvSpPr>
        <dsp:cNvPr id="0" name=""/>
        <dsp:cNvSpPr/>
      </dsp:nvSpPr>
      <dsp:spPr>
        <a:xfrm>
          <a:off x="316742" y="159912"/>
          <a:ext cx="1413964" cy="1413964"/>
        </a:xfrm>
        <a:prstGeom prst="pie">
          <a:avLst>
            <a:gd name="adj1" fmla="val 1800000"/>
            <a:gd name="adj2" fmla="val 900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altLang="zh-CN" sz="1100" kern="1200" dirty="0" smtClean="0"/>
            <a:t>Test</a:t>
          </a:r>
          <a:r>
            <a:rPr lang="en-US" altLang="zh-CN" sz="1100" kern="1200" baseline="0" dirty="0" smtClean="0"/>
            <a:t>  tools integration</a:t>
          </a:r>
          <a:endParaRPr lang="zh-CN" altLang="en-US" sz="1100" kern="1200" dirty="0"/>
        </a:p>
      </dsp:txBody>
      <dsp:txXfrm>
        <a:off x="653400" y="1077306"/>
        <a:ext cx="757480" cy="370324"/>
      </dsp:txXfrm>
    </dsp:sp>
    <dsp:sp modelId="{2DF59247-5C1B-48C5-9245-B5AE5462FD34}">
      <dsp:nvSpPr>
        <dsp:cNvPr id="0" name=""/>
        <dsp:cNvSpPr/>
      </dsp:nvSpPr>
      <dsp:spPr>
        <a:xfrm>
          <a:off x="276988" y="109413"/>
          <a:ext cx="1413964" cy="1413964"/>
        </a:xfrm>
        <a:prstGeom prst="pie">
          <a:avLst>
            <a:gd name="adj1" fmla="val 90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altLang="zh-CN" sz="1200" kern="1200" dirty="0" smtClean="0"/>
            <a:t> test script </a:t>
          </a:r>
          <a:r>
            <a:rPr lang="en-US" altLang="zh-CN" sz="800" kern="1200" dirty="0" smtClean="0"/>
            <a:t>integration</a:t>
          </a:r>
          <a:endParaRPr lang="zh-CN" altLang="en-US" sz="800" kern="1200" dirty="0"/>
        </a:p>
      </dsp:txBody>
      <dsp:txXfrm>
        <a:off x="440773" y="409039"/>
        <a:ext cx="504987" cy="420822"/>
      </dsp:txXfrm>
    </dsp:sp>
    <dsp:sp modelId="{BB177BCC-4C2B-44A4-96A1-844B05D00A8D}">
      <dsp:nvSpPr>
        <dsp:cNvPr id="0" name=""/>
        <dsp:cNvSpPr/>
      </dsp:nvSpPr>
      <dsp:spPr>
        <a:xfrm>
          <a:off x="247543" y="21882"/>
          <a:ext cx="1589026" cy="1589026"/>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4BA818-B8FA-4C19-95C2-E2AA32DA7067}">
      <dsp:nvSpPr>
        <dsp:cNvPr id="0" name=""/>
        <dsp:cNvSpPr/>
      </dsp:nvSpPr>
      <dsp:spPr>
        <a:xfrm>
          <a:off x="229211" y="72292"/>
          <a:ext cx="1589026" cy="1589026"/>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814BAE-01D1-45BE-86C9-94F2D08DA52F}">
      <dsp:nvSpPr>
        <dsp:cNvPr id="0" name=""/>
        <dsp:cNvSpPr/>
      </dsp:nvSpPr>
      <dsp:spPr>
        <a:xfrm>
          <a:off x="189340" y="21882"/>
          <a:ext cx="1589026" cy="1589026"/>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655A3B-0AAD-4A79-A89B-F44DD9B6774C}">
      <dsp:nvSpPr>
        <dsp:cNvPr id="0" name=""/>
        <dsp:cNvSpPr/>
      </dsp:nvSpPr>
      <dsp:spPr>
        <a:xfrm>
          <a:off x="361" y="167272"/>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altLang="zh-CN" sz="1800" kern="1200" dirty="0" smtClean="0"/>
            <a:t>a</a:t>
          </a:r>
          <a:endParaRPr lang="zh-CN" altLang="en-US" sz="1800" kern="1200" dirty="0"/>
        </a:p>
      </dsp:txBody>
      <dsp:txXfrm>
        <a:off x="88408" y="167272"/>
        <a:ext cx="264140" cy="176093"/>
      </dsp:txXfrm>
    </dsp:sp>
    <dsp:sp modelId="{31C699CF-B6F8-493D-8BCF-ACD51BCEEEC9}">
      <dsp:nvSpPr>
        <dsp:cNvPr id="0" name=""/>
        <dsp:cNvSpPr/>
      </dsp:nvSpPr>
      <dsp:spPr>
        <a:xfrm>
          <a:off x="396571" y="167272"/>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altLang="zh-CN" sz="1600" kern="1200" dirty="0" smtClean="0"/>
            <a:t>b</a:t>
          </a:r>
          <a:endParaRPr lang="zh-CN" altLang="en-US" sz="1600" kern="1200" dirty="0"/>
        </a:p>
      </dsp:txBody>
      <dsp:txXfrm>
        <a:off x="484618" y="167272"/>
        <a:ext cx="264140" cy="176093"/>
      </dsp:txXfrm>
    </dsp:sp>
    <dsp:sp modelId="{C6F55C09-0D9E-4816-8EBF-54D1DA56C6BB}">
      <dsp:nvSpPr>
        <dsp:cNvPr id="0" name=""/>
        <dsp:cNvSpPr/>
      </dsp:nvSpPr>
      <dsp:spPr>
        <a:xfrm>
          <a:off x="793143" y="167272"/>
          <a:ext cx="440233" cy="176093"/>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altLang="zh-CN" sz="1600" kern="1200" dirty="0" smtClean="0"/>
            <a:t>c</a:t>
          </a:r>
          <a:endParaRPr lang="zh-CN" altLang="en-US" sz="1600" kern="1200" dirty="0"/>
        </a:p>
      </dsp:txBody>
      <dsp:txXfrm>
        <a:off x="881190" y="167272"/>
        <a:ext cx="264140" cy="17609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7094C8-6BAA-0D43-B5FB-46B347CDD169}" type="datetimeFigureOut">
              <a:rPr lang="en-US" smtClean="0"/>
              <a:pPr/>
              <a:t>9/2/2020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815E97-0E24-C94E-BE3A-D7DAEF4B4A16}" type="slidenum">
              <a:rPr lang="en-US" smtClean="0"/>
              <a:pPr/>
              <a:t>‹#›</a:t>
            </a:fld>
            <a:endParaRPr lang="en-US"/>
          </a:p>
        </p:txBody>
      </p:sp>
    </p:spTree>
    <p:extLst>
      <p:ext uri="{BB962C8B-B14F-4D97-AF65-F5344CB8AC3E}">
        <p14:creationId xmlns:p14="http://schemas.microsoft.com/office/powerpoint/2010/main" val="10678545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192246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930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1" name="Title 10"/>
          <p:cNvSpPr>
            <a:spLocks noGrp="1"/>
          </p:cNvSpPr>
          <p:nvPr>
            <p:ph type="title" hasCustomPrompt="1"/>
          </p:nvPr>
        </p:nvSpPr>
        <p:spPr>
          <a:xfrm>
            <a:off x="4412974" y="2816999"/>
            <a:ext cx="7497417" cy="2146853"/>
          </a:xfrm>
          <a:prstGeom prst="rect">
            <a:avLst/>
          </a:prstGeom>
          <a:solidFill>
            <a:srgbClr val="1C1E2C"/>
          </a:solidFill>
        </p:spPr>
        <p:txBody>
          <a:bodyPr lIns="288000" tIns="288000" rIns="288000" bIns="288000" anchor="t"/>
          <a:lstStyle>
            <a:lvl1pPr algn="r">
              <a:defRPr sz="6000" b="1">
                <a:solidFill>
                  <a:schemeClr val="bg1"/>
                </a:solidFill>
                <a:latin typeface="Arial" charset="0"/>
                <a:ea typeface="Arial" charset="0"/>
                <a:cs typeface="Arial" charset="0"/>
              </a:defRPr>
            </a:lvl1pPr>
          </a:lstStyle>
          <a:p>
            <a:r>
              <a:rPr lang="en-CA" dirty="0"/>
              <a:t>Click to edit </a:t>
            </a:r>
            <a:br>
              <a:rPr lang="en-CA" dirty="0"/>
            </a:br>
            <a:r>
              <a:rPr lang="en-CA" dirty="0"/>
              <a:t>Master title style</a:t>
            </a:r>
            <a:endParaRPr lang="en-US" dirty="0"/>
          </a:p>
        </p:txBody>
      </p:sp>
      <p:sp>
        <p:nvSpPr>
          <p:cNvPr id="13" name="Content Placeholder 12"/>
          <p:cNvSpPr>
            <a:spLocks noGrp="1"/>
          </p:cNvSpPr>
          <p:nvPr>
            <p:ph sz="quarter" idx="10"/>
          </p:nvPr>
        </p:nvSpPr>
        <p:spPr>
          <a:xfrm>
            <a:off x="4345739" y="4963852"/>
            <a:ext cx="7478367" cy="464306"/>
          </a:xfrm>
          <a:prstGeom prst="rect">
            <a:avLst/>
          </a:prstGeom>
          <a:solidFill>
            <a:srgbClr val="1C1E2C"/>
          </a:solidFill>
        </p:spPr>
        <p:txBody>
          <a:bodyPr/>
          <a:lstStyle>
            <a:lvl1pPr marL="0" indent="0" algn="r">
              <a:buClr>
                <a:srgbClr val="7FBBC0"/>
              </a:buClr>
              <a:buNone/>
              <a:defRPr>
                <a:solidFill>
                  <a:srgbClr val="A6CB85"/>
                </a:solidFill>
                <a:latin typeface="Arial" charset="0"/>
                <a:ea typeface="Arial" charset="0"/>
                <a:cs typeface="Arial" charset="0"/>
              </a:defRPr>
            </a:lvl1pPr>
            <a:lvl2pPr marL="457200" indent="0">
              <a:buClr>
                <a:srgbClr val="7FBBC0"/>
              </a:buClr>
              <a:buNone/>
              <a:defRPr>
                <a:solidFill>
                  <a:schemeClr val="bg1"/>
                </a:solidFill>
                <a:latin typeface="Arial" charset="0"/>
                <a:ea typeface="Arial" charset="0"/>
                <a:cs typeface="Arial" charset="0"/>
              </a:defRPr>
            </a:lvl2pPr>
            <a:lvl3pPr marL="914400" indent="0">
              <a:buClr>
                <a:srgbClr val="7FBBC0"/>
              </a:buClr>
              <a:buNone/>
              <a:defRPr>
                <a:solidFill>
                  <a:schemeClr val="bg1"/>
                </a:solidFill>
                <a:latin typeface="Arial" charset="0"/>
                <a:ea typeface="Arial" charset="0"/>
                <a:cs typeface="Arial" charset="0"/>
              </a:defRPr>
            </a:lvl3pPr>
            <a:lvl4pPr marL="1371600" indent="0">
              <a:buClr>
                <a:srgbClr val="7FBBC0"/>
              </a:buClr>
              <a:buNone/>
              <a:defRPr>
                <a:solidFill>
                  <a:schemeClr val="bg1"/>
                </a:solidFill>
                <a:latin typeface="Arial" charset="0"/>
                <a:ea typeface="Arial" charset="0"/>
                <a:cs typeface="Arial" charset="0"/>
              </a:defRPr>
            </a:lvl4pPr>
            <a:lvl5pPr marL="1828800" indent="0">
              <a:buClr>
                <a:srgbClr val="7FBBC0"/>
              </a:buClr>
              <a:buNone/>
              <a:defRPr>
                <a:solidFill>
                  <a:schemeClr val="bg1"/>
                </a:solidFill>
                <a:latin typeface="Arial" charset="0"/>
                <a:ea typeface="Arial" charset="0"/>
                <a:cs typeface="Arial" charset="0"/>
              </a:defRPr>
            </a:lvl5pPr>
          </a:lstStyle>
          <a:p>
            <a:pPr lvl="0"/>
            <a:r>
              <a:rPr lang="en-CA" dirty="0"/>
              <a:t>Click to edit Master </a:t>
            </a:r>
            <a:r>
              <a:rPr lang="en-CA"/>
              <a:t>text style</a:t>
            </a:r>
            <a:endParaRPr lang="en-CA" dirty="0"/>
          </a:p>
        </p:txBody>
      </p:sp>
      <p:pic>
        <p:nvPicPr>
          <p:cNvPr id="6" name="Picture 5"/>
          <p:cNvPicPr>
            <a:picLocks noChangeAspect="1"/>
          </p:cNvPicPr>
          <p:nvPr userDrawn="1"/>
        </p:nvPicPr>
        <p:blipFill rotWithShape="1">
          <a:blip r:embed="rId3">
            <a:extLst>
              <a:ext uri="{28A0092B-C50C-407E-A947-70E740481C1C}">
                <a14:useLocalDpi xmlns:a14="http://schemas.microsoft.com/office/drawing/2010/main" val="0"/>
              </a:ext>
            </a:extLst>
          </a:blip>
          <a:srcRect t="35399" b="31671"/>
          <a:stretch/>
        </p:blipFill>
        <p:spPr>
          <a:xfrm>
            <a:off x="6584612" y="5804452"/>
            <a:ext cx="5607388" cy="1053548"/>
          </a:xfrm>
          <a:prstGeom prst="rect">
            <a:avLst/>
          </a:prstGeom>
        </p:spPr>
      </p:pic>
      <p:sp>
        <p:nvSpPr>
          <p:cNvPr id="10"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6664" y="58602"/>
            <a:ext cx="3817442" cy="2338097"/>
          </a:xfrm>
          <a:prstGeom prst="rect">
            <a:avLst/>
          </a:prstGeom>
        </p:spPr>
      </p:pic>
      <p:cxnSp>
        <p:nvCxnSpPr>
          <p:cNvPr id="3" name="Straight Connector 2"/>
          <p:cNvCxnSpPr/>
          <p:nvPr userDrawn="1"/>
        </p:nvCxnSpPr>
        <p:spPr>
          <a:xfrm>
            <a:off x="10879275"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9169228"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2890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Title 10"/>
          <p:cNvSpPr txBox="1">
            <a:spLocks/>
          </p:cNvSpPr>
          <p:nvPr userDrawn="1"/>
        </p:nvSpPr>
        <p:spPr>
          <a:xfrm>
            <a:off x="4412974" y="2816999"/>
            <a:ext cx="7497417" cy="2146853"/>
          </a:xfrm>
          <a:prstGeom prst="rect">
            <a:avLst/>
          </a:prstGeom>
          <a:solidFill>
            <a:srgbClr val="1C1E2C"/>
          </a:solidFill>
        </p:spPr>
        <p:txBody>
          <a:bodyPr lIns="288000" tIns="288000" rIns="288000" bIns="288000" anchor="t"/>
          <a:lstStyle>
            <a:lvl1pPr algn="r" defTabSz="914400" rtl="0" eaLnBrk="1" latinLnBrk="0" hangingPunct="1">
              <a:lnSpc>
                <a:spcPct val="90000"/>
              </a:lnSpc>
              <a:spcBef>
                <a:spcPct val="0"/>
              </a:spcBef>
              <a:buNone/>
              <a:defRPr sz="6000" b="1" kern="1200">
                <a:solidFill>
                  <a:schemeClr val="bg1"/>
                </a:solidFill>
                <a:latin typeface="Arial" charset="0"/>
                <a:ea typeface="Arial" charset="0"/>
                <a:cs typeface="Arial" charset="0"/>
              </a:defRPr>
            </a:lvl1pPr>
          </a:lstStyle>
          <a:p>
            <a:r>
              <a:rPr lang="en-CA"/>
              <a:t>Click to edit </a:t>
            </a:r>
            <a:br>
              <a:rPr lang="en-CA"/>
            </a:br>
            <a:r>
              <a:rPr lang="en-CA"/>
              <a:t>Master title style</a:t>
            </a:r>
            <a:endParaRPr lang="en-US" dirty="0"/>
          </a:p>
        </p:txBody>
      </p:sp>
      <p:sp>
        <p:nvSpPr>
          <p:cNvPr id="4" name="Content Placeholder 12"/>
          <p:cNvSpPr>
            <a:spLocks noGrp="1"/>
          </p:cNvSpPr>
          <p:nvPr>
            <p:ph sz="quarter" idx="10"/>
          </p:nvPr>
        </p:nvSpPr>
        <p:spPr>
          <a:xfrm>
            <a:off x="4345739" y="4963852"/>
            <a:ext cx="7478367" cy="464306"/>
          </a:xfrm>
          <a:prstGeom prst="rect">
            <a:avLst/>
          </a:prstGeom>
          <a:solidFill>
            <a:srgbClr val="1C1E2C"/>
          </a:solidFill>
        </p:spPr>
        <p:txBody>
          <a:bodyPr/>
          <a:lstStyle>
            <a:lvl1pPr marL="0" indent="0" algn="r">
              <a:buClr>
                <a:srgbClr val="7FBBC0"/>
              </a:buClr>
              <a:buNone/>
              <a:defRPr>
                <a:solidFill>
                  <a:srgbClr val="A6CB85"/>
                </a:solidFill>
                <a:latin typeface="Arial" charset="0"/>
                <a:ea typeface="Arial" charset="0"/>
                <a:cs typeface="Arial" charset="0"/>
              </a:defRPr>
            </a:lvl1pPr>
            <a:lvl2pPr marL="457200" indent="0">
              <a:buClr>
                <a:srgbClr val="7FBBC0"/>
              </a:buClr>
              <a:buNone/>
              <a:defRPr>
                <a:solidFill>
                  <a:schemeClr val="bg1"/>
                </a:solidFill>
                <a:latin typeface="Arial" charset="0"/>
                <a:ea typeface="Arial" charset="0"/>
                <a:cs typeface="Arial" charset="0"/>
              </a:defRPr>
            </a:lvl2pPr>
            <a:lvl3pPr marL="914400" indent="0">
              <a:buClr>
                <a:srgbClr val="7FBBC0"/>
              </a:buClr>
              <a:buNone/>
              <a:defRPr>
                <a:solidFill>
                  <a:schemeClr val="bg1"/>
                </a:solidFill>
                <a:latin typeface="Arial" charset="0"/>
                <a:ea typeface="Arial" charset="0"/>
                <a:cs typeface="Arial" charset="0"/>
              </a:defRPr>
            </a:lvl3pPr>
            <a:lvl4pPr marL="1371600" indent="0">
              <a:buClr>
                <a:srgbClr val="7FBBC0"/>
              </a:buClr>
              <a:buNone/>
              <a:defRPr>
                <a:solidFill>
                  <a:schemeClr val="bg1"/>
                </a:solidFill>
                <a:latin typeface="Arial" charset="0"/>
                <a:ea typeface="Arial" charset="0"/>
                <a:cs typeface="Arial" charset="0"/>
              </a:defRPr>
            </a:lvl4pPr>
            <a:lvl5pPr marL="1828800" indent="0">
              <a:buClr>
                <a:srgbClr val="7FBBC0"/>
              </a:buClr>
              <a:buNone/>
              <a:defRPr>
                <a:solidFill>
                  <a:schemeClr val="bg1"/>
                </a:solidFill>
                <a:latin typeface="Arial" charset="0"/>
                <a:ea typeface="Arial" charset="0"/>
                <a:cs typeface="Arial" charset="0"/>
              </a:defRPr>
            </a:lvl5pPr>
          </a:lstStyle>
          <a:p>
            <a:pPr lvl="0"/>
            <a:r>
              <a:rPr lang="en-CA" dirty="0"/>
              <a:t>Click to edit Master </a:t>
            </a:r>
            <a:r>
              <a:rPr lang="en-CA"/>
              <a:t>text style</a:t>
            </a:r>
            <a:endParaRPr lang="en-CA" dirty="0"/>
          </a:p>
        </p:txBody>
      </p:sp>
      <p:pic>
        <p:nvPicPr>
          <p:cNvPr id="5" name="Picture 4"/>
          <p:cNvPicPr>
            <a:picLocks noChangeAspect="1"/>
          </p:cNvPicPr>
          <p:nvPr userDrawn="1"/>
        </p:nvPicPr>
        <p:blipFill rotWithShape="1">
          <a:blip r:embed="rId3">
            <a:extLst>
              <a:ext uri="{28A0092B-C50C-407E-A947-70E740481C1C}">
                <a14:useLocalDpi xmlns:a14="http://schemas.microsoft.com/office/drawing/2010/main" val="0"/>
              </a:ext>
            </a:extLst>
          </a:blip>
          <a:srcRect t="35399" b="31671"/>
          <a:stretch/>
        </p:blipFill>
        <p:spPr>
          <a:xfrm>
            <a:off x="6584612" y="5804452"/>
            <a:ext cx="5607388" cy="1053548"/>
          </a:xfrm>
          <a:prstGeom prst="rect">
            <a:avLst/>
          </a:prstGeom>
        </p:spPr>
      </p:pic>
      <p:sp>
        <p:nvSpPr>
          <p:cNvPr id="6"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06664" y="58602"/>
            <a:ext cx="3817442" cy="2338097"/>
          </a:xfrm>
          <a:prstGeom prst="rect">
            <a:avLst/>
          </a:prstGeom>
        </p:spPr>
      </p:pic>
      <p:cxnSp>
        <p:nvCxnSpPr>
          <p:cNvPr id="8" name="Straight Connector 7"/>
          <p:cNvCxnSpPr/>
          <p:nvPr userDrawn="1"/>
        </p:nvCxnSpPr>
        <p:spPr>
          <a:xfrm>
            <a:off x="10883735"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9173688"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055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1252330"/>
            <a:ext cx="12192000" cy="5168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3">
            <a:extLst>
              <a:ext uri="{28A0092B-C50C-407E-A947-70E740481C1C}">
                <a14:useLocalDpi xmlns:a14="http://schemas.microsoft.com/office/drawing/2010/main" val="0"/>
              </a:ext>
            </a:extLst>
          </a:blip>
          <a:srcRect t="47361" b="38969"/>
          <a:stretch/>
        </p:blipFill>
        <p:spPr>
          <a:xfrm>
            <a:off x="6768809" y="6420678"/>
            <a:ext cx="5607389" cy="437322"/>
          </a:xfrm>
          <a:prstGeom prst="rect">
            <a:avLst/>
          </a:prstGeom>
        </p:spPr>
      </p:pic>
      <p:pic>
        <p:nvPicPr>
          <p:cNvPr id="9" name="Picture 8"/>
          <p:cNvPicPr>
            <a:picLocks noChangeAspect="1"/>
          </p:cNvPicPr>
          <p:nvPr userDrawn="1"/>
        </p:nvPicPr>
        <p:blipFill rotWithShape="1">
          <a:blip r:embed="rId3">
            <a:extLst>
              <a:ext uri="{28A0092B-C50C-407E-A947-70E740481C1C}">
                <a14:useLocalDpi xmlns:a14="http://schemas.microsoft.com/office/drawing/2010/main" val="0"/>
              </a:ext>
            </a:extLst>
          </a:blip>
          <a:srcRect l="5093" t="39730" r="80646" b="50000"/>
          <a:stretch/>
        </p:blipFill>
        <p:spPr>
          <a:xfrm>
            <a:off x="6220918" y="6420678"/>
            <a:ext cx="1064302" cy="437322"/>
          </a:xfrm>
          <a:prstGeom prst="rect">
            <a:avLst/>
          </a:prstGeom>
        </p:spPr>
      </p:pic>
      <p:sp>
        <p:nvSpPr>
          <p:cNvPr id="5" name="Title 10"/>
          <p:cNvSpPr>
            <a:spLocks noGrp="1"/>
          </p:cNvSpPr>
          <p:nvPr>
            <p:ph type="title"/>
          </p:nvPr>
        </p:nvSpPr>
        <p:spPr>
          <a:xfrm>
            <a:off x="518902" y="358851"/>
            <a:ext cx="10834898" cy="670045"/>
          </a:xfrm>
          <a:prstGeom prst="rect">
            <a:avLst/>
          </a:prstGeom>
        </p:spPr>
        <p:txBody>
          <a:bodyPr/>
          <a:lstStyle>
            <a:lvl1pPr>
              <a:defRPr sz="3600" b="1">
                <a:solidFill>
                  <a:schemeClr val="bg1"/>
                </a:solidFill>
                <a:latin typeface="Arial" charset="0"/>
                <a:ea typeface="Arial" charset="0"/>
                <a:cs typeface="Arial" charset="0"/>
              </a:defRPr>
            </a:lvl1pPr>
          </a:lstStyle>
          <a:p>
            <a:r>
              <a:rPr lang="en-CA" dirty="0"/>
              <a:t>Click to edit Master title style</a:t>
            </a:r>
            <a:endParaRPr lang="en-US" dirty="0"/>
          </a:p>
        </p:txBody>
      </p:sp>
      <p:sp>
        <p:nvSpPr>
          <p:cNvPr id="6" name="Content Placeholder 12"/>
          <p:cNvSpPr>
            <a:spLocks noGrp="1"/>
          </p:cNvSpPr>
          <p:nvPr>
            <p:ph sz="quarter" idx="10"/>
          </p:nvPr>
        </p:nvSpPr>
        <p:spPr>
          <a:xfrm>
            <a:off x="509667" y="1820271"/>
            <a:ext cx="10825084" cy="4282355"/>
          </a:xfrm>
          <a:prstGeom prst="rect">
            <a:avLst/>
          </a:prstGeom>
        </p:spPr>
        <p:txBody>
          <a:bodyPr/>
          <a:lstStyle>
            <a:lvl1pPr>
              <a:buClr>
                <a:srgbClr val="A6CB85"/>
              </a:buClr>
              <a:defRPr>
                <a:solidFill>
                  <a:srgbClr val="373839"/>
                </a:solidFill>
                <a:latin typeface="Arial" charset="0"/>
                <a:ea typeface="Arial" charset="0"/>
                <a:cs typeface="Arial" charset="0"/>
              </a:defRPr>
            </a:lvl1pPr>
            <a:lvl2pPr>
              <a:buClr>
                <a:srgbClr val="A6CB85"/>
              </a:buClr>
              <a:defRPr>
                <a:solidFill>
                  <a:srgbClr val="373839"/>
                </a:solidFill>
                <a:latin typeface="Arial" charset="0"/>
                <a:ea typeface="Arial" charset="0"/>
                <a:cs typeface="Arial" charset="0"/>
              </a:defRPr>
            </a:lvl2pPr>
            <a:lvl3pPr>
              <a:buClr>
                <a:srgbClr val="A6CB85"/>
              </a:buClr>
              <a:defRPr>
                <a:solidFill>
                  <a:srgbClr val="373839"/>
                </a:solidFill>
                <a:latin typeface="Arial" charset="0"/>
                <a:ea typeface="Arial" charset="0"/>
                <a:cs typeface="Arial" charset="0"/>
              </a:defRPr>
            </a:lvl3pPr>
            <a:lvl4pPr>
              <a:buClr>
                <a:srgbClr val="A6CB85"/>
              </a:buClr>
              <a:defRPr>
                <a:solidFill>
                  <a:srgbClr val="373839"/>
                </a:solidFill>
                <a:latin typeface="Arial" charset="0"/>
                <a:ea typeface="Arial" charset="0"/>
                <a:cs typeface="Arial" charset="0"/>
              </a:defRPr>
            </a:lvl4pPr>
            <a:lvl5pPr>
              <a:buClr>
                <a:srgbClr val="A6CB85"/>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11" name="Rectangle 10"/>
          <p:cNvSpPr/>
          <p:nvPr userDrawn="1"/>
        </p:nvSpPr>
        <p:spPr>
          <a:xfrm>
            <a:off x="0" y="6369507"/>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txBox="1">
            <a:spLocks/>
          </p:cNvSpPr>
          <p:nvPr userDrawn="1"/>
        </p:nvSpPr>
        <p:spPr>
          <a:xfrm>
            <a:off x="104975" y="6499708"/>
            <a:ext cx="102496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000" b="1" i="0" kern="1200" dirty="0">
                <a:solidFill>
                  <a:srgbClr val="A6CB85"/>
                </a:solidFill>
                <a:effectLst/>
                <a:latin typeface="Arial"/>
                <a:ea typeface="+mj-ea"/>
                <a:cs typeface="Arial"/>
              </a:rPr>
              <a:t>#</a:t>
            </a:r>
            <a:r>
              <a:rPr lang="en-US" sz="1000" b="1" i="0" kern="1200" dirty="0" err="1">
                <a:solidFill>
                  <a:srgbClr val="A6CB85"/>
                </a:solidFill>
                <a:effectLst/>
                <a:latin typeface="Arial"/>
                <a:ea typeface="+mj-ea"/>
                <a:cs typeface="Arial"/>
              </a:rPr>
              <a:t>ONESummit</a:t>
            </a:r>
            <a:endParaRPr lang="en-US" sz="1000" b="1" dirty="0">
              <a:solidFill>
                <a:srgbClr val="A6CB85"/>
              </a:solidFill>
            </a:endParaRPr>
          </a:p>
        </p:txBody>
      </p:sp>
      <p:pic>
        <p:nvPicPr>
          <p:cNvPr id="14" name="Picture 13"/>
          <p:cNvPicPr>
            <a:picLocks noChangeAspect="1"/>
          </p:cNvPicPr>
          <p:nvPr userDrawn="1"/>
        </p:nvPicPr>
        <p:blipFill rotWithShape="1">
          <a:blip r:embed="rId4">
            <a:extLst>
              <a:ext uri="{28A0092B-C50C-407E-A947-70E740481C1C}">
                <a14:useLocalDpi xmlns:a14="http://schemas.microsoft.com/office/drawing/2010/main" val="0"/>
              </a:ext>
            </a:extLst>
          </a:blip>
          <a:srcRect t="14909" r="59125" b="14859"/>
          <a:stretch/>
        </p:blipFill>
        <p:spPr>
          <a:xfrm>
            <a:off x="10983651" y="29979"/>
            <a:ext cx="1121919" cy="1180675"/>
          </a:xfrm>
          <a:prstGeom prst="rect">
            <a:avLst/>
          </a:prstGeom>
        </p:spPr>
      </p:pic>
      <p:cxnSp>
        <p:nvCxnSpPr>
          <p:cNvPr id="10" name="Straight Connector 9"/>
          <p:cNvCxnSpPr/>
          <p:nvPr userDrawn="1"/>
        </p:nvCxnSpPr>
        <p:spPr>
          <a:xfrm>
            <a:off x="11066616"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9356569"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3957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pic>
        <p:nvPicPr>
          <p:cNvPr id="4" name="Picture 3"/>
          <p:cNvPicPr>
            <a:picLocks noChangeAspect="1"/>
          </p:cNvPicPr>
          <p:nvPr userDrawn="1"/>
        </p:nvPicPr>
        <p:blipFill rotWithShape="1">
          <a:blip r:embed="rId3">
            <a:extLst>
              <a:ext uri="{28A0092B-C50C-407E-A947-70E740481C1C}">
                <a14:useLocalDpi xmlns:a14="http://schemas.microsoft.com/office/drawing/2010/main" val="0"/>
              </a:ext>
            </a:extLst>
          </a:blip>
          <a:srcRect t="39518" b="35180"/>
          <a:stretch/>
        </p:blipFill>
        <p:spPr>
          <a:xfrm>
            <a:off x="3292306" y="5861153"/>
            <a:ext cx="5607388" cy="809469"/>
          </a:xfrm>
          <a:prstGeom prst="rect">
            <a:avLst/>
          </a:prstGeom>
        </p:spPr>
      </p:pic>
      <p:sp>
        <p:nvSpPr>
          <p:cNvPr id="5" name="Rectangle 4"/>
          <p:cNvSpPr/>
          <p:nvPr userDrawn="1"/>
        </p:nvSpPr>
        <p:spPr>
          <a:xfrm>
            <a:off x="-171782" y="5705171"/>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cxnSp>
        <p:nvCxnSpPr>
          <p:cNvPr id="7" name="Straight Connector 6"/>
          <p:cNvCxnSpPr/>
          <p:nvPr userDrawn="1"/>
        </p:nvCxnSpPr>
        <p:spPr>
          <a:xfrm>
            <a:off x="7587434"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5877387"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7182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76340" y="365125"/>
            <a:ext cx="5777459" cy="5451059"/>
          </a:xfrm>
          <a:prstGeom prst="rect">
            <a:avLst/>
          </a:prstGeom>
        </p:spPr>
        <p:txBody>
          <a:bodyPr/>
          <a:lstStyle>
            <a:lvl1pPr>
              <a:defRPr>
                <a:latin typeface="Arial" charset="0"/>
                <a:ea typeface="Arial" charset="0"/>
                <a:cs typeface="Arial" charset="0"/>
              </a:defRPr>
            </a:lvl1pPr>
          </a:lstStyle>
          <a:p>
            <a:r>
              <a:rPr lang="en-US" dirty="0"/>
              <a:t>Click to edit Master title style</a:t>
            </a: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945" y="-196892"/>
            <a:ext cx="3817442" cy="2338097"/>
          </a:xfrm>
          <a:prstGeom prst="rect">
            <a:avLst/>
          </a:prstGeom>
        </p:spPr>
      </p:pic>
    </p:spTree>
    <p:extLst>
      <p:ext uri="{BB962C8B-B14F-4D97-AF65-F5344CB8AC3E}">
        <p14:creationId xmlns:p14="http://schemas.microsoft.com/office/powerpoint/2010/main" val="412503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ectangle 4"/>
          <p:cNvSpPr/>
          <p:nvPr userDrawn="1"/>
        </p:nvSpPr>
        <p:spPr>
          <a:xfrm>
            <a:off x="0" y="1252330"/>
            <a:ext cx="12192000" cy="5168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rotWithShape="1">
          <a:blip r:embed="rId3">
            <a:extLst>
              <a:ext uri="{28A0092B-C50C-407E-A947-70E740481C1C}">
                <a14:useLocalDpi xmlns:a14="http://schemas.microsoft.com/office/drawing/2010/main" val="0"/>
              </a:ext>
            </a:extLst>
          </a:blip>
          <a:srcRect t="47361" b="38969"/>
          <a:stretch/>
        </p:blipFill>
        <p:spPr>
          <a:xfrm>
            <a:off x="6768809" y="6420678"/>
            <a:ext cx="5607389" cy="437322"/>
          </a:xfrm>
          <a:prstGeom prst="rect">
            <a:avLst/>
          </a:prstGeom>
        </p:spPr>
      </p:pic>
      <p:sp>
        <p:nvSpPr>
          <p:cNvPr id="11" name="Content Placeholder 12"/>
          <p:cNvSpPr>
            <a:spLocks noGrp="1"/>
          </p:cNvSpPr>
          <p:nvPr>
            <p:ph sz="quarter" idx="11"/>
          </p:nvPr>
        </p:nvSpPr>
        <p:spPr>
          <a:xfrm>
            <a:off x="6221896" y="1903751"/>
            <a:ext cx="5131903" cy="4218753"/>
          </a:xfrm>
          <a:prstGeom prst="rect">
            <a:avLst/>
          </a:prstGeom>
        </p:spPr>
        <p:txBody>
          <a:bodyPr/>
          <a:lstStyle>
            <a:lvl1pPr>
              <a:buClr>
                <a:srgbClr val="A6CB85"/>
              </a:buClr>
              <a:defRPr>
                <a:solidFill>
                  <a:srgbClr val="373839"/>
                </a:solidFill>
                <a:latin typeface="Arial" charset="0"/>
                <a:ea typeface="Arial" charset="0"/>
                <a:cs typeface="Arial" charset="0"/>
              </a:defRPr>
            </a:lvl1pPr>
            <a:lvl2pPr>
              <a:buClr>
                <a:srgbClr val="A6CB85"/>
              </a:buClr>
              <a:defRPr>
                <a:solidFill>
                  <a:srgbClr val="373839"/>
                </a:solidFill>
                <a:latin typeface="Arial" charset="0"/>
                <a:ea typeface="Arial" charset="0"/>
                <a:cs typeface="Arial" charset="0"/>
              </a:defRPr>
            </a:lvl2pPr>
            <a:lvl3pPr>
              <a:buClr>
                <a:srgbClr val="A6CB85"/>
              </a:buClr>
              <a:defRPr>
                <a:solidFill>
                  <a:srgbClr val="373839"/>
                </a:solidFill>
                <a:latin typeface="Arial" charset="0"/>
                <a:ea typeface="Arial" charset="0"/>
                <a:cs typeface="Arial" charset="0"/>
              </a:defRPr>
            </a:lvl3pPr>
            <a:lvl4pPr>
              <a:buClr>
                <a:srgbClr val="A6CB85"/>
              </a:buClr>
              <a:defRPr>
                <a:solidFill>
                  <a:srgbClr val="373839"/>
                </a:solidFill>
                <a:latin typeface="Arial" charset="0"/>
                <a:ea typeface="Arial" charset="0"/>
                <a:cs typeface="Arial" charset="0"/>
              </a:defRPr>
            </a:lvl4pPr>
            <a:lvl5pPr>
              <a:buClr>
                <a:srgbClr val="A6CB85"/>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7" name="Content Placeholder 12"/>
          <p:cNvSpPr>
            <a:spLocks noGrp="1"/>
          </p:cNvSpPr>
          <p:nvPr>
            <p:ph sz="quarter" idx="10"/>
          </p:nvPr>
        </p:nvSpPr>
        <p:spPr>
          <a:xfrm>
            <a:off x="804507" y="1903751"/>
            <a:ext cx="5131903" cy="4218753"/>
          </a:xfrm>
          <a:prstGeom prst="rect">
            <a:avLst/>
          </a:prstGeom>
        </p:spPr>
        <p:txBody>
          <a:bodyPr/>
          <a:lstStyle>
            <a:lvl1pPr>
              <a:buClr>
                <a:srgbClr val="A6CB85"/>
              </a:buClr>
              <a:defRPr>
                <a:solidFill>
                  <a:srgbClr val="373839"/>
                </a:solidFill>
                <a:latin typeface="Arial" charset="0"/>
                <a:ea typeface="Arial" charset="0"/>
                <a:cs typeface="Arial" charset="0"/>
              </a:defRPr>
            </a:lvl1pPr>
            <a:lvl2pPr>
              <a:buClr>
                <a:srgbClr val="A6CB85"/>
              </a:buClr>
              <a:defRPr>
                <a:solidFill>
                  <a:srgbClr val="373839"/>
                </a:solidFill>
                <a:latin typeface="Arial" charset="0"/>
                <a:ea typeface="Arial" charset="0"/>
                <a:cs typeface="Arial" charset="0"/>
              </a:defRPr>
            </a:lvl2pPr>
            <a:lvl3pPr>
              <a:buClr>
                <a:srgbClr val="A6CB85"/>
              </a:buClr>
              <a:defRPr>
                <a:solidFill>
                  <a:srgbClr val="373839"/>
                </a:solidFill>
                <a:latin typeface="Arial" charset="0"/>
                <a:ea typeface="Arial" charset="0"/>
                <a:cs typeface="Arial" charset="0"/>
              </a:defRPr>
            </a:lvl3pPr>
            <a:lvl4pPr>
              <a:buClr>
                <a:srgbClr val="A6CB85"/>
              </a:buClr>
              <a:defRPr>
                <a:solidFill>
                  <a:srgbClr val="373839"/>
                </a:solidFill>
                <a:latin typeface="Arial" charset="0"/>
                <a:ea typeface="Arial" charset="0"/>
                <a:cs typeface="Arial" charset="0"/>
              </a:defRPr>
            </a:lvl4pPr>
            <a:lvl5pPr>
              <a:buClr>
                <a:srgbClr val="A6CB85"/>
              </a:buClr>
              <a:defRPr>
                <a:solidFill>
                  <a:srgbClr val="373839"/>
                </a:solidFill>
                <a:latin typeface="Arial" charset="0"/>
                <a:ea typeface="Arial" charset="0"/>
                <a:cs typeface="Arial" charset="0"/>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pic>
        <p:nvPicPr>
          <p:cNvPr id="8" name="Picture 7"/>
          <p:cNvPicPr>
            <a:picLocks noChangeAspect="1"/>
          </p:cNvPicPr>
          <p:nvPr userDrawn="1"/>
        </p:nvPicPr>
        <p:blipFill rotWithShape="1">
          <a:blip r:embed="rId3">
            <a:extLst>
              <a:ext uri="{28A0092B-C50C-407E-A947-70E740481C1C}">
                <a14:useLocalDpi xmlns:a14="http://schemas.microsoft.com/office/drawing/2010/main" val="0"/>
              </a:ext>
            </a:extLst>
          </a:blip>
          <a:srcRect l="5093" t="39730" r="80646" b="50000"/>
          <a:stretch/>
        </p:blipFill>
        <p:spPr>
          <a:xfrm>
            <a:off x="6220918" y="6420678"/>
            <a:ext cx="1064302" cy="437322"/>
          </a:xfrm>
          <a:prstGeom prst="rect">
            <a:avLst/>
          </a:prstGeom>
        </p:spPr>
      </p:pic>
      <p:sp>
        <p:nvSpPr>
          <p:cNvPr id="14" name="Rectangle 13"/>
          <p:cNvSpPr/>
          <p:nvPr userDrawn="1"/>
        </p:nvSpPr>
        <p:spPr>
          <a:xfrm>
            <a:off x="0" y="6369507"/>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txBox="1">
            <a:spLocks/>
          </p:cNvSpPr>
          <p:nvPr userDrawn="1"/>
        </p:nvSpPr>
        <p:spPr>
          <a:xfrm>
            <a:off x="104975" y="6499708"/>
            <a:ext cx="102496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000" b="1" i="0" kern="1200" dirty="0">
                <a:solidFill>
                  <a:srgbClr val="A6CB85"/>
                </a:solidFill>
                <a:effectLst/>
                <a:latin typeface="Arial"/>
                <a:ea typeface="+mj-ea"/>
                <a:cs typeface="Arial"/>
              </a:rPr>
              <a:t>#</a:t>
            </a:r>
            <a:r>
              <a:rPr lang="en-US" sz="1000" b="1" i="0" kern="1200" dirty="0" err="1">
                <a:solidFill>
                  <a:srgbClr val="A6CB85"/>
                </a:solidFill>
                <a:effectLst/>
                <a:latin typeface="Arial"/>
                <a:ea typeface="+mj-ea"/>
                <a:cs typeface="Arial"/>
              </a:rPr>
              <a:t>ONESummit</a:t>
            </a:r>
            <a:endParaRPr lang="en-US" sz="1000" b="1" dirty="0">
              <a:solidFill>
                <a:srgbClr val="A6CB85"/>
              </a:solidFill>
            </a:endParaRPr>
          </a:p>
        </p:txBody>
      </p:sp>
      <p:pic>
        <p:nvPicPr>
          <p:cNvPr id="13" name="Picture 12"/>
          <p:cNvPicPr>
            <a:picLocks noChangeAspect="1"/>
          </p:cNvPicPr>
          <p:nvPr userDrawn="1"/>
        </p:nvPicPr>
        <p:blipFill rotWithShape="1">
          <a:blip r:embed="rId4">
            <a:extLst>
              <a:ext uri="{28A0092B-C50C-407E-A947-70E740481C1C}">
                <a14:useLocalDpi xmlns:a14="http://schemas.microsoft.com/office/drawing/2010/main" val="0"/>
              </a:ext>
            </a:extLst>
          </a:blip>
          <a:srcRect t="14909" r="59125" b="14859"/>
          <a:stretch/>
        </p:blipFill>
        <p:spPr>
          <a:xfrm>
            <a:off x="10983651" y="29979"/>
            <a:ext cx="1121919" cy="1180675"/>
          </a:xfrm>
          <a:prstGeom prst="rect">
            <a:avLst/>
          </a:prstGeom>
        </p:spPr>
      </p:pic>
      <p:sp>
        <p:nvSpPr>
          <p:cNvPr id="16" name="Title 10"/>
          <p:cNvSpPr>
            <a:spLocks noGrp="1"/>
          </p:cNvSpPr>
          <p:nvPr>
            <p:ph type="title"/>
          </p:nvPr>
        </p:nvSpPr>
        <p:spPr>
          <a:xfrm>
            <a:off x="518902" y="358851"/>
            <a:ext cx="10834898" cy="670045"/>
          </a:xfrm>
          <a:prstGeom prst="rect">
            <a:avLst/>
          </a:prstGeom>
        </p:spPr>
        <p:txBody>
          <a:bodyPr/>
          <a:lstStyle>
            <a:lvl1pPr>
              <a:defRPr sz="3600" b="1">
                <a:solidFill>
                  <a:schemeClr val="bg1"/>
                </a:solidFill>
                <a:latin typeface="Arial" charset="0"/>
                <a:ea typeface="Arial" charset="0"/>
                <a:cs typeface="Arial" charset="0"/>
              </a:defRPr>
            </a:lvl1pPr>
          </a:lstStyle>
          <a:p>
            <a:r>
              <a:rPr lang="en-CA" dirty="0"/>
              <a:t>Click to edit Master title style</a:t>
            </a:r>
            <a:endParaRPr lang="en-US" dirty="0"/>
          </a:p>
        </p:txBody>
      </p:sp>
      <p:cxnSp>
        <p:nvCxnSpPr>
          <p:cNvPr id="17" name="Straight Connector 16"/>
          <p:cNvCxnSpPr/>
          <p:nvPr userDrawn="1"/>
        </p:nvCxnSpPr>
        <p:spPr>
          <a:xfrm>
            <a:off x="11071074"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9347647" y="6521864"/>
            <a:ext cx="0" cy="21100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63160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6.xml"/><Relationship Id="rId7"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t="-1000" b="-1000"/>
          </a:stretch>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5">
            <a:extLst>
              <a:ext uri="{28A0092B-C50C-407E-A947-70E740481C1C}">
                <a14:useLocalDpi xmlns:a14="http://schemas.microsoft.com/office/drawing/2010/main" val="0"/>
              </a:ext>
            </a:extLst>
          </a:blip>
          <a:srcRect t="35399" b="31671"/>
          <a:stretch/>
        </p:blipFill>
        <p:spPr>
          <a:xfrm>
            <a:off x="6584612" y="5804452"/>
            <a:ext cx="5607388" cy="1053548"/>
          </a:xfrm>
          <a:prstGeom prst="rect">
            <a:avLst/>
          </a:prstGeom>
        </p:spPr>
      </p:pic>
      <p:sp>
        <p:nvSpPr>
          <p:cNvPr id="7" name="Title 1"/>
          <p:cNvSpPr txBox="1">
            <a:spLocks/>
          </p:cNvSpPr>
          <p:nvPr userDrawn="1"/>
        </p:nvSpPr>
        <p:spPr>
          <a:xfrm>
            <a:off x="104975" y="6477936"/>
            <a:ext cx="1266625"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rgbClr val="A6CB85"/>
                </a:solidFill>
                <a:effectLst/>
                <a:latin typeface="Arial"/>
                <a:ea typeface="+mj-ea"/>
                <a:cs typeface="Arial"/>
              </a:rPr>
              <a:t>#</a:t>
            </a:r>
            <a:r>
              <a:rPr lang="en-US" sz="1200" b="1" i="0" kern="1200" dirty="0" err="1">
                <a:solidFill>
                  <a:srgbClr val="A6CB85"/>
                </a:solidFill>
                <a:effectLst/>
                <a:latin typeface="Arial"/>
                <a:ea typeface="+mj-ea"/>
                <a:cs typeface="Arial"/>
              </a:rPr>
              <a:t>ONESummit</a:t>
            </a:r>
            <a:endParaRPr lang="en-US" sz="1200" b="1" dirty="0">
              <a:solidFill>
                <a:srgbClr val="A6CB85"/>
              </a:solidFill>
            </a:endParaRPr>
          </a:p>
        </p:txBody>
      </p:sp>
      <p:sp>
        <p:nvSpPr>
          <p:cNvPr id="8" name="Title 1"/>
          <p:cNvSpPr txBox="1">
            <a:spLocks/>
          </p:cNvSpPr>
          <p:nvPr userDrawn="1"/>
        </p:nvSpPr>
        <p:spPr>
          <a:xfrm>
            <a:off x="1290405" y="6477936"/>
            <a:ext cx="1594309"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chemeClr val="bg1">
                    <a:lumMod val="65000"/>
                  </a:schemeClr>
                </a:solidFill>
                <a:effectLst/>
                <a:latin typeface="Arial"/>
                <a:ea typeface="+mj-ea"/>
                <a:cs typeface="Arial"/>
              </a:rPr>
              <a:t>@twitter</a:t>
            </a:r>
            <a:endParaRPr lang="en-US" sz="1200" b="1" dirty="0">
              <a:solidFill>
                <a:schemeClr val="bg1">
                  <a:lumMod val="65000"/>
                </a:schemeClr>
              </a:solidFill>
            </a:endParaRPr>
          </a:p>
        </p:txBody>
      </p:sp>
      <p:pic>
        <p:nvPicPr>
          <p:cNvPr id="6" name="Picture 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006664" y="58602"/>
            <a:ext cx="3817442" cy="2338097"/>
          </a:xfrm>
          <a:prstGeom prst="rect">
            <a:avLst/>
          </a:prstGeom>
        </p:spPr>
      </p:pic>
      <p:cxnSp>
        <p:nvCxnSpPr>
          <p:cNvPr id="9" name="Straight Connector 8"/>
          <p:cNvCxnSpPr/>
          <p:nvPr userDrawn="1"/>
        </p:nvCxnSpPr>
        <p:spPr>
          <a:xfrm>
            <a:off x="10879275"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9169228" y="6282046"/>
            <a:ext cx="0" cy="2553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495254"/>
      </p:ext>
    </p:extLst>
  </p:cSld>
  <p:clrMap bg1="lt1" tx1="dk1" bg2="lt2" tx2="dk2" accent1="accent1" accent2="accent2" accent3="accent3" accent4="accent4" accent5="accent5" accent6="accent6" hlink="hlink" folHlink="folHlink"/>
  <p:sldLayoutIdLst>
    <p:sldLayoutId id="2147483656" r:id="rId1"/>
    <p:sldLayoutId id="214748365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t="-1000" b="-1000"/>
          </a:stretch>
        </a:blip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4">
            <a:extLst>
              <a:ext uri="{28A0092B-C50C-407E-A947-70E740481C1C}">
                <a14:useLocalDpi xmlns:a14="http://schemas.microsoft.com/office/drawing/2010/main" val="0"/>
              </a:ext>
            </a:extLst>
          </a:blip>
          <a:srcRect t="39518" b="35180"/>
          <a:stretch/>
        </p:blipFill>
        <p:spPr>
          <a:xfrm>
            <a:off x="3292306" y="5861153"/>
            <a:ext cx="5607388" cy="809469"/>
          </a:xfrm>
          <a:prstGeom prst="rect">
            <a:avLst/>
          </a:prstGeom>
        </p:spPr>
      </p:pic>
      <p:sp>
        <p:nvSpPr>
          <p:cNvPr id="11" name="Rectangle 10"/>
          <p:cNvSpPr/>
          <p:nvPr userDrawn="1"/>
        </p:nvSpPr>
        <p:spPr>
          <a:xfrm>
            <a:off x="-171782" y="5705171"/>
            <a:ext cx="12192000" cy="58545"/>
          </a:xfrm>
          <a:prstGeom prst="rect">
            <a:avLst/>
          </a:prstGeom>
          <a:solidFill>
            <a:srgbClr val="A6CB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73458" y="-355134"/>
            <a:ext cx="10423312" cy="6384040"/>
          </a:xfrm>
          <a:prstGeom prst="rect">
            <a:avLst/>
          </a:prstGeom>
        </p:spPr>
      </p:pic>
      <p:cxnSp>
        <p:nvCxnSpPr>
          <p:cNvPr id="5" name="Straight Connector 4"/>
          <p:cNvCxnSpPr/>
          <p:nvPr userDrawn="1"/>
        </p:nvCxnSpPr>
        <p:spPr>
          <a:xfrm>
            <a:off x="7587434"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5877387" y="6295952"/>
            <a:ext cx="0" cy="19182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9834481"/>
      </p:ext>
    </p:extLst>
  </p:cSld>
  <p:clrMap bg1="lt1" tx1="dk1" bg2="lt2" tx2="dk2" accent1="accent1" accent2="accent2" accent3="accent3" accent4="accent4" accent5="accent5" accent6="accent6" hlink="hlink" folHlink="folHlink"/>
  <p:sldLayoutIdLst>
    <p:sldLayoutId id="2147483652" r:id="rId1"/>
    <p:sldLayoutId id="2147483660" r:id="rId2"/>
    <p:sldLayoutId id="2147483654" r:id="rId3"/>
    <p:sldLayoutId id="2147483659" r:id="rId4"/>
    <p:sldLayoutId id="2147483658" r:id="rId5"/>
    <p:sldLayoutId id="214748365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10.png"/><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diagramColors" Target="../diagrams/colors5.xml"/><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diagramQuickStyle" Target="../diagrams/quickStyle5.xml"/><Relationship Id="rId2" Type="http://schemas.openxmlformats.org/officeDocument/2006/relationships/image" Target="../media/image11.png"/><Relationship Id="rId16" Type="http://schemas.openxmlformats.org/officeDocument/2006/relationships/image" Target="../media/image20.png"/><Relationship Id="rId1" Type="http://schemas.openxmlformats.org/officeDocument/2006/relationships/slideLayout" Target="../slideLayouts/slideLayout9.xml"/><Relationship Id="rId6" Type="http://schemas.openxmlformats.org/officeDocument/2006/relationships/image" Target="../media/image15.png"/><Relationship Id="rId11" Type="http://schemas.openxmlformats.org/officeDocument/2006/relationships/diagramLayout" Target="../diagrams/layout5.xml"/><Relationship Id="rId5" Type="http://schemas.openxmlformats.org/officeDocument/2006/relationships/image" Target="../media/image14.png"/><Relationship Id="rId15" Type="http://schemas.openxmlformats.org/officeDocument/2006/relationships/image" Target="../media/image19.png"/><Relationship Id="rId10" Type="http://schemas.openxmlformats.org/officeDocument/2006/relationships/diagramData" Target="../diagrams/data5.xml"/><Relationship Id="rId4" Type="http://schemas.openxmlformats.org/officeDocument/2006/relationships/image" Target="../media/image13.png"/><Relationship Id="rId9" Type="http://schemas.openxmlformats.org/officeDocument/2006/relationships/image" Target="../media/image18.png"/><Relationship Id="rId14" Type="http://schemas.microsoft.com/office/2007/relationships/diagramDrawing" Target="../diagrams/drawing5.xml"/></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23.png"/><Relationship Id="rId3" Type="http://schemas.microsoft.com/office/2007/relationships/media" Target="../media/media2.MOV"/><Relationship Id="rId7" Type="http://schemas.openxmlformats.org/officeDocument/2006/relationships/slideLayout" Target="../slideLayouts/slideLayout9.xml"/><Relationship Id="rId12" Type="http://schemas.openxmlformats.org/officeDocument/2006/relationships/image" Target="../media/image22.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video" Target="../media/media3.mov"/><Relationship Id="rId11" Type="http://schemas.openxmlformats.org/officeDocument/2006/relationships/image" Target="../media/image21.png"/><Relationship Id="rId5" Type="http://schemas.microsoft.com/office/2007/relationships/media" Target="../media/media3.mov"/><Relationship Id="rId10" Type="http://schemas.openxmlformats.org/officeDocument/2006/relationships/image" Target="../media/image13.png"/><Relationship Id="rId4" Type="http://schemas.openxmlformats.org/officeDocument/2006/relationships/video" Target="../media/media2.MOV"/><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hyperlink" Target="mailto:kanagaraj.manickam@huawei.com" TargetMode="External"/><Relationship Id="rId7" Type="http://schemas.openxmlformats.org/officeDocument/2006/relationships/image" Target="../media/image27.jpeg"/><Relationship Id="rId2" Type="http://schemas.openxmlformats.org/officeDocument/2006/relationships/hyperlink" Target="mailto:yangyanyj@chinamobile.com" TargetMode="External"/><Relationship Id="rId1" Type="http://schemas.openxmlformats.org/officeDocument/2006/relationships/slideLayout" Target="../slideLayouts/slideLayout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90405" y="6477936"/>
            <a:ext cx="1594309" cy="286637"/>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800" kern="1200">
                <a:solidFill>
                  <a:schemeClr val="bg1"/>
                </a:solidFill>
                <a:latin typeface="Arial"/>
                <a:ea typeface="+mj-ea"/>
                <a:cs typeface="Arial"/>
              </a:defRPr>
            </a:lvl1pPr>
          </a:lstStyle>
          <a:p>
            <a:pPr algn="l"/>
            <a:r>
              <a:rPr lang="en-US" sz="1200" b="1" i="0" kern="1200" dirty="0">
                <a:solidFill>
                  <a:schemeClr val="bg1">
                    <a:lumMod val="65000"/>
                  </a:schemeClr>
                </a:solidFill>
                <a:effectLst/>
                <a:latin typeface="Arial"/>
                <a:ea typeface="+mj-ea"/>
                <a:cs typeface="Arial"/>
              </a:rPr>
              <a:t>@twitter</a:t>
            </a:r>
            <a:endParaRPr lang="en-US" sz="1200" b="1" dirty="0">
              <a:solidFill>
                <a:schemeClr val="bg1">
                  <a:lumMod val="65000"/>
                </a:schemeClr>
              </a:solidFill>
            </a:endParaRPr>
          </a:p>
        </p:txBody>
      </p:sp>
      <p:sp>
        <p:nvSpPr>
          <p:cNvPr id="6" name="Title 1"/>
          <p:cNvSpPr>
            <a:spLocks noGrp="1"/>
          </p:cNvSpPr>
          <p:nvPr>
            <p:ph type="title"/>
          </p:nvPr>
        </p:nvSpPr>
        <p:spPr>
          <a:xfrm>
            <a:off x="2096549" y="2816999"/>
            <a:ext cx="9935058" cy="2146853"/>
          </a:xfrm>
        </p:spPr>
        <p:txBody>
          <a:bodyPr/>
          <a:lstStyle/>
          <a:p>
            <a:pPr algn="r"/>
            <a:r>
              <a:rPr lang="en-US" sz="4800" b="1" dirty="0" smtClean="0">
                <a:solidFill>
                  <a:schemeClr val="bg1"/>
                </a:solidFill>
                <a:latin typeface="Arial" charset="0"/>
                <a:ea typeface="Arial" charset="0"/>
                <a:cs typeface="Arial" charset="0"/>
              </a:rPr>
              <a:t>OVP Automation - </a:t>
            </a:r>
            <a:r>
              <a:rPr lang="en-US" sz="4800" b="1" dirty="0" err="1" smtClean="0">
                <a:solidFill>
                  <a:schemeClr val="bg1"/>
                </a:solidFill>
                <a:latin typeface="Arial" charset="0"/>
                <a:ea typeface="Arial" charset="0"/>
                <a:cs typeface="Arial" charset="0"/>
              </a:rPr>
              <a:t>DevOps</a:t>
            </a:r>
            <a:endParaRPr lang="en-US" sz="4800" b="1" dirty="0">
              <a:solidFill>
                <a:schemeClr val="bg1"/>
              </a:solidFill>
              <a:latin typeface="Arial" charset="0"/>
              <a:ea typeface="Arial" charset="0"/>
              <a:cs typeface="Arial" charset="0"/>
            </a:endParaRPr>
          </a:p>
        </p:txBody>
      </p:sp>
      <p:sp>
        <p:nvSpPr>
          <p:cNvPr id="7" name="Content Placeholder 2"/>
          <p:cNvSpPr txBox="1">
            <a:spLocks/>
          </p:cNvSpPr>
          <p:nvPr/>
        </p:nvSpPr>
        <p:spPr>
          <a:xfrm>
            <a:off x="1618928" y="4014162"/>
            <a:ext cx="10412679" cy="46430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r">
              <a:buNone/>
            </a:pPr>
            <a:r>
              <a:rPr lang="en-US" dirty="0" smtClean="0">
                <a:solidFill>
                  <a:srgbClr val="A6CB85"/>
                </a:solidFill>
                <a:latin typeface="Arial" charset="0"/>
                <a:ea typeface="Arial" charset="0"/>
                <a:cs typeface="Arial" charset="0"/>
              </a:rPr>
              <a:t>Agile Test Automation in VNF based Network Service Industry</a:t>
            </a:r>
            <a:endParaRPr lang="en-US" dirty="0">
              <a:solidFill>
                <a:srgbClr val="A6CB85"/>
              </a:solidFill>
              <a:latin typeface="Arial" charset="0"/>
              <a:ea typeface="Arial" charset="0"/>
              <a:cs typeface="Arial" charset="0"/>
            </a:endParaRPr>
          </a:p>
        </p:txBody>
      </p:sp>
    </p:spTree>
    <p:extLst>
      <p:ext uri="{BB962C8B-B14F-4D97-AF65-F5344CB8AC3E}">
        <p14:creationId xmlns:p14="http://schemas.microsoft.com/office/powerpoint/2010/main" val="7516395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NFV </a:t>
            </a:r>
            <a:r>
              <a:rPr lang="en-US" altLang="zh-CN" dirty="0" smtClean="0"/>
              <a:t>Testing: Reality</a:t>
            </a:r>
            <a:endParaRPr lang="en-US" dirty="0"/>
          </a:p>
        </p:txBody>
      </p:sp>
      <p:sp>
        <p:nvSpPr>
          <p:cNvPr id="6" name="TextBox 5"/>
          <p:cNvSpPr txBox="1"/>
          <p:nvPr/>
        </p:nvSpPr>
        <p:spPr>
          <a:xfrm>
            <a:off x="329610" y="1240191"/>
            <a:ext cx="11572239" cy="646331"/>
          </a:xfrm>
          <a:prstGeom prst="rect">
            <a:avLst/>
          </a:prstGeom>
          <a:noFill/>
        </p:spPr>
        <p:txBody>
          <a:bodyPr wrap="square" rtlCol="0">
            <a:spAutoFit/>
          </a:bodyPr>
          <a:lstStyle/>
          <a:p>
            <a:pPr>
              <a:buFont typeface="Arial" pitchFamily="34" charset="0"/>
              <a:buChar char="•"/>
            </a:pPr>
            <a:r>
              <a:rPr lang="en-US" altLang="zh-CN" dirty="0" smtClean="0"/>
              <a:t> The NFV testing process is usually divided into four steps: test topology design, test environment setup, task execution and result analysis and certification. </a:t>
            </a:r>
          </a:p>
        </p:txBody>
      </p:sp>
      <p:sp>
        <p:nvSpPr>
          <p:cNvPr id="7" name="圆角矩形 6"/>
          <p:cNvSpPr/>
          <p:nvPr/>
        </p:nvSpPr>
        <p:spPr>
          <a:xfrm>
            <a:off x="1063255" y="1933414"/>
            <a:ext cx="10271052" cy="265929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圆角矩形 7"/>
          <p:cNvSpPr/>
          <p:nvPr/>
        </p:nvSpPr>
        <p:spPr>
          <a:xfrm>
            <a:off x="1169566" y="2180346"/>
            <a:ext cx="2147777" cy="2311978"/>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圆角矩形 8"/>
          <p:cNvSpPr/>
          <p:nvPr/>
        </p:nvSpPr>
        <p:spPr>
          <a:xfrm>
            <a:off x="3724925" y="2205157"/>
            <a:ext cx="2218660" cy="2287167"/>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6287370" y="2205155"/>
            <a:ext cx="2250559" cy="2287169"/>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8835662" y="2205156"/>
            <a:ext cx="2254102" cy="2287168"/>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1148302" y="2733240"/>
            <a:ext cx="21052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735557" y="2726151"/>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290915" y="2729695"/>
            <a:ext cx="21938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899442" y="2743872"/>
            <a:ext cx="2105247"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339693" y="2371735"/>
            <a:ext cx="1917417" cy="276999"/>
          </a:xfrm>
          <a:prstGeom prst="rect">
            <a:avLst/>
          </a:prstGeom>
          <a:noFill/>
        </p:spPr>
        <p:txBody>
          <a:bodyPr wrap="square" rtlCol="0">
            <a:spAutoFit/>
          </a:bodyPr>
          <a:lstStyle/>
          <a:p>
            <a:r>
              <a:rPr lang="en-US" altLang="zh-CN" sz="1200" b="1" dirty="0" smtClean="0">
                <a:solidFill>
                  <a:srgbClr val="000000"/>
                </a:solidFill>
                <a:latin typeface="微软雅黑"/>
              </a:rPr>
              <a:t>Test Topology Design</a:t>
            </a:r>
            <a:endParaRPr lang="en-US" altLang="zh-CN" sz="1200" b="1" dirty="0"/>
          </a:p>
        </p:txBody>
      </p:sp>
      <p:sp>
        <p:nvSpPr>
          <p:cNvPr id="17" name="TextBox 16"/>
          <p:cNvSpPr txBox="1"/>
          <p:nvPr/>
        </p:nvSpPr>
        <p:spPr>
          <a:xfrm>
            <a:off x="3873779" y="2396546"/>
            <a:ext cx="2083992" cy="276999"/>
          </a:xfrm>
          <a:prstGeom prst="rect">
            <a:avLst/>
          </a:prstGeom>
          <a:noFill/>
        </p:spPr>
        <p:txBody>
          <a:bodyPr wrap="square" rtlCol="0">
            <a:spAutoFit/>
          </a:bodyPr>
          <a:lstStyle/>
          <a:p>
            <a:r>
              <a:rPr lang="en-US" altLang="zh-CN" sz="1200" b="1" dirty="0" smtClean="0">
                <a:solidFill>
                  <a:srgbClr val="000000"/>
                </a:solidFill>
                <a:latin typeface="微软雅黑"/>
              </a:rPr>
              <a:t>Test Environment Setup</a:t>
            </a:r>
          </a:p>
        </p:txBody>
      </p:sp>
      <p:sp>
        <p:nvSpPr>
          <p:cNvPr id="18" name="TextBox 17"/>
          <p:cNvSpPr txBox="1"/>
          <p:nvPr/>
        </p:nvSpPr>
        <p:spPr>
          <a:xfrm>
            <a:off x="6562644" y="2382367"/>
            <a:ext cx="1906764" cy="276999"/>
          </a:xfrm>
          <a:prstGeom prst="rect">
            <a:avLst/>
          </a:prstGeom>
          <a:noFill/>
        </p:spPr>
        <p:txBody>
          <a:bodyPr wrap="square" rtlCol="0">
            <a:spAutoFit/>
          </a:bodyPr>
          <a:lstStyle/>
          <a:p>
            <a:r>
              <a:rPr lang="en-US" altLang="zh-CN" sz="1200" b="1" dirty="0" smtClean="0">
                <a:solidFill>
                  <a:srgbClr val="000000"/>
                </a:solidFill>
                <a:latin typeface="微软雅黑"/>
              </a:rPr>
              <a:t>Test Task Execution</a:t>
            </a:r>
          </a:p>
        </p:txBody>
      </p:sp>
      <p:sp>
        <p:nvSpPr>
          <p:cNvPr id="19" name="TextBox 18"/>
          <p:cNvSpPr txBox="1"/>
          <p:nvPr/>
        </p:nvSpPr>
        <p:spPr>
          <a:xfrm>
            <a:off x="8660161" y="2344944"/>
            <a:ext cx="3253563" cy="369332"/>
          </a:xfrm>
          <a:prstGeom prst="rect">
            <a:avLst/>
          </a:prstGeom>
          <a:noFill/>
        </p:spPr>
        <p:txBody>
          <a:bodyPr wrap="square" rtlCol="0">
            <a:spAutoFit/>
          </a:bodyPr>
          <a:lstStyle/>
          <a:p>
            <a:r>
              <a:rPr lang="en-US" altLang="zh-CN" dirty="0" smtClean="0"/>
              <a:t> </a:t>
            </a:r>
            <a:r>
              <a:rPr lang="en-US" altLang="zh-CN" sz="1100" b="1" dirty="0" smtClean="0">
                <a:solidFill>
                  <a:srgbClr val="000000"/>
                </a:solidFill>
                <a:latin typeface="微软雅黑"/>
              </a:rPr>
              <a:t>Test Result Analysis &amp; Certification</a:t>
            </a:r>
            <a:endParaRPr lang="zh-CN" altLang="en-US" sz="1100" dirty="0"/>
          </a:p>
        </p:txBody>
      </p:sp>
      <p:sp>
        <p:nvSpPr>
          <p:cNvPr id="20" name="右箭头 19"/>
          <p:cNvSpPr/>
          <p:nvPr/>
        </p:nvSpPr>
        <p:spPr>
          <a:xfrm>
            <a:off x="3306726" y="3403084"/>
            <a:ext cx="414669" cy="265814"/>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右箭头 20"/>
          <p:cNvSpPr/>
          <p:nvPr/>
        </p:nvSpPr>
        <p:spPr>
          <a:xfrm>
            <a:off x="5954233" y="3477512"/>
            <a:ext cx="329610" cy="297712"/>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右箭头 21"/>
          <p:cNvSpPr/>
          <p:nvPr/>
        </p:nvSpPr>
        <p:spPr>
          <a:xfrm>
            <a:off x="8541488" y="3534219"/>
            <a:ext cx="329610" cy="297712"/>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169566" y="2743872"/>
            <a:ext cx="2222218" cy="1384995"/>
          </a:xfrm>
          <a:prstGeom prst="rect">
            <a:avLst/>
          </a:prstGeom>
        </p:spPr>
        <p:txBody>
          <a:bodyPr wrap="square">
            <a:spAutoFit/>
          </a:bodyPr>
          <a:lstStyle/>
          <a:p>
            <a:r>
              <a:rPr lang="en-US" altLang="zh-CN" sz="1400" dirty="0" smtClean="0">
                <a:solidFill>
                  <a:srgbClr val="000000"/>
                </a:solidFill>
                <a:latin typeface="微软雅黑"/>
              </a:rPr>
              <a:t>The tester, the network</a:t>
            </a:r>
            <a:br>
              <a:rPr lang="en-US" altLang="zh-CN" sz="1400" dirty="0" smtClean="0">
                <a:solidFill>
                  <a:srgbClr val="000000"/>
                </a:solidFill>
                <a:latin typeface="微软雅黑"/>
              </a:rPr>
            </a:br>
            <a:r>
              <a:rPr lang="en-US" altLang="zh-CN" sz="1400" dirty="0" smtClean="0">
                <a:solidFill>
                  <a:srgbClr val="000000"/>
                </a:solidFill>
                <a:latin typeface="微软雅黑"/>
              </a:rPr>
              <a:t>element manufacturer</a:t>
            </a:r>
            <a:br>
              <a:rPr lang="en-US" altLang="zh-CN" sz="1400" dirty="0" smtClean="0">
                <a:solidFill>
                  <a:srgbClr val="000000"/>
                </a:solidFill>
                <a:latin typeface="微软雅黑"/>
              </a:rPr>
            </a:br>
            <a:r>
              <a:rPr lang="en-US" altLang="zh-CN" sz="1400" dirty="0" smtClean="0">
                <a:solidFill>
                  <a:srgbClr val="000000"/>
                </a:solidFill>
                <a:latin typeface="微软雅黑"/>
              </a:rPr>
              <a:t>support personnel, and</a:t>
            </a:r>
            <a:br>
              <a:rPr lang="en-US" altLang="zh-CN" sz="1400" dirty="0" smtClean="0">
                <a:solidFill>
                  <a:srgbClr val="000000"/>
                </a:solidFill>
                <a:latin typeface="微软雅黑"/>
              </a:rPr>
            </a:br>
            <a:r>
              <a:rPr lang="en-US" altLang="zh-CN" sz="1400" dirty="0" smtClean="0">
                <a:solidFill>
                  <a:srgbClr val="000000"/>
                </a:solidFill>
                <a:latin typeface="微软雅黑"/>
              </a:rPr>
              <a:t>the test instrument</a:t>
            </a:r>
            <a:br>
              <a:rPr lang="en-US" altLang="zh-CN" sz="1400" dirty="0" smtClean="0">
                <a:solidFill>
                  <a:srgbClr val="000000"/>
                </a:solidFill>
                <a:latin typeface="微软雅黑"/>
              </a:rPr>
            </a:br>
            <a:r>
              <a:rPr lang="en-US" altLang="zh-CN" sz="1400" dirty="0" smtClean="0">
                <a:solidFill>
                  <a:srgbClr val="000000"/>
                </a:solidFill>
                <a:latin typeface="微软雅黑"/>
              </a:rPr>
              <a:t>engineer negotiate the</a:t>
            </a:r>
            <a:br>
              <a:rPr lang="en-US" altLang="zh-CN" sz="1400" dirty="0" smtClean="0">
                <a:solidFill>
                  <a:srgbClr val="000000"/>
                </a:solidFill>
                <a:latin typeface="微软雅黑"/>
              </a:rPr>
            </a:br>
            <a:r>
              <a:rPr lang="en-US" altLang="zh-CN" sz="1400" dirty="0" smtClean="0">
                <a:solidFill>
                  <a:srgbClr val="000000"/>
                </a:solidFill>
                <a:latin typeface="微软雅黑"/>
              </a:rPr>
              <a:t>test topology on site.</a:t>
            </a:r>
            <a:endParaRPr lang="en-US" altLang="zh-CN" sz="1400" dirty="0"/>
          </a:p>
        </p:txBody>
      </p:sp>
      <p:sp>
        <p:nvSpPr>
          <p:cNvPr id="24" name="矩形 23"/>
          <p:cNvSpPr/>
          <p:nvPr/>
        </p:nvSpPr>
        <p:spPr>
          <a:xfrm>
            <a:off x="6319275" y="2821117"/>
            <a:ext cx="2427767" cy="954107"/>
          </a:xfrm>
          <a:prstGeom prst="rect">
            <a:avLst/>
          </a:prstGeom>
        </p:spPr>
        <p:txBody>
          <a:bodyPr wrap="square">
            <a:spAutoFit/>
          </a:bodyPr>
          <a:lstStyle/>
          <a:p>
            <a:r>
              <a:rPr lang="en-US" altLang="zh-CN" sz="1400" dirty="0" smtClean="0">
                <a:solidFill>
                  <a:srgbClr val="000000"/>
                </a:solidFill>
                <a:latin typeface="微软雅黑"/>
              </a:rPr>
              <a:t>Manually record test</a:t>
            </a:r>
            <a:br>
              <a:rPr lang="en-US" altLang="zh-CN" sz="1400" dirty="0" smtClean="0">
                <a:solidFill>
                  <a:srgbClr val="000000"/>
                </a:solidFill>
                <a:latin typeface="微软雅黑"/>
              </a:rPr>
            </a:br>
            <a:r>
              <a:rPr lang="en-US" altLang="zh-CN" sz="1400" dirty="0" smtClean="0">
                <a:solidFill>
                  <a:srgbClr val="000000"/>
                </a:solidFill>
                <a:latin typeface="微软雅黑"/>
              </a:rPr>
              <a:t>results, and confirm</a:t>
            </a:r>
            <a:br>
              <a:rPr lang="en-US" altLang="zh-CN" sz="1400" dirty="0" smtClean="0">
                <a:solidFill>
                  <a:srgbClr val="000000"/>
                </a:solidFill>
                <a:latin typeface="微软雅黑"/>
              </a:rPr>
            </a:br>
            <a:r>
              <a:rPr lang="en-US" altLang="zh-CN" sz="1400" dirty="0" smtClean="0">
                <a:solidFill>
                  <a:srgbClr val="000000"/>
                </a:solidFill>
                <a:latin typeface="微软雅黑"/>
              </a:rPr>
              <a:t>the test results by</a:t>
            </a:r>
            <a:br>
              <a:rPr lang="en-US" altLang="zh-CN" sz="1400" dirty="0" smtClean="0">
                <a:solidFill>
                  <a:srgbClr val="000000"/>
                </a:solidFill>
                <a:latin typeface="微软雅黑"/>
              </a:rPr>
            </a:br>
            <a:r>
              <a:rPr lang="en-US" altLang="zh-CN" sz="1400" dirty="0" smtClean="0">
                <a:solidFill>
                  <a:srgbClr val="000000"/>
                </a:solidFill>
                <a:latin typeface="微软雅黑"/>
              </a:rPr>
              <a:t>concern parties.</a:t>
            </a:r>
          </a:p>
        </p:txBody>
      </p:sp>
      <p:sp>
        <p:nvSpPr>
          <p:cNvPr id="25" name="矩形 24"/>
          <p:cNvSpPr/>
          <p:nvPr/>
        </p:nvSpPr>
        <p:spPr>
          <a:xfrm>
            <a:off x="3753279" y="2743872"/>
            <a:ext cx="2789274" cy="1169551"/>
          </a:xfrm>
          <a:prstGeom prst="rect">
            <a:avLst/>
          </a:prstGeom>
        </p:spPr>
        <p:txBody>
          <a:bodyPr wrap="square">
            <a:spAutoFit/>
          </a:bodyPr>
          <a:lstStyle/>
          <a:p>
            <a:pPr>
              <a:buFont typeface="Arial" pitchFamily="34" charset="0"/>
              <a:buChar char="•"/>
            </a:pPr>
            <a:r>
              <a:rPr lang="en-US" altLang="zh-CN" sz="1400" dirty="0" smtClean="0">
                <a:solidFill>
                  <a:srgbClr val="000000"/>
                </a:solidFill>
                <a:latin typeface="微软雅黑"/>
              </a:rPr>
              <a:t>Deploy the test </a:t>
            </a:r>
            <a:r>
              <a:rPr lang="en-US" altLang="zh-CN" sz="1400" dirty="0" err="1" smtClean="0">
                <a:solidFill>
                  <a:srgbClr val="000000"/>
                </a:solidFill>
                <a:latin typeface="微软雅黑"/>
              </a:rPr>
              <a:t>env</a:t>
            </a:r>
            <a:r>
              <a:rPr lang="en-US" altLang="zh-CN" sz="1400" dirty="0" smtClean="0">
                <a:solidFill>
                  <a:srgbClr val="000000"/>
                </a:solidFill>
                <a:latin typeface="微软雅黑"/>
              </a:rPr>
              <a:t> </a:t>
            </a:r>
          </a:p>
          <a:p>
            <a:pPr>
              <a:buFont typeface="Arial" pitchFamily="34" charset="0"/>
              <a:buChar char="•"/>
            </a:pPr>
            <a:r>
              <a:rPr lang="en-US" altLang="zh-CN" sz="1400" dirty="0" smtClean="0">
                <a:solidFill>
                  <a:srgbClr val="000000"/>
                </a:solidFill>
                <a:latin typeface="微软雅黑"/>
              </a:rPr>
              <a:t>Configure the NE </a:t>
            </a:r>
            <a:br>
              <a:rPr lang="en-US" altLang="zh-CN" sz="1400" dirty="0" smtClean="0">
                <a:solidFill>
                  <a:srgbClr val="000000"/>
                </a:solidFill>
                <a:latin typeface="微软雅黑"/>
              </a:rPr>
            </a:br>
            <a:r>
              <a:rPr lang="en-US" altLang="zh-CN" sz="1400" dirty="0" smtClean="0">
                <a:solidFill>
                  <a:srgbClr val="000000"/>
                </a:solidFill>
                <a:latin typeface="微软雅黑"/>
              </a:rPr>
              <a:t>•Configure the tester</a:t>
            </a:r>
            <a:br>
              <a:rPr lang="en-US" altLang="zh-CN" sz="1400" dirty="0" smtClean="0">
                <a:solidFill>
                  <a:srgbClr val="000000"/>
                </a:solidFill>
                <a:latin typeface="微软雅黑"/>
              </a:rPr>
            </a:br>
            <a:r>
              <a:rPr lang="en-US" altLang="zh-CN" sz="1400" dirty="0" smtClean="0">
                <a:solidFill>
                  <a:srgbClr val="000000"/>
                </a:solidFill>
                <a:latin typeface="微软雅黑"/>
              </a:rPr>
              <a:t>•Monitoring and</a:t>
            </a:r>
            <a:br>
              <a:rPr lang="en-US" altLang="zh-CN" sz="1400" dirty="0" smtClean="0">
                <a:solidFill>
                  <a:srgbClr val="000000"/>
                </a:solidFill>
                <a:latin typeface="微软雅黑"/>
              </a:rPr>
            </a:br>
            <a:r>
              <a:rPr lang="en-US" altLang="zh-CN" sz="1400" dirty="0" smtClean="0">
                <a:solidFill>
                  <a:srgbClr val="000000"/>
                </a:solidFill>
                <a:latin typeface="微软雅黑"/>
              </a:rPr>
              <a:t>recording.</a:t>
            </a:r>
            <a:endParaRPr lang="zh-CN" altLang="en-US" sz="1400" dirty="0" smtClean="0">
              <a:solidFill>
                <a:srgbClr val="000000"/>
              </a:solidFill>
              <a:latin typeface="微软雅黑"/>
            </a:endParaRPr>
          </a:p>
        </p:txBody>
      </p:sp>
      <p:sp>
        <p:nvSpPr>
          <p:cNvPr id="26" name="矩形 25"/>
          <p:cNvSpPr/>
          <p:nvPr/>
        </p:nvSpPr>
        <p:spPr>
          <a:xfrm>
            <a:off x="8899442" y="2797367"/>
            <a:ext cx="2438401" cy="954107"/>
          </a:xfrm>
          <a:prstGeom prst="rect">
            <a:avLst/>
          </a:prstGeom>
        </p:spPr>
        <p:txBody>
          <a:bodyPr wrap="square">
            <a:spAutoFit/>
          </a:bodyPr>
          <a:lstStyle/>
          <a:p>
            <a:r>
              <a:rPr lang="en-US" altLang="zh-CN" sz="1400" dirty="0" smtClean="0">
                <a:solidFill>
                  <a:srgbClr val="000000"/>
                </a:solidFill>
                <a:latin typeface="微软雅黑"/>
              </a:rPr>
              <a:t>Manually troubleshoot</a:t>
            </a:r>
            <a:br>
              <a:rPr lang="en-US" altLang="zh-CN" sz="1400" dirty="0" smtClean="0">
                <a:solidFill>
                  <a:srgbClr val="000000"/>
                </a:solidFill>
                <a:latin typeface="微软雅黑"/>
              </a:rPr>
            </a:br>
            <a:r>
              <a:rPr lang="en-US" altLang="zh-CN" sz="1400" dirty="0" smtClean="0">
                <a:solidFill>
                  <a:srgbClr val="000000"/>
                </a:solidFill>
                <a:latin typeface="微软雅黑"/>
              </a:rPr>
              <a:t>instrument and</a:t>
            </a:r>
            <a:br>
              <a:rPr lang="en-US" altLang="zh-CN" sz="1400" dirty="0" smtClean="0">
                <a:solidFill>
                  <a:srgbClr val="000000"/>
                </a:solidFill>
                <a:latin typeface="微软雅黑"/>
              </a:rPr>
            </a:br>
            <a:r>
              <a:rPr lang="en-US" altLang="zh-CN" sz="1400" dirty="0" smtClean="0">
                <a:solidFill>
                  <a:srgbClr val="000000"/>
                </a:solidFill>
                <a:latin typeface="微软雅黑"/>
              </a:rPr>
              <a:t>network element</a:t>
            </a:r>
            <a:br>
              <a:rPr lang="en-US" altLang="zh-CN" sz="1400" dirty="0" smtClean="0">
                <a:solidFill>
                  <a:srgbClr val="000000"/>
                </a:solidFill>
                <a:latin typeface="微软雅黑"/>
              </a:rPr>
            </a:br>
            <a:r>
              <a:rPr lang="en-US" altLang="zh-CN" sz="1400" dirty="0" smtClean="0">
                <a:solidFill>
                  <a:srgbClr val="000000"/>
                </a:solidFill>
                <a:latin typeface="微软雅黑"/>
              </a:rPr>
              <a:t>failures.</a:t>
            </a:r>
          </a:p>
        </p:txBody>
      </p:sp>
      <p:cxnSp>
        <p:nvCxnSpPr>
          <p:cNvPr id="27" name="直接连接符 26"/>
          <p:cNvCxnSpPr/>
          <p:nvPr/>
        </p:nvCxnSpPr>
        <p:spPr>
          <a:xfrm>
            <a:off x="1190831" y="4137343"/>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721395" y="4172968"/>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308637" y="4186968"/>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863995" y="4192997"/>
            <a:ext cx="2144233"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687346" y="4212866"/>
            <a:ext cx="1091618" cy="276999"/>
          </a:xfrm>
          <a:prstGeom prst="rect">
            <a:avLst/>
          </a:prstGeom>
          <a:noFill/>
        </p:spPr>
        <p:txBody>
          <a:bodyPr wrap="square" rtlCol="0">
            <a:spAutoFit/>
          </a:bodyPr>
          <a:lstStyle/>
          <a:p>
            <a:r>
              <a:rPr lang="en-US" altLang="zh-CN" sz="1200" b="1" dirty="0" smtClean="0">
                <a:solidFill>
                  <a:srgbClr val="000000"/>
                </a:solidFill>
                <a:latin typeface="微软雅黑"/>
              </a:rPr>
              <a:t>Weeks</a:t>
            </a:r>
            <a:endParaRPr lang="en-US" altLang="zh-CN" sz="1200" b="1" dirty="0"/>
          </a:p>
        </p:txBody>
      </p:sp>
      <p:sp>
        <p:nvSpPr>
          <p:cNvPr id="32" name="TextBox 31"/>
          <p:cNvSpPr txBox="1"/>
          <p:nvPr/>
        </p:nvSpPr>
        <p:spPr>
          <a:xfrm>
            <a:off x="4286476" y="4208593"/>
            <a:ext cx="1091618" cy="276999"/>
          </a:xfrm>
          <a:prstGeom prst="rect">
            <a:avLst/>
          </a:prstGeom>
          <a:noFill/>
        </p:spPr>
        <p:txBody>
          <a:bodyPr wrap="square" rtlCol="0">
            <a:spAutoFit/>
          </a:bodyPr>
          <a:lstStyle/>
          <a:p>
            <a:r>
              <a:rPr lang="en-US" altLang="zh-CN" sz="1200" b="1" dirty="0" smtClean="0"/>
              <a:t>Months</a:t>
            </a:r>
            <a:endParaRPr lang="en-US" altLang="zh-CN" sz="1200" b="1" dirty="0"/>
          </a:p>
        </p:txBody>
      </p:sp>
      <p:sp>
        <p:nvSpPr>
          <p:cNvPr id="33" name="TextBox 32"/>
          <p:cNvSpPr txBox="1"/>
          <p:nvPr/>
        </p:nvSpPr>
        <p:spPr>
          <a:xfrm>
            <a:off x="6943051" y="4215325"/>
            <a:ext cx="1091618" cy="276999"/>
          </a:xfrm>
          <a:prstGeom prst="rect">
            <a:avLst/>
          </a:prstGeom>
          <a:noFill/>
        </p:spPr>
        <p:txBody>
          <a:bodyPr wrap="square" rtlCol="0">
            <a:spAutoFit/>
          </a:bodyPr>
          <a:lstStyle/>
          <a:p>
            <a:r>
              <a:rPr lang="en-US" altLang="zh-CN" sz="1200" b="1" dirty="0" smtClean="0"/>
              <a:t>Months</a:t>
            </a:r>
          </a:p>
        </p:txBody>
      </p:sp>
      <p:sp>
        <p:nvSpPr>
          <p:cNvPr id="34" name="TextBox 33"/>
          <p:cNvSpPr txBox="1"/>
          <p:nvPr/>
        </p:nvSpPr>
        <p:spPr>
          <a:xfrm>
            <a:off x="9509042" y="4210721"/>
            <a:ext cx="1091618" cy="276999"/>
          </a:xfrm>
          <a:prstGeom prst="rect">
            <a:avLst/>
          </a:prstGeom>
          <a:noFill/>
        </p:spPr>
        <p:txBody>
          <a:bodyPr wrap="square" rtlCol="0">
            <a:spAutoFit/>
          </a:bodyPr>
          <a:lstStyle/>
          <a:p>
            <a:r>
              <a:rPr lang="en-US" altLang="zh-CN" sz="1200" b="1" dirty="0" smtClean="0">
                <a:solidFill>
                  <a:srgbClr val="000000"/>
                </a:solidFill>
                <a:latin typeface="微软雅黑"/>
              </a:rPr>
              <a:t>Weeks</a:t>
            </a:r>
            <a:endParaRPr lang="en-US" altLang="zh-CN" sz="1200" b="1" dirty="0"/>
          </a:p>
        </p:txBody>
      </p:sp>
      <p:sp>
        <p:nvSpPr>
          <p:cNvPr id="35" name="TextBox 34"/>
          <p:cNvSpPr txBox="1"/>
          <p:nvPr/>
        </p:nvSpPr>
        <p:spPr>
          <a:xfrm>
            <a:off x="314961" y="4581896"/>
            <a:ext cx="11079126" cy="369332"/>
          </a:xfrm>
          <a:prstGeom prst="rect">
            <a:avLst/>
          </a:prstGeom>
          <a:noFill/>
        </p:spPr>
        <p:txBody>
          <a:bodyPr wrap="square" rtlCol="0">
            <a:spAutoFit/>
          </a:bodyPr>
          <a:lstStyle/>
          <a:p>
            <a:pPr>
              <a:buFont typeface="Arial" pitchFamily="34" charset="0"/>
              <a:buChar char="•"/>
            </a:pPr>
            <a:r>
              <a:rPr lang="en-US" altLang="zh-CN" dirty="0" smtClean="0"/>
              <a:t> Complexity involved after the introduction of NFV</a:t>
            </a:r>
            <a:endParaRPr lang="zh-CN" altLang="en-US" dirty="0"/>
          </a:p>
        </p:txBody>
      </p:sp>
      <p:sp>
        <p:nvSpPr>
          <p:cNvPr id="36" name="八边形 35"/>
          <p:cNvSpPr/>
          <p:nvPr/>
        </p:nvSpPr>
        <p:spPr>
          <a:xfrm>
            <a:off x="1063255" y="5082637"/>
            <a:ext cx="1715708" cy="1056903"/>
          </a:xfrm>
          <a:prstGeom prst="octagon">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tLang="zh-CN" sz="1600" dirty="0" smtClean="0"/>
          </a:p>
          <a:p>
            <a:pPr lvl="0" algn="ctr"/>
            <a:r>
              <a:rPr lang="en-US" altLang="zh-CN" sz="1600" dirty="0" smtClean="0">
                <a:solidFill>
                  <a:schemeClr val="tx1"/>
                </a:solidFill>
              </a:rPr>
              <a:t>Introduction of open source components</a:t>
            </a:r>
            <a:endParaRPr lang="zh-CN" altLang="zh-CN" sz="1600" dirty="0" smtClean="0">
              <a:solidFill>
                <a:schemeClr val="tx1"/>
              </a:solidFill>
            </a:endParaRPr>
          </a:p>
          <a:p>
            <a:pPr algn="ctr"/>
            <a:endParaRPr lang="zh-CN" altLang="en-US" dirty="0"/>
          </a:p>
        </p:txBody>
      </p:sp>
      <p:sp>
        <p:nvSpPr>
          <p:cNvPr id="37" name="八边形 36"/>
          <p:cNvSpPr/>
          <p:nvPr/>
        </p:nvSpPr>
        <p:spPr>
          <a:xfrm>
            <a:off x="3134675" y="5082637"/>
            <a:ext cx="1715708" cy="1056903"/>
          </a:xfrm>
          <a:prstGeom prst="octagon">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600" dirty="0" smtClean="0"/>
          </a:p>
          <a:p>
            <a:pPr algn="ctr"/>
            <a:r>
              <a:rPr lang="en-US" altLang="zh-CN" sz="1600" dirty="0" smtClean="0">
                <a:solidFill>
                  <a:schemeClr val="tx1"/>
                </a:solidFill>
              </a:rPr>
              <a:t>Introduction of software component disaggregation</a:t>
            </a:r>
            <a:endParaRPr lang="zh-CN" altLang="zh-CN" sz="1600" dirty="0" smtClean="0">
              <a:solidFill>
                <a:schemeClr val="tx1"/>
              </a:solidFill>
            </a:endParaRPr>
          </a:p>
          <a:p>
            <a:pPr algn="ctr"/>
            <a:endParaRPr lang="zh-CN" altLang="en-US" sz="1600" dirty="0" smtClean="0"/>
          </a:p>
        </p:txBody>
      </p:sp>
      <p:sp>
        <p:nvSpPr>
          <p:cNvPr id="38" name="八边形 37"/>
          <p:cNvSpPr/>
          <p:nvPr/>
        </p:nvSpPr>
        <p:spPr>
          <a:xfrm>
            <a:off x="5164739" y="5082637"/>
            <a:ext cx="1715708" cy="1056903"/>
          </a:xfrm>
          <a:prstGeom prst="octagon">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tx1"/>
                </a:solidFill>
              </a:rPr>
              <a:t>The frequency for software upgrades</a:t>
            </a:r>
            <a:endParaRPr lang="zh-CN" altLang="en-US" sz="1600" dirty="0" smtClean="0">
              <a:solidFill>
                <a:schemeClr val="tx1"/>
              </a:solidFill>
            </a:endParaRPr>
          </a:p>
        </p:txBody>
      </p:sp>
      <p:sp>
        <p:nvSpPr>
          <p:cNvPr id="39" name="八边形 38"/>
          <p:cNvSpPr/>
          <p:nvPr/>
        </p:nvSpPr>
        <p:spPr>
          <a:xfrm>
            <a:off x="7228825" y="5082637"/>
            <a:ext cx="1715708" cy="1056903"/>
          </a:xfrm>
          <a:prstGeom prst="octagon">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solidFill>
                  <a:schemeClr val="tx1"/>
                </a:solidFill>
              </a:rPr>
              <a:t>Introduction of new function and service</a:t>
            </a:r>
            <a:endParaRPr lang="zh-CN" altLang="en-US" sz="1600" dirty="0" smtClean="0">
              <a:solidFill>
                <a:schemeClr val="tx1"/>
              </a:solidFill>
            </a:endParaRPr>
          </a:p>
        </p:txBody>
      </p:sp>
      <p:sp>
        <p:nvSpPr>
          <p:cNvPr id="40" name="爆炸形 2 39"/>
          <p:cNvSpPr/>
          <p:nvPr/>
        </p:nvSpPr>
        <p:spPr>
          <a:xfrm>
            <a:off x="8968097" y="4400623"/>
            <a:ext cx="2709995" cy="1862889"/>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Automate</a:t>
            </a:r>
          </a:p>
          <a:p>
            <a:pPr algn="ctr"/>
            <a:r>
              <a:rPr lang="en-US" altLang="zh-CN" dirty="0" smtClean="0">
                <a:solidFill>
                  <a:srgbClr val="FF0000"/>
                </a:solidFill>
              </a:rPr>
              <a:t>Testing</a:t>
            </a:r>
          </a:p>
        </p:txBody>
      </p:sp>
      <p:sp>
        <p:nvSpPr>
          <p:cNvPr id="41" name="TextBox 40"/>
          <p:cNvSpPr txBox="1"/>
          <p:nvPr/>
        </p:nvSpPr>
        <p:spPr>
          <a:xfrm>
            <a:off x="1988116" y="1881991"/>
            <a:ext cx="8662317" cy="646331"/>
          </a:xfrm>
          <a:prstGeom prst="rect">
            <a:avLst/>
          </a:prstGeom>
          <a:noFill/>
        </p:spPr>
        <p:txBody>
          <a:bodyPr wrap="square" rtlCol="0">
            <a:spAutoFit/>
          </a:bodyPr>
          <a:lstStyle/>
          <a:p>
            <a:r>
              <a:rPr lang="en-US" altLang="zh-CN" dirty="0" smtClean="0">
                <a:solidFill>
                  <a:schemeClr val="accent2"/>
                </a:solidFill>
              </a:rPr>
              <a:t>At least 6 months are required for an NF to get a new or renewed network access permit. </a:t>
            </a:r>
            <a:br>
              <a:rPr lang="en-US" altLang="zh-CN" dirty="0" smtClean="0">
                <a:solidFill>
                  <a:schemeClr val="accent2"/>
                </a:solidFill>
              </a:rPr>
            </a:br>
            <a:endParaRPr lang="zh-CN" altLang="en-US" dirty="0">
              <a:solidFill>
                <a:schemeClr val="accent2"/>
              </a:solidFill>
            </a:endParaRPr>
          </a:p>
        </p:txBody>
      </p:sp>
    </p:spTree>
    <p:extLst>
      <p:ext uri="{BB962C8B-B14F-4D97-AF65-F5344CB8AC3E}">
        <p14:creationId xmlns:p14="http://schemas.microsoft.com/office/powerpoint/2010/main" val="1905031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ppt_w</p:attrName>
                                        </p:attrNameLst>
                                      </p:cBhvr>
                                      <p:tavLst>
                                        <p:tav tm="0">
                                          <p:val>
                                            <p:fltVal val="0"/>
                                          </p:val>
                                        </p:tav>
                                        <p:tav tm="100000">
                                          <p:val>
                                            <p:strVal val="#ppt_w"/>
                                          </p:val>
                                        </p:tav>
                                      </p:tavLst>
                                    </p:anim>
                                    <p:anim calcmode="lin" valueType="num">
                                      <p:cBhvr>
                                        <p:cTn id="20" dur="500" fill="hold"/>
                                        <p:tgtEl>
                                          <p:spTgt spid="40"/>
                                        </p:tgtEl>
                                        <p:attrNameLst>
                                          <p:attrName>ppt_h</p:attrName>
                                        </p:attrNameLst>
                                      </p:cBhvr>
                                      <p:tavLst>
                                        <p:tav tm="0">
                                          <p:val>
                                            <p:fltVal val="0"/>
                                          </p:val>
                                        </p:tav>
                                        <p:tav tm="100000">
                                          <p:val>
                                            <p:strVal val="#ppt_h"/>
                                          </p:val>
                                        </p:tav>
                                      </p:tavLst>
                                    </p:anim>
                                    <p:animEffect transition="in" filter="fade">
                                      <p:cBhvr>
                                        <p:cTn id="2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animBg="1"/>
      <p:bldP spid="38" grpId="0" animBg="1"/>
      <p:bldP spid="39" grpId="0" animBg="1"/>
      <p:bldP spid="4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6683" y="358775"/>
            <a:ext cx="11001352" cy="669925"/>
          </a:xfrm>
          <a:prstGeom prst="rect">
            <a:avLst/>
          </a:prstGeom>
        </p:spPr>
        <p:txBody>
          <a:bodyPr/>
          <a:lstStyle/>
          <a:p>
            <a:r>
              <a:rPr lang="en-US" altLang="zh-CN" dirty="0" smtClean="0"/>
              <a:t>NFV Testing: Vision</a:t>
            </a:r>
            <a:endParaRPr lang="en-US" dirty="0"/>
          </a:p>
        </p:txBody>
      </p:sp>
      <p:sp>
        <p:nvSpPr>
          <p:cNvPr id="8" name="圆角矩形 7"/>
          <p:cNvSpPr/>
          <p:nvPr/>
        </p:nvSpPr>
        <p:spPr>
          <a:xfrm>
            <a:off x="1063255" y="2406628"/>
            <a:ext cx="10271052" cy="3824084"/>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1169566" y="2813368"/>
            <a:ext cx="2147777" cy="317261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圆角矩形 9"/>
          <p:cNvSpPr/>
          <p:nvPr/>
        </p:nvSpPr>
        <p:spPr>
          <a:xfrm>
            <a:off x="3724925" y="2838179"/>
            <a:ext cx="2218660" cy="3147803"/>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6287370" y="2838178"/>
            <a:ext cx="2250559" cy="3147804"/>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8835662" y="2838178"/>
            <a:ext cx="2254102" cy="3147803"/>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148302" y="3366263"/>
            <a:ext cx="21052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735557" y="3359174"/>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290915" y="3362718"/>
            <a:ext cx="21938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899442" y="3376895"/>
            <a:ext cx="2105247"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16139" y="2915230"/>
            <a:ext cx="1917417" cy="461665"/>
          </a:xfrm>
          <a:prstGeom prst="rect">
            <a:avLst/>
          </a:prstGeom>
          <a:noFill/>
        </p:spPr>
        <p:txBody>
          <a:bodyPr wrap="square" rtlCol="0">
            <a:spAutoFit/>
          </a:bodyPr>
          <a:lstStyle/>
          <a:p>
            <a:r>
              <a:rPr lang="en-US" altLang="zh-CN" sz="1200" b="1" dirty="0" smtClean="0">
                <a:solidFill>
                  <a:srgbClr val="000000"/>
                </a:solidFill>
                <a:latin typeface="微软雅黑"/>
              </a:rPr>
              <a:t>Test Topology </a:t>
            </a:r>
          </a:p>
          <a:p>
            <a:r>
              <a:rPr lang="en-US" altLang="zh-CN" sz="1200" b="1" dirty="0" smtClean="0">
                <a:solidFill>
                  <a:srgbClr val="000000"/>
                </a:solidFill>
                <a:latin typeface="微软雅黑"/>
              </a:rPr>
              <a:t>Auto  Design</a:t>
            </a:r>
            <a:endParaRPr lang="en-US" altLang="zh-CN" sz="1200" b="1" dirty="0"/>
          </a:p>
        </p:txBody>
      </p:sp>
      <p:sp>
        <p:nvSpPr>
          <p:cNvPr id="18" name="TextBox 17"/>
          <p:cNvSpPr txBox="1"/>
          <p:nvPr/>
        </p:nvSpPr>
        <p:spPr>
          <a:xfrm>
            <a:off x="3923398" y="2925865"/>
            <a:ext cx="2083992" cy="461665"/>
          </a:xfrm>
          <a:prstGeom prst="rect">
            <a:avLst/>
          </a:prstGeom>
          <a:noFill/>
        </p:spPr>
        <p:txBody>
          <a:bodyPr wrap="square" rtlCol="0">
            <a:spAutoFit/>
          </a:bodyPr>
          <a:lstStyle/>
          <a:p>
            <a:r>
              <a:rPr lang="en-US" altLang="zh-CN" sz="1200" b="1" dirty="0" smtClean="0">
                <a:solidFill>
                  <a:srgbClr val="000000"/>
                </a:solidFill>
                <a:latin typeface="微软雅黑"/>
              </a:rPr>
              <a:t>   Test Environment</a:t>
            </a:r>
          </a:p>
          <a:p>
            <a:r>
              <a:rPr lang="en-US" altLang="zh-CN" sz="1200" b="1" dirty="0" smtClean="0">
                <a:solidFill>
                  <a:srgbClr val="000000"/>
                </a:solidFill>
                <a:latin typeface="微软雅黑"/>
              </a:rPr>
              <a:t>       Auto Deploy</a:t>
            </a:r>
          </a:p>
        </p:txBody>
      </p:sp>
      <p:sp>
        <p:nvSpPr>
          <p:cNvPr id="19" name="TextBox 18"/>
          <p:cNvSpPr txBox="1"/>
          <p:nvPr/>
        </p:nvSpPr>
        <p:spPr>
          <a:xfrm>
            <a:off x="6711506" y="2898427"/>
            <a:ext cx="1906764" cy="461665"/>
          </a:xfrm>
          <a:prstGeom prst="rect">
            <a:avLst/>
          </a:prstGeom>
          <a:noFill/>
        </p:spPr>
        <p:txBody>
          <a:bodyPr wrap="square" rtlCol="0">
            <a:spAutoFit/>
          </a:bodyPr>
          <a:lstStyle/>
          <a:p>
            <a:r>
              <a:rPr lang="en-US" altLang="zh-CN" sz="1200" b="1" dirty="0" smtClean="0">
                <a:solidFill>
                  <a:srgbClr val="000000"/>
                </a:solidFill>
                <a:latin typeface="微软雅黑"/>
              </a:rPr>
              <a:t>      Test Task </a:t>
            </a:r>
          </a:p>
          <a:p>
            <a:r>
              <a:rPr lang="en-US" altLang="zh-CN" sz="1200" b="1" dirty="0" smtClean="0">
                <a:solidFill>
                  <a:srgbClr val="000000"/>
                </a:solidFill>
                <a:latin typeface="微软雅黑"/>
              </a:rPr>
              <a:t>Auto Execution</a:t>
            </a:r>
          </a:p>
        </p:txBody>
      </p:sp>
      <p:sp>
        <p:nvSpPr>
          <p:cNvPr id="20" name="TextBox 19"/>
          <p:cNvSpPr txBox="1"/>
          <p:nvPr/>
        </p:nvSpPr>
        <p:spPr>
          <a:xfrm>
            <a:off x="8771864" y="2837076"/>
            <a:ext cx="2977111" cy="553998"/>
          </a:xfrm>
          <a:prstGeom prst="rect">
            <a:avLst/>
          </a:prstGeom>
          <a:noFill/>
        </p:spPr>
        <p:txBody>
          <a:bodyPr wrap="square" rtlCol="0">
            <a:spAutoFit/>
          </a:bodyPr>
          <a:lstStyle/>
          <a:p>
            <a:r>
              <a:rPr lang="en-US" altLang="zh-CN" dirty="0" smtClean="0"/>
              <a:t>             </a:t>
            </a:r>
            <a:r>
              <a:rPr lang="en-US" altLang="zh-CN" sz="1200" b="1" dirty="0" smtClean="0">
                <a:solidFill>
                  <a:srgbClr val="000000"/>
                </a:solidFill>
                <a:latin typeface="微软雅黑"/>
              </a:rPr>
              <a:t>Test Result </a:t>
            </a:r>
          </a:p>
          <a:p>
            <a:r>
              <a:rPr lang="en-US" altLang="zh-CN" sz="1200" b="1" dirty="0" smtClean="0">
                <a:solidFill>
                  <a:srgbClr val="000000"/>
                </a:solidFill>
                <a:latin typeface="微软雅黑"/>
              </a:rPr>
              <a:t>Auto Analysis &amp; Certification</a:t>
            </a:r>
            <a:endParaRPr lang="zh-CN" altLang="en-US" sz="1200" dirty="0"/>
          </a:p>
        </p:txBody>
      </p:sp>
      <p:sp>
        <p:nvSpPr>
          <p:cNvPr id="21" name="TextBox 20"/>
          <p:cNvSpPr txBox="1"/>
          <p:nvPr/>
        </p:nvSpPr>
        <p:spPr>
          <a:xfrm>
            <a:off x="8846280" y="3302479"/>
            <a:ext cx="2211571" cy="353943"/>
          </a:xfrm>
          <a:prstGeom prst="rect">
            <a:avLst/>
          </a:prstGeom>
          <a:noFill/>
        </p:spPr>
        <p:txBody>
          <a:bodyPr wrap="square" rtlCol="0">
            <a:spAutoFit/>
          </a:bodyPr>
          <a:lstStyle/>
          <a:p>
            <a:endParaRPr lang="zh-CN" altLang="en-US" sz="1700" dirty="0">
              <a:solidFill>
                <a:schemeClr val="accent2">
                  <a:lumMod val="75000"/>
                </a:schemeClr>
              </a:solidFill>
            </a:endParaRPr>
          </a:p>
        </p:txBody>
      </p:sp>
      <p:sp>
        <p:nvSpPr>
          <p:cNvPr id="22" name="右箭头 21"/>
          <p:cNvSpPr/>
          <p:nvPr/>
        </p:nvSpPr>
        <p:spPr>
          <a:xfrm>
            <a:off x="3306726" y="4036107"/>
            <a:ext cx="414669" cy="265814"/>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右箭头 22"/>
          <p:cNvSpPr/>
          <p:nvPr/>
        </p:nvSpPr>
        <p:spPr>
          <a:xfrm>
            <a:off x="5954233" y="4110535"/>
            <a:ext cx="329610" cy="297712"/>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a:off x="8541488" y="4167242"/>
            <a:ext cx="329610" cy="297712"/>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1155390" y="5669993"/>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753279" y="5641638"/>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308637" y="5634550"/>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863995" y="5616829"/>
            <a:ext cx="2144233"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555893" y="5708984"/>
            <a:ext cx="1389326" cy="276999"/>
          </a:xfrm>
          <a:prstGeom prst="rect">
            <a:avLst/>
          </a:prstGeom>
          <a:noFill/>
        </p:spPr>
        <p:txBody>
          <a:bodyPr wrap="square" rtlCol="0">
            <a:spAutoFit/>
          </a:bodyPr>
          <a:lstStyle/>
          <a:p>
            <a:r>
              <a:rPr lang="en-US" altLang="zh-CN" sz="1200" b="1" dirty="0" smtClean="0">
                <a:solidFill>
                  <a:srgbClr val="000000"/>
                </a:solidFill>
                <a:latin typeface="微软雅黑"/>
              </a:rPr>
              <a:t>Days-Weeks</a:t>
            </a:r>
            <a:endParaRPr lang="en-US" altLang="zh-CN" sz="1200" b="1" dirty="0"/>
          </a:p>
        </p:txBody>
      </p:sp>
      <p:sp>
        <p:nvSpPr>
          <p:cNvPr id="30" name="TextBox 29"/>
          <p:cNvSpPr txBox="1"/>
          <p:nvPr/>
        </p:nvSpPr>
        <p:spPr>
          <a:xfrm>
            <a:off x="4323892" y="5680629"/>
            <a:ext cx="1516915" cy="276999"/>
          </a:xfrm>
          <a:prstGeom prst="rect">
            <a:avLst/>
          </a:prstGeom>
          <a:noFill/>
        </p:spPr>
        <p:txBody>
          <a:bodyPr wrap="square" rtlCol="0">
            <a:spAutoFit/>
          </a:bodyPr>
          <a:lstStyle/>
          <a:p>
            <a:r>
              <a:rPr lang="en-US" altLang="zh-CN" sz="1200" b="1" dirty="0" smtClean="0"/>
              <a:t>Minutes-Hours</a:t>
            </a:r>
            <a:endParaRPr lang="en-US" altLang="zh-CN" sz="1200" b="1" dirty="0"/>
          </a:p>
        </p:txBody>
      </p:sp>
      <p:sp>
        <p:nvSpPr>
          <p:cNvPr id="31" name="TextBox 30"/>
          <p:cNvSpPr txBox="1"/>
          <p:nvPr/>
        </p:nvSpPr>
        <p:spPr>
          <a:xfrm>
            <a:off x="6828469" y="5662907"/>
            <a:ext cx="1472025" cy="276999"/>
          </a:xfrm>
          <a:prstGeom prst="rect">
            <a:avLst/>
          </a:prstGeom>
          <a:noFill/>
        </p:spPr>
        <p:txBody>
          <a:bodyPr wrap="square" rtlCol="0">
            <a:spAutoFit/>
          </a:bodyPr>
          <a:lstStyle/>
          <a:p>
            <a:r>
              <a:rPr lang="en-US" altLang="zh-CN" sz="1200" b="1" dirty="0" smtClean="0"/>
              <a:t>Minutes-Hours</a:t>
            </a:r>
          </a:p>
        </p:txBody>
      </p:sp>
      <p:sp>
        <p:nvSpPr>
          <p:cNvPr id="32" name="TextBox 31"/>
          <p:cNvSpPr txBox="1"/>
          <p:nvPr/>
        </p:nvSpPr>
        <p:spPr>
          <a:xfrm>
            <a:off x="9509042" y="5634553"/>
            <a:ext cx="1091618" cy="276999"/>
          </a:xfrm>
          <a:prstGeom prst="rect">
            <a:avLst/>
          </a:prstGeom>
          <a:noFill/>
        </p:spPr>
        <p:txBody>
          <a:bodyPr wrap="square" rtlCol="0">
            <a:spAutoFit/>
          </a:bodyPr>
          <a:lstStyle/>
          <a:p>
            <a:r>
              <a:rPr lang="en-US" altLang="zh-CN" sz="1200" b="1" dirty="0" smtClean="0">
                <a:solidFill>
                  <a:srgbClr val="000000"/>
                </a:solidFill>
                <a:latin typeface="微软雅黑"/>
              </a:rPr>
              <a:t>Weeks</a:t>
            </a:r>
            <a:endParaRPr lang="en-US" altLang="zh-CN" sz="1200" b="1" dirty="0"/>
          </a:p>
        </p:txBody>
      </p:sp>
      <p:sp>
        <p:nvSpPr>
          <p:cNvPr id="33" name="流程图: 多文档 32"/>
          <p:cNvSpPr/>
          <p:nvPr/>
        </p:nvSpPr>
        <p:spPr>
          <a:xfrm>
            <a:off x="1552340" y="4259399"/>
            <a:ext cx="1052623" cy="627321"/>
          </a:xfrm>
          <a:prstGeom prst="flowChartMultidocument">
            <a:avLst/>
          </a:prstGeom>
          <a:solidFill>
            <a:schemeClr val="bg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template</a:t>
            </a:r>
            <a:endParaRPr lang="zh-CN" altLang="en-US" sz="1200" dirty="0"/>
          </a:p>
        </p:txBody>
      </p:sp>
      <p:graphicFrame>
        <p:nvGraphicFramePr>
          <p:cNvPr id="34" name="图示 33"/>
          <p:cNvGraphicFramePr/>
          <p:nvPr/>
        </p:nvGraphicFramePr>
        <p:xfrm>
          <a:off x="1488544" y="3568285"/>
          <a:ext cx="1233377" cy="956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5" name="TextBox 34"/>
          <p:cNvSpPr txBox="1"/>
          <p:nvPr/>
        </p:nvSpPr>
        <p:spPr>
          <a:xfrm>
            <a:off x="1637400" y="3717141"/>
            <a:ext cx="1212112" cy="276999"/>
          </a:xfrm>
          <a:prstGeom prst="rect">
            <a:avLst/>
          </a:prstGeom>
          <a:noFill/>
        </p:spPr>
        <p:txBody>
          <a:bodyPr wrap="square" rtlCol="0">
            <a:spAutoFit/>
          </a:bodyPr>
          <a:lstStyle/>
          <a:p>
            <a:r>
              <a:rPr lang="en-US" altLang="zh-CN" sz="1200" dirty="0" smtClean="0"/>
              <a:t>workflow</a:t>
            </a:r>
            <a:endParaRPr lang="zh-CN" altLang="en-US" sz="1200" dirty="0"/>
          </a:p>
        </p:txBody>
      </p:sp>
      <p:sp>
        <p:nvSpPr>
          <p:cNvPr id="36" name="云形 35"/>
          <p:cNvSpPr/>
          <p:nvPr/>
        </p:nvSpPr>
        <p:spPr>
          <a:xfrm>
            <a:off x="1392851" y="5163172"/>
            <a:ext cx="1318437" cy="414669"/>
          </a:xfrm>
          <a:prstGeom prst="cloud">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Infra</a:t>
            </a:r>
            <a:endParaRPr lang="zh-CN" altLang="en-US" dirty="0">
              <a:solidFill>
                <a:schemeClr val="tx1"/>
              </a:solidFill>
            </a:endParaRPr>
          </a:p>
        </p:txBody>
      </p:sp>
      <p:sp>
        <p:nvSpPr>
          <p:cNvPr id="37" name="上箭头 36"/>
          <p:cNvSpPr/>
          <p:nvPr/>
        </p:nvSpPr>
        <p:spPr>
          <a:xfrm>
            <a:off x="1945744" y="4844193"/>
            <a:ext cx="212651" cy="265814"/>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a:xfrm>
            <a:off x="1651590" y="3380441"/>
            <a:ext cx="1531089" cy="338554"/>
          </a:xfrm>
          <a:prstGeom prst="rect">
            <a:avLst/>
          </a:prstGeom>
          <a:noFill/>
        </p:spPr>
        <p:txBody>
          <a:bodyPr wrap="square" rtlCol="0">
            <a:spAutoFit/>
          </a:bodyPr>
          <a:lstStyle/>
          <a:p>
            <a:r>
              <a:rPr lang="en-US" altLang="zh-CN" sz="1600" dirty="0" smtClean="0">
                <a:solidFill>
                  <a:schemeClr val="accent2">
                    <a:lumMod val="75000"/>
                  </a:schemeClr>
                </a:solidFill>
              </a:rPr>
              <a:t>Design Tool</a:t>
            </a:r>
            <a:endParaRPr lang="zh-CN" altLang="en-US" sz="1600" dirty="0">
              <a:solidFill>
                <a:schemeClr val="accent2">
                  <a:lumMod val="75000"/>
                </a:schemeClr>
              </a:solidFill>
            </a:endParaRPr>
          </a:p>
        </p:txBody>
      </p:sp>
      <p:sp>
        <p:nvSpPr>
          <p:cNvPr id="39" name="TextBox 38"/>
          <p:cNvSpPr txBox="1"/>
          <p:nvPr/>
        </p:nvSpPr>
        <p:spPr>
          <a:xfrm>
            <a:off x="4185681" y="3394618"/>
            <a:ext cx="1531089" cy="338554"/>
          </a:xfrm>
          <a:prstGeom prst="rect">
            <a:avLst/>
          </a:prstGeom>
          <a:noFill/>
        </p:spPr>
        <p:txBody>
          <a:bodyPr wrap="square" rtlCol="0">
            <a:spAutoFit/>
          </a:bodyPr>
          <a:lstStyle/>
          <a:p>
            <a:r>
              <a:rPr lang="en-US" altLang="zh-CN" sz="1600" dirty="0" smtClean="0">
                <a:solidFill>
                  <a:schemeClr val="accent2">
                    <a:lumMod val="75000"/>
                  </a:schemeClr>
                </a:solidFill>
              </a:rPr>
              <a:t>Deploy Engine</a:t>
            </a:r>
            <a:endParaRPr lang="zh-CN" altLang="en-US" sz="1600" dirty="0">
              <a:solidFill>
                <a:schemeClr val="accent2">
                  <a:lumMod val="75000"/>
                </a:schemeClr>
              </a:solidFill>
            </a:endParaRPr>
          </a:p>
        </p:txBody>
      </p:sp>
      <p:sp>
        <p:nvSpPr>
          <p:cNvPr id="40" name="矩形 39"/>
          <p:cNvSpPr/>
          <p:nvPr/>
        </p:nvSpPr>
        <p:spPr>
          <a:xfrm>
            <a:off x="4104159" y="3791568"/>
            <a:ext cx="1467293" cy="123337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348705" y="3844725"/>
            <a:ext cx="967563" cy="2658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t>NFVO</a:t>
            </a:r>
            <a:endParaRPr lang="zh-CN" altLang="en-US" sz="1400" dirty="0" smtClean="0"/>
          </a:p>
        </p:txBody>
      </p:sp>
      <p:sp>
        <p:nvSpPr>
          <p:cNvPr id="42" name="矩形 41"/>
          <p:cNvSpPr/>
          <p:nvPr/>
        </p:nvSpPr>
        <p:spPr>
          <a:xfrm>
            <a:off x="4352251" y="4241675"/>
            <a:ext cx="967563" cy="2658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t>VNFM</a:t>
            </a:r>
            <a:endParaRPr lang="zh-CN" altLang="en-US" sz="1400" dirty="0" smtClean="0"/>
          </a:p>
        </p:txBody>
      </p:sp>
      <p:sp>
        <p:nvSpPr>
          <p:cNvPr id="43" name="矩形 42"/>
          <p:cNvSpPr/>
          <p:nvPr/>
        </p:nvSpPr>
        <p:spPr>
          <a:xfrm>
            <a:off x="4355795" y="4670524"/>
            <a:ext cx="967563" cy="2658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t>VIM</a:t>
            </a:r>
            <a:endParaRPr lang="zh-CN" altLang="en-US" sz="1400" dirty="0"/>
          </a:p>
        </p:txBody>
      </p:sp>
      <p:sp>
        <p:nvSpPr>
          <p:cNvPr id="44" name="云形 43"/>
          <p:cNvSpPr/>
          <p:nvPr/>
        </p:nvSpPr>
        <p:spPr>
          <a:xfrm>
            <a:off x="4203394" y="5209241"/>
            <a:ext cx="1318437" cy="414669"/>
          </a:xfrm>
          <a:prstGeom prst="cloud">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Infra</a:t>
            </a:r>
            <a:endParaRPr lang="zh-CN" altLang="en-US" dirty="0">
              <a:solidFill>
                <a:schemeClr val="tx1"/>
              </a:solidFill>
            </a:endParaRPr>
          </a:p>
        </p:txBody>
      </p:sp>
      <p:sp>
        <p:nvSpPr>
          <p:cNvPr id="45" name="下箭头 44"/>
          <p:cNvSpPr/>
          <p:nvPr/>
        </p:nvSpPr>
        <p:spPr>
          <a:xfrm>
            <a:off x="4752742" y="5035576"/>
            <a:ext cx="212652" cy="244549"/>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6475218" y="3387530"/>
            <a:ext cx="1956391" cy="338554"/>
          </a:xfrm>
          <a:prstGeom prst="rect">
            <a:avLst/>
          </a:prstGeom>
          <a:noFill/>
        </p:spPr>
        <p:txBody>
          <a:bodyPr wrap="square" rtlCol="0">
            <a:spAutoFit/>
          </a:bodyPr>
          <a:lstStyle/>
          <a:p>
            <a:r>
              <a:rPr lang="en-US" altLang="zh-CN" sz="1600" dirty="0" smtClean="0">
                <a:solidFill>
                  <a:schemeClr val="accent2">
                    <a:lumMod val="75000"/>
                  </a:schemeClr>
                </a:solidFill>
              </a:rPr>
              <a:t>Testing Framework</a:t>
            </a:r>
            <a:endParaRPr lang="zh-CN" altLang="en-US" sz="1600" dirty="0">
              <a:solidFill>
                <a:schemeClr val="accent2">
                  <a:lumMod val="75000"/>
                </a:schemeClr>
              </a:solidFill>
            </a:endParaRPr>
          </a:p>
        </p:txBody>
      </p:sp>
      <p:graphicFrame>
        <p:nvGraphicFramePr>
          <p:cNvPr id="47" name="图示 46"/>
          <p:cNvGraphicFramePr/>
          <p:nvPr/>
        </p:nvGraphicFramePr>
        <p:xfrm>
          <a:off x="6432683" y="3887257"/>
          <a:ext cx="2036725" cy="168329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8" name="流程图: 多文档 47"/>
          <p:cNvSpPr/>
          <p:nvPr/>
        </p:nvSpPr>
        <p:spPr>
          <a:xfrm>
            <a:off x="7804283" y="5141899"/>
            <a:ext cx="584791" cy="372140"/>
          </a:xfrm>
          <a:prstGeom prst="flowChartMultidocument">
            <a:avLst/>
          </a:prstGeom>
          <a:solidFill>
            <a:schemeClr val="accent5">
              <a:lumMod val="7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t>result</a:t>
            </a:r>
            <a:endParaRPr lang="zh-CN" altLang="en-US" sz="1000" dirty="0"/>
          </a:p>
        </p:txBody>
      </p:sp>
      <p:pic>
        <p:nvPicPr>
          <p:cNvPr id="49" name="Picture 5"/>
          <p:cNvPicPr>
            <a:picLocks noChangeAspect="1" noChangeArrowheads="1"/>
          </p:cNvPicPr>
          <p:nvPr/>
        </p:nvPicPr>
        <p:blipFill>
          <a:blip r:embed="rId12" cstate="print"/>
          <a:srcRect/>
          <a:stretch>
            <a:fillRect/>
          </a:stretch>
        </p:blipFill>
        <p:spPr bwMode="auto">
          <a:xfrm>
            <a:off x="8931340" y="3717141"/>
            <a:ext cx="2097271" cy="1851284"/>
          </a:xfrm>
          <a:prstGeom prst="rect">
            <a:avLst/>
          </a:prstGeom>
          <a:noFill/>
          <a:ln w="9525">
            <a:noFill/>
            <a:miter lim="800000"/>
            <a:headEnd/>
            <a:tailEnd/>
          </a:ln>
        </p:spPr>
      </p:pic>
      <p:sp>
        <p:nvSpPr>
          <p:cNvPr id="50" name="TextBox 49"/>
          <p:cNvSpPr txBox="1"/>
          <p:nvPr/>
        </p:nvSpPr>
        <p:spPr>
          <a:xfrm>
            <a:off x="8931341" y="3380441"/>
            <a:ext cx="2402966" cy="307777"/>
          </a:xfrm>
          <a:prstGeom prst="rect">
            <a:avLst/>
          </a:prstGeom>
          <a:noFill/>
        </p:spPr>
        <p:txBody>
          <a:bodyPr wrap="square" rtlCol="0">
            <a:spAutoFit/>
          </a:bodyPr>
          <a:lstStyle/>
          <a:p>
            <a:r>
              <a:rPr lang="en-US" altLang="zh-CN" sz="1400" dirty="0" smtClean="0">
                <a:solidFill>
                  <a:schemeClr val="accent2">
                    <a:lumMod val="75000"/>
                  </a:schemeClr>
                </a:solidFill>
              </a:rPr>
              <a:t>Certification </a:t>
            </a:r>
            <a:r>
              <a:rPr lang="en-US" altLang="zh-CN" sz="1400" dirty="0" err="1" smtClean="0">
                <a:solidFill>
                  <a:schemeClr val="accent2">
                    <a:lumMod val="75000"/>
                  </a:schemeClr>
                </a:solidFill>
              </a:rPr>
              <a:t>Portal&amp;Store</a:t>
            </a:r>
            <a:endParaRPr lang="zh-CN" altLang="en-US" sz="1400" dirty="0">
              <a:solidFill>
                <a:schemeClr val="accent2">
                  <a:lumMod val="75000"/>
                </a:schemeClr>
              </a:solidFill>
            </a:endParaRPr>
          </a:p>
        </p:txBody>
      </p:sp>
      <p:sp>
        <p:nvSpPr>
          <p:cNvPr id="51" name="矩形 50"/>
          <p:cNvSpPr/>
          <p:nvPr/>
        </p:nvSpPr>
        <p:spPr>
          <a:xfrm>
            <a:off x="336683" y="1186811"/>
            <a:ext cx="6096000" cy="1231106"/>
          </a:xfrm>
          <a:prstGeom prst="rect">
            <a:avLst/>
          </a:prstGeom>
        </p:spPr>
        <p:txBody>
          <a:bodyPr>
            <a:spAutoFit/>
          </a:bodyPr>
          <a:lstStyle/>
          <a:p>
            <a:pPr marL="342900" indent="-342900"/>
            <a:r>
              <a:rPr lang="en-US" altLang="zh-CN" b="1" dirty="0" smtClean="0"/>
              <a:t>Objectives </a:t>
            </a:r>
            <a:r>
              <a:rPr lang="en-US" altLang="zh-CN" dirty="0" smtClean="0"/>
              <a:t>:</a:t>
            </a:r>
          </a:p>
          <a:p>
            <a:pPr marL="342900" indent="-342900">
              <a:buFont typeface="+mj-lt"/>
              <a:buAutoNum type="arabicPeriod"/>
            </a:pPr>
            <a:r>
              <a:rPr lang="en-US" altLang="zh-CN" dirty="0" smtClean="0"/>
              <a:t>Common NFV automated test platform</a:t>
            </a:r>
          </a:p>
          <a:p>
            <a:pPr marL="342900" indent="-342900">
              <a:buFont typeface="+mj-lt"/>
              <a:buAutoNum type="arabicPeriod"/>
            </a:pPr>
            <a:r>
              <a:rPr lang="en-US" altLang="zh-CN" dirty="0" smtClean="0"/>
              <a:t>Self-service certification NFV stores </a:t>
            </a:r>
          </a:p>
          <a:p>
            <a:pPr marL="342900" indent="-342900">
              <a:buFont typeface="+mj-lt"/>
              <a:buAutoNum type="arabicPeriod"/>
            </a:pPr>
            <a:r>
              <a:rPr lang="en-US" altLang="zh-CN" dirty="0" smtClean="0"/>
              <a:t>Open ecosystem of 5G + AI and 5G + edge</a:t>
            </a:r>
            <a:endParaRPr lang="zh-CN" altLang="en-US" dirty="0"/>
          </a:p>
        </p:txBody>
      </p:sp>
      <p:sp>
        <p:nvSpPr>
          <p:cNvPr id="52" name="TextBox 51"/>
          <p:cNvSpPr txBox="1"/>
          <p:nvPr/>
        </p:nvSpPr>
        <p:spPr>
          <a:xfrm>
            <a:off x="1435379" y="2402692"/>
            <a:ext cx="3827724" cy="369332"/>
          </a:xfrm>
          <a:prstGeom prst="rect">
            <a:avLst/>
          </a:prstGeom>
          <a:noFill/>
        </p:spPr>
        <p:txBody>
          <a:bodyPr wrap="square" rtlCol="0">
            <a:spAutoFit/>
          </a:bodyPr>
          <a:lstStyle/>
          <a:p>
            <a:r>
              <a:rPr lang="en-US" altLang="zh-CN" dirty="0" smtClean="0"/>
              <a:t>NFV Test Automation </a:t>
            </a:r>
            <a:r>
              <a:rPr lang="en-US" altLang="zh-CN" dirty="0" err="1" smtClean="0"/>
              <a:t>DevOps</a:t>
            </a:r>
            <a:endParaRPr lang="zh-CN" altLang="en-US" dirty="0"/>
          </a:p>
        </p:txBody>
      </p:sp>
    </p:spTree>
    <p:extLst>
      <p:ext uri="{BB962C8B-B14F-4D97-AF65-F5344CB8AC3E}">
        <p14:creationId xmlns:p14="http://schemas.microsoft.com/office/powerpoint/2010/main" val="1096879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3347" y="358775"/>
            <a:ext cx="10834688" cy="669925"/>
          </a:xfrm>
          <a:prstGeom prst="rect">
            <a:avLst/>
          </a:prstGeom>
        </p:spPr>
        <p:txBody>
          <a:bodyPr/>
          <a:lstStyle/>
          <a:p>
            <a:r>
              <a:rPr lang="en-US" altLang="zh-CN" dirty="0" smtClean="0"/>
              <a:t>NFV Testing: </a:t>
            </a:r>
            <a:r>
              <a:rPr lang="en-US" altLang="zh-CN" smtClean="0"/>
              <a:t>Automation with OVP+ONAP</a:t>
            </a:r>
            <a:endParaRPr lang="en-US" dirty="0"/>
          </a:p>
        </p:txBody>
      </p:sp>
      <p:sp>
        <p:nvSpPr>
          <p:cNvPr id="53" name="圆角矩形 52"/>
          <p:cNvSpPr/>
          <p:nvPr/>
        </p:nvSpPr>
        <p:spPr>
          <a:xfrm>
            <a:off x="1006810" y="2652888"/>
            <a:ext cx="10271052" cy="369216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a:off x="1169566" y="2972863"/>
            <a:ext cx="2147777" cy="3172615"/>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5" name="圆角矩形 54"/>
          <p:cNvSpPr/>
          <p:nvPr/>
        </p:nvSpPr>
        <p:spPr>
          <a:xfrm>
            <a:off x="3724925" y="2997674"/>
            <a:ext cx="2218660" cy="3147803"/>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a:off x="6287370" y="2997673"/>
            <a:ext cx="2250559" cy="3147804"/>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8835662" y="2997673"/>
            <a:ext cx="2254102" cy="3147803"/>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连接符 57"/>
          <p:cNvCxnSpPr/>
          <p:nvPr/>
        </p:nvCxnSpPr>
        <p:spPr>
          <a:xfrm>
            <a:off x="1148302" y="3525758"/>
            <a:ext cx="210524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3735557" y="3518669"/>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6290915" y="3522213"/>
            <a:ext cx="219385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899442" y="3536390"/>
            <a:ext cx="2105247" cy="0"/>
          </a:xfrm>
          <a:prstGeom prst="line">
            <a:avLst/>
          </a:prstGeom>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616139" y="3074725"/>
            <a:ext cx="1917417" cy="461665"/>
          </a:xfrm>
          <a:prstGeom prst="rect">
            <a:avLst/>
          </a:prstGeom>
          <a:noFill/>
        </p:spPr>
        <p:txBody>
          <a:bodyPr wrap="square" rtlCol="0">
            <a:spAutoFit/>
          </a:bodyPr>
          <a:lstStyle/>
          <a:p>
            <a:r>
              <a:rPr lang="en-US" altLang="zh-CN" sz="1200" b="1" dirty="0" smtClean="0">
                <a:solidFill>
                  <a:srgbClr val="000000"/>
                </a:solidFill>
                <a:latin typeface="微软雅黑"/>
              </a:rPr>
              <a:t>Test Topology </a:t>
            </a:r>
          </a:p>
          <a:p>
            <a:r>
              <a:rPr lang="en-US" altLang="zh-CN" sz="1200" b="1" dirty="0" smtClean="0">
                <a:solidFill>
                  <a:srgbClr val="000000"/>
                </a:solidFill>
                <a:latin typeface="微软雅黑"/>
              </a:rPr>
              <a:t>Auto  Design</a:t>
            </a:r>
            <a:endParaRPr lang="en-US" altLang="zh-CN" sz="1200" b="1" dirty="0"/>
          </a:p>
        </p:txBody>
      </p:sp>
      <p:sp>
        <p:nvSpPr>
          <p:cNvPr id="63" name="TextBox 62"/>
          <p:cNvSpPr txBox="1"/>
          <p:nvPr/>
        </p:nvSpPr>
        <p:spPr>
          <a:xfrm>
            <a:off x="8846280" y="3461974"/>
            <a:ext cx="2211571" cy="353943"/>
          </a:xfrm>
          <a:prstGeom prst="rect">
            <a:avLst/>
          </a:prstGeom>
          <a:noFill/>
        </p:spPr>
        <p:txBody>
          <a:bodyPr wrap="square" rtlCol="0">
            <a:spAutoFit/>
          </a:bodyPr>
          <a:lstStyle/>
          <a:p>
            <a:endParaRPr lang="zh-CN" altLang="en-US" sz="1700" dirty="0">
              <a:solidFill>
                <a:schemeClr val="accent2">
                  <a:lumMod val="75000"/>
                </a:schemeClr>
              </a:solidFill>
            </a:endParaRPr>
          </a:p>
        </p:txBody>
      </p:sp>
      <p:sp>
        <p:nvSpPr>
          <p:cNvPr id="64" name="右箭头 63"/>
          <p:cNvSpPr/>
          <p:nvPr/>
        </p:nvSpPr>
        <p:spPr>
          <a:xfrm>
            <a:off x="3306726" y="4195602"/>
            <a:ext cx="414669" cy="265814"/>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右箭头 64"/>
          <p:cNvSpPr/>
          <p:nvPr/>
        </p:nvSpPr>
        <p:spPr>
          <a:xfrm>
            <a:off x="5954233" y="4270030"/>
            <a:ext cx="329610" cy="297712"/>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右箭头 65"/>
          <p:cNvSpPr/>
          <p:nvPr/>
        </p:nvSpPr>
        <p:spPr>
          <a:xfrm>
            <a:off x="8541488" y="4326737"/>
            <a:ext cx="329610" cy="297712"/>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7" name="直接连接符 66"/>
          <p:cNvCxnSpPr/>
          <p:nvPr/>
        </p:nvCxnSpPr>
        <p:spPr>
          <a:xfrm>
            <a:off x="1155390" y="5829488"/>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3753279" y="5801133"/>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6308637" y="5794045"/>
            <a:ext cx="2144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8863995" y="5776324"/>
            <a:ext cx="2144233" cy="0"/>
          </a:xfrm>
          <a:prstGeom prst="line">
            <a:avLst/>
          </a:prstGeom>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1555893" y="5868479"/>
            <a:ext cx="1389326" cy="276999"/>
          </a:xfrm>
          <a:prstGeom prst="rect">
            <a:avLst/>
          </a:prstGeom>
          <a:noFill/>
        </p:spPr>
        <p:txBody>
          <a:bodyPr wrap="square" rtlCol="0">
            <a:spAutoFit/>
          </a:bodyPr>
          <a:lstStyle/>
          <a:p>
            <a:r>
              <a:rPr lang="en-US" altLang="zh-CN" sz="1200" b="1" dirty="0" smtClean="0">
                <a:solidFill>
                  <a:srgbClr val="000000"/>
                </a:solidFill>
                <a:latin typeface="微软雅黑"/>
              </a:rPr>
              <a:t>Days-Weeks</a:t>
            </a:r>
            <a:endParaRPr lang="en-US" altLang="zh-CN" sz="1200" b="1" dirty="0"/>
          </a:p>
        </p:txBody>
      </p:sp>
      <p:sp>
        <p:nvSpPr>
          <p:cNvPr id="72" name="TextBox 71"/>
          <p:cNvSpPr txBox="1"/>
          <p:nvPr/>
        </p:nvSpPr>
        <p:spPr>
          <a:xfrm>
            <a:off x="4323892" y="5840124"/>
            <a:ext cx="1516915" cy="276999"/>
          </a:xfrm>
          <a:prstGeom prst="rect">
            <a:avLst/>
          </a:prstGeom>
          <a:noFill/>
        </p:spPr>
        <p:txBody>
          <a:bodyPr wrap="square" rtlCol="0">
            <a:spAutoFit/>
          </a:bodyPr>
          <a:lstStyle/>
          <a:p>
            <a:r>
              <a:rPr lang="en-US" altLang="zh-CN" sz="1200" b="1" dirty="0" smtClean="0"/>
              <a:t>Minutes-Hours</a:t>
            </a:r>
            <a:endParaRPr lang="en-US" altLang="zh-CN" sz="1200" b="1" dirty="0"/>
          </a:p>
        </p:txBody>
      </p:sp>
      <p:sp>
        <p:nvSpPr>
          <p:cNvPr id="73" name="TextBox 72"/>
          <p:cNvSpPr txBox="1"/>
          <p:nvPr/>
        </p:nvSpPr>
        <p:spPr>
          <a:xfrm>
            <a:off x="6828469" y="5822402"/>
            <a:ext cx="1472025" cy="276999"/>
          </a:xfrm>
          <a:prstGeom prst="rect">
            <a:avLst/>
          </a:prstGeom>
          <a:noFill/>
        </p:spPr>
        <p:txBody>
          <a:bodyPr wrap="square" rtlCol="0">
            <a:spAutoFit/>
          </a:bodyPr>
          <a:lstStyle/>
          <a:p>
            <a:r>
              <a:rPr lang="en-US" altLang="zh-CN" sz="1200" b="1" dirty="0" smtClean="0"/>
              <a:t>Minutes-Hours</a:t>
            </a:r>
          </a:p>
        </p:txBody>
      </p:sp>
      <p:sp>
        <p:nvSpPr>
          <p:cNvPr id="74" name="TextBox 73"/>
          <p:cNvSpPr txBox="1"/>
          <p:nvPr/>
        </p:nvSpPr>
        <p:spPr>
          <a:xfrm>
            <a:off x="9509042" y="5794048"/>
            <a:ext cx="1091618" cy="276999"/>
          </a:xfrm>
          <a:prstGeom prst="rect">
            <a:avLst/>
          </a:prstGeom>
          <a:noFill/>
        </p:spPr>
        <p:txBody>
          <a:bodyPr wrap="square" rtlCol="0">
            <a:spAutoFit/>
          </a:bodyPr>
          <a:lstStyle/>
          <a:p>
            <a:r>
              <a:rPr lang="en-US" altLang="zh-CN" sz="1200" b="1" dirty="0" smtClean="0">
                <a:solidFill>
                  <a:srgbClr val="000000"/>
                </a:solidFill>
                <a:latin typeface="微软雅黑"/>
              </a:rPr>
              <a:t>Weeks</a:t>
            </a:r>
            <a:endParaRPr lang="en-US" altLang="zh-CN" sz="1200" b="1" dirty="0"/>
          </a:p>
        </p:txBody>
      </p:sp>
      <p:sp>
        <p:nvSpPr>
          <p:cNvPr id="75" name="流程图: 多文档 74"/>
          <p:cNvSpPr/>
          <p:nvPr/>
        </p:nvSpPr>
        <p:spPr>
          <a:xfrm>
            <a:off x="1552340" y="4418894"/>
            <a:ext cx="1052623" cy="627321"/>
          </a:xfrm>
          <a:prstGeom prst="flowChartMultidocument">
            <a:avLst/>
          </a:prstGeom>
          <a:solidFill>
            <a:schemeClr val="bg2">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template</a:t>
            </a:r>
            <a:endParaRPr lang="zh-CN" altLang="en-US" sz="1200" dirty="0"/>
          </a:p>
        </p:txBody>
      </p:sp>
      <p:graphicFrame>
        <p:nvGraphicFramePr>
          <p:cNvPr id="76" name="图示 75"/>
          <p:cNvGraphicFramePr/>
          <p:nvPr/>
        </p:nvGraphicFramePr>
        <p:xfrm>
          <a:off x="1488544" y="3727780"/>
          <a:ext cx="1233377" cy="9569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7" name="TextBox 76"/>
          <p:cNvSpPr txBox="1"/>
          <p:nvPr/>
        </p:nvSpPr>
        <p:spPr>
          <a:xfrm>
            <a:off x="1637400" y="3876636"/>
            <a:ext cx="1212112" cy="276999"/>
          </a:xfrm>
          <a:prstGeom prst="rect">
            <a:avLst/>
          </a:prstGeom>
          <a:noFill/>
        </p:spPr>
        <p:txBody>
          <a:bodyPr wrap="square" rtlCol="0">
            <a:spAutoFit/>
          </a:bodyPr>
          <a:lstStyle/>
          <a:p>
            <a:r>
              <a:rPr lang="en-US" altLang="zh-CN" sz="1200" dirty="0" smtClean="0"/>
              <a:t>workflow</a:t>
            </a:r>
            <a:endParaRPr lang="zh-CN" altLang="en-US" sz="1200" dirty="0"/>
          </a:p>
        </p:txBody>
      </p:sp>
      <p:sp>
        <p:nvSpPr>
          <p:cNvPr id="78" name="云形 77"/>
          <p:cNvSpPr/>
          <p:nvPr/>
        </p:nvSpPr>
        <p:spPr>
          <a:xfrm>
            <a:off x="1392851" y="5322667"/>
            <a:ext cx="1318437" cy="414669"/>
          </a:xfrm>
          <a:prstGeom prst="cloud">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Infra</a:t>
            </a:r>
            <a:endParaRPr lang="zh-CN" altLang="en-US" dirty="0">
              <a:solidFill>
                <a:schemeClr val="tx1"/>
              </a:solidFill>
            </a:endParaRPr>
          </a:p>
        </p:txBody>
      </p:sp>
      <p:sp>
        <p:nvSpPr>
          <p:cNvPr id="79" name="上箭头 78"/>
          <p:cNvSpPr/>
          <p:nvPr/>
        </p:nvSpPr>
        <p:spPr>
          <a:xfrm>
            <a:off x="1945744" y="5003688"/>
            <a:ext cx="212651" cy="265814"/>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4104159" y="3951063"/>
            <a:ext cx="1467293" cy="123337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4348705" y="4004220"/>
            <a:ext cx="967563" cy="2658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t>NFVO</a:t>
            </a:r>
            <a:endParaRPr lang="zh-CN" altLang="en-US" sz="1400" dirty="0" smtClean="0"/>
          </a:p>
        </p:txBody>
      </p:sp>
      <p:sp>
        <p:nvSpPr>
          <p:cNvPr id="82" name="矩形 81"/>
          <p:cNvSpPr/>
          <p:nvPr/>
        </p:nvSpPr>
        <p:spPr>
          <a:xfrm>
            <a:off x="4352251" y="4401170"/>
            <a:ext cx="967563" cy="2658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t>VNFM</a:t>
            </a:r>
            <a:endParaRPr lang="zh-CN" altLang="en-US" sz="1400" dirty="0" smtClean="0"/>
          </a:p>
        </p:txBody>
      </p:sp>
      <p:sp>
        <p:nvSpPr>
          <p:cNvPr id="83" name="矩形 82"/>
          <p:cNvSpPr/>
          <p:nvPr/>
        </p:nvSpPr>
        <p:spPr>
          <a:xfrm>
            <a:off x="4355795" y="4830019"/>
            <a:ext cx="967563" cy="26581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t>VIM</a:t>
            </a:r>
            <a:endParaRPr lang="zh-CN" altLang="en-US" sz="1400" dirty="0"/>
          </a:p>
        </p:txBody>
      </p:sp>
      <p:sp>
        <p:nvSpPr>
          <p:cNvPr id="84" name="云形 83"/>
          <p:cNvSpPr/>
          <p:nvPr/>
        </p:nvSpPr>
        <p:spPr>
          <a:xfrm>
            <a:off x="4203394" y="5368736"/>
            <a:ext cx="1318437" cy="414669"/>
          </a:xfrm>
          <a:prstGeom prst="cloud">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Infra</a:t>
            </a:r>
            <a:endParaRPr lang="zh-CN" altLang="en-US" dirty="0">
              <a:solidFill>
                <a:schemeClr val="tx1"/>
              </a:solidFill>
            </a:endParaRPr>
          </a:p>
        </p:txBody>
      </p:sp>
      <p:sp>
        <p:nvSpPr>
          <p:cNvPr id="85" name="下箭头 84"/>
          <p:cNvSpPr/>
          <p:nvPr/>
        </p:nvSpPr>
        <p:spPr>
          <a:xfrm>
            <a:off x="4752742" y="5195071"/>
            <a:ext cx="212652" cy="244549"/>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6" name="图示 85"/>
          <p:cNvGraphicFramePr/>
          <p:nvPr/>
        </p:nvGraphicFramePr>
        <p:xfrm>
          <a:off x="6432683" y="4046752"/>
          <a:ext cx="2036725" cy="168329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7" name="流程图: 多文档 86"/>
          <p:cNvSpPr/>
          <p:nvPr/>
        </p:nvSpPr>
        <p:spPr>
          <a:xfrm>
            <a:off x="7804283" y="5301394"/>
            <a:ext cx="584791" cy="372140"/>
          </a:xfrm>
          <a:prstGeom prst="flowChartMultidocument">
            <a:avLst/>
          </a:prstGeom>
          <a:solidFill>
            <a:schemeClr val="accent5">
              <a:lumMod val="75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smtClean="0"/>
              <a:t>result</a:t>
            </a:r>
            <a:endParaRPr lang="zh-CN" altLang="en-US" sz="1000" dirty="0"/>
          </a:p>
        </p:txBody>
      </p:sp>
      <p:pic>
        <p:nvPicPr>
          <p:cNvPr id="88" name="Picture 5"/>
          <p:cNvPicPr>
            <a:picLocks noChangeAspect="1" noChangeArrowheads="1"/>
          </p:cNvPicPr>
          <p:nvPr/>
        </p:nvPicPr>
        <p:blipFill>
          <a:blip r:embed="rId12" cstate="print"/>
          <a:srcRect/>
          <a:stretch>
            <a:fillRect/>
          </a:stretch>
        </p:blipFill>
        <p:spPr bwMode="auto">
          <a:xfrm>
            <a:off x="8931340" y="3897902"/>
            <a:ext cx="2097271" cy="1851284"/>
          </a:xfrm>
          <a:prstGeom prst="rect">
            <a:avLst/>
          </a:prstGeom>
          <a:noFill/>
          <a:ln w="9525">
            <a:noFill/>
            <a:miter lim="800000"/>
            <a:headEnd/>
            <a:tailEnd/>
          </a:ln>
        </p:spPr>
      </p:pic>
      <p:sp>
        <p:nvSpPr>
          <p:cNvPr id="89" name="矩形 88"/>
          <p:cNvSpPr/>
          <p:nvPr/>
        </p:nvSpPr>
        <p:spPr>
          <a:xfrm>
            <a:off x="283518" y="1146247"/>
            <a:ext cx="8934908" cy="1508105"/>
          </a:xfrm>
          <a:prstGeom prst="rect">
            <a:avLst/>
          </a:prstGeom>
        </p:spPr>
        <p:txBody>
          <a:bodyPr wrap="square">
            <a:spAutoFit/>
          </a:bodyPr>
          <a:lstStyle/>
          <a:p>
            <a:r>
              <a:rPr lang="en-US" altLang="zh-CN" sz="2000" b="1" dirty="0" smtClean="0"/>
              <a:t>Function mapping with ONAP components </a:t>
            </a:r>
          </a:p>
          <a:p>
            <a:pPr lvl="1">
              <a:buFont typeface="Arial" pitchFamily="34" charset="0"/>
              <a:buChar char="•"/>
            </a:pPr>
            <a:r>
              <a:rPr lang="en-US" altLang="zh-CN" dirty="0" smtClean="0"/>
              <a:t>Test Topology  Design       - ONAP SDC</a:t>
            </a:r>
          </a:p>
          <a:p>
            <a:pPr lvl="1">
              <a:buFont typeface="Arial" pitchFamily="34" charset="0"/>
              <a:buChar char="•"/>
            </a:pPr>
            <a:r>
              <a:rPr lang="en-US" altLang="zh-CN" dirty="0" smtClean="0"/>
              <a:t>Test Environment Deploy -  ONAP Orchestrator(SO</a:t>
            </a:r>
            <a:r>
              <a:rPr lang="zh-CN" altLang="en-US" dirty="0" smtClean="0"/>
              <a:t>、</a:t>
            </a:r>
            <a:r>
              <a:rPr lang="en-US" altLang="zh-CN" dirty="0" smtClean="0"/>
              <a:t>VF-C</a:t>
            </a:r>
            <a:r>
              <a:rPr lang="zh-CN" altLang="en-US" dirty="0" smtClean="0"/>
              <a:t>、</a:t>
            </a:r>
            <a:r>
              <a:rPr lang="en-US" altLang="zh-CN" dirty="0" smtClean="0"/>
              <a:t>APPC , etc)</a:t>
            </a:r>
          </a:p>
          <a:p>
            <a:pPr lvl="1">
              <a:buFont typeface="Arial" pitchFamily="34" charset="0"/>
              <a:buChar char="•"/>
            </a:pPr>
            <a:r>
              <a:rPr lang="en-US" altLang="zh-CN" dirty="0" smtClean="0"/>
              <a:t>Test Task Execution           -  ONAP VTP(VNFSDK, VVP, CLI)</a:t>
            </a:r>
          </a:p>
          <a:p>
            <a:pPr lvl="1">
              <a:buFont typeface="Arial" pitchFamily="34" charset="0"/>
              <a:buChar char="•"/>
            </a:pPr>
            <a:r>
              <a:rPr lang="en-US" altLang="zh-CN" dirty="0" smtClean="0"/>
              <a:t>Test  Result Certificate      -  OPNFV OVP </a:t>
            </a:r>
            <a:endParaRPr lang="zh-CN" altLang="en-US" dirty="0"/>
          </a:p>
        </p:txBody>
      </p:sp>
      <p:sp>
        <p:nvSpPr>
          <p:cNvPr id="90" name="TextBox 89"/>
          <p:cNvSpPr txBox="1"/>
          <p:nvPr/>
        </p:nvSpPr>
        <p:spPr>
          <a:xfrm>
            <a:off x="1378934" y="2629921"/>
            <a:ext cx="3827724" cy="369332"/>
          </a:xfrm>
          <a:prstGeom prst="rect">
            <a:avLst/>
          </a:prstGeom>
          <a:noFill/>
        </p:spPr>
        <p:txBody>
          <a:bodyPr wrap="square" rtlCol="0">
            <a:spAutoFit/>
          </a:bodyPr>
          <a:lstStyle/>
          <a:p>
            <a:r>
              <a:rPr lang="en-US" altLang="zh-CN" dirty="0" smtClean="0"/>
              <a:t>NFV Test Automation </a:t>
            </a:r>
            <a:r>
              <a:rPr lang="en-US" altLang="zh-CN" dirty="0" err="1" smtClean="0"/>
              <a:t>DevOps</a:t>
            </a:r>
            <a:endParaRPr lang="zh-CN" altLang="en-US" dirty="0"/>
          </a:p>
        </p:txBody>
      </p:sp>
      <p:sp>
        <p:nvSpPr>
          <p:cNvPr id="91" name="TextBox 90"/>
          <p:cNvSpPr txBox="1"/>
          <p:nvPr/>
        </p:nvSpPr>
        <p:spPr>
          <a:xfrm>
            <a:off x="1179784" y="3535554"/>
            <a:ext cx="2137559" cy="369332"/>
          </a:xfrm>
          <a:prstGeom prst="rect">
            <a:avLst/>
          </a:prstGeom>
          <a:solidFill>
            <a:schemeClr val="tx1"/>
          </a:solidFill>
        </p:spPr>
        <p:txBody>
          <a:bodyPr wrap="square" rtlCol="0">
            <a:spAutoFit/>
          </a:bodyPr>
          <a:lstStyle/>
          <a:p>
            <a:r>
              <a:rPr lang="en-US" altLang="zh-CN" b="1" dirty="0" smtClean="0">
                <a:solidFill>
                  <a:schemeClr val="accent2">
                    <a:lumMod val="75000"/>
                  </a:schemeClr>
                </a:solidFill>
              </a:rPr>
              <a:t>        ONAP SDC</a:t>
            </a:r>
            <a:endParaRPr lang="zh-CN" altLang="en-US" b="1" dirty="0">
              <a:solidFill>
                <a:schemeClr val="accent2">
                  <a:lumMod val="75000"/>
                </a:schemeClr>
              </a:solidFill>
            </a:endParaRPr>
          </a:p>
        </p:txBody>
      </p:sp>
      <p:sp>
        <p:nvSpPr>
          <p:cNvPr id="92" name="TextBox 91"/>
          <p:cNvSpPr txBox="1"/>
          <p:nvPr/>
        </p:nvSpPr>
        <p:spPr>
          <a:xfrm>
            <a:off x="3727609" y="3526583"/>
            <a:ext cx="2149434" cy="369332"/>
          </a:xfrm>
          <a:prstGeom prst="rect">
            <a:avLst/>
          </a:prstGeom>
          <a:solidFill>
            <a:schemeClr val="tx1"/>
          </a:solidFill>
        </p:spPr>
        <p:txBody>
          <a:bodyPr wrap="square" rtlCol="0">
            <a:spAutoFit/>
          </a:bodyPr>
          <a:lstStyle/>
          <a:p>
            <a:r>
              <a:rPr lang="en-US" altLang="zh-CN" b="1" dirty="0" smtClean="0">
                <a:solidFill>
                  <a:schemeClr val="accent2">
                    <a:lumMod val="75000"/>
                  </a:schemeClr>
                </a:solidFill>
              </a:rPr>
              <a:t>ONAP Orchestrator</a:t>
            </a:r>
            <a:endParaRPr lang="zh-CN" altLang="en-US" b="1" dirty="0">
              <a:solidFill>
                <a:schemeClr val="accent2">
                  <a:lumMod val="75000"/>
                </a:schemeClr>
              </a:solidFill>
            </a:endParaRPr>
          </a:p>
        </p:txBody>
      </p:sp>
      <p:sp>
        <p:nvSpPr>
          <p:cNvPr id="93" name="TextBox 92"/>
          <p:cNvSpPr txBox="1"/>
          <p:nvPr/>
        </p:nvSpPr>
        <p:spPr>
          <a:xfrm>
            <a:off x="6308638" y="3528566"/>
            <a:ext cx="2229292" cy="369332"/>
          </a:xfrm>
          <a:prstGeom prst="rect">
            <a:avLst/>
          </a:prstGeom>
          <a:solidFill>
            <a:schemeClr val="tx1"/>
          </a:solidFill>
        </p:spPr>
        <p:txBody>
          <a:bodyPr wrap="square" rtlCol="0">
            <a:spAutoFit/>
          </a:bodyPr>
          <a:lstStyle/>
          <a:p>
            <a:pPr algn="ctr"/>
            <a:r>
              <a:rPr lang="en-US" altLang="zh-CN" b="1" dirty="0" smtClean="0">
                <a:solidFill>
                  <a:schemeClr val="accent2">
                    <a:lumMod val="75000"/>
                  </a:schemeClr>
                </a:solidFill>
              </a:rPr>
              <a:t>ONAP  VTP</a:t>
            </a:r>
            <a:endParaRPr lang="zh-CN" altLang="en-US" b="1" dirty="0">
              <a:solidFill>
                <a:schemeClr val="accent2">
                  <a:lumMod val="75000"/>
                </a:schemeClr>
              </a:solidFill>
            </a:endParaRPr>
          </a:p>
        </p:txBody>
      </p:sp>
      <p:sp>
        <p:nvSpPr>
          <p:cNvPr id="94" name="TextBox 93"/>
          <p:cNvSpPr txBox="1"/>
          <p:nvPr/>
        </p:nvSpPr>
        <p:spPr>
          <a:xfrm>
            <a:off x="8856928" y="3528566"/>
            <a:ext cx="2214215" cy="369332"/>
          </a:xfrm>
          <a:prstGeom prst="rect">
            <a:avLst/>
          </a:prstGeom>
          <a:solidFill>
            <a:schemeClr val="tx1"/>
          </a:solidFill>
        </p:spPr>
        <p:txBody>
          <a:bodyPr wrap="square" rtlCol="0">
            <a:spAutoFit/>
          </a:bodyPr>
          <a:lstStyle/>
          <a:p>
            <a:pPr algn="ctr"/>
            <a:r>
              <a:rPr lang="en-US" altLang="zh-CN" b="1" dirty="0" smtClean="0">
                <a:solidFill>
                  <a:schemeClr val="accent2">
                    <a:lumMod val="75000"/>
                  </a:schemeClr>
                </a:solidFill>
              </a:rPr>
              <a:t>OVP</a:t>
            </a:r>
            <a:endParaRPr lang="zh-CN" altLang="en-US" b="1" dirty="0">
              <a:solidFill>
                <a:schemeClr val="accent2">
                  <a:lumMod val="75000"/>
                </a:schemeClr>
              </a:solidFill>
            </a:endParaRPr>
          </a:p>
        </p:txBody>
      </p:sp>
      <p:sp>
        <p:nvSpPr>
          <p:cNvPr id="95" name="TextBox 94"/>
          <p:cNvSpPr txBox="1"/>
          <p:nvPr/>
        </p:nvSpPr>
        <p:spPr>
          <a:xfrm>
            <a:off x="3923398" y="3106626"/>
            <a:ext cx="2083992" cy="461665"/>
          </a:xfrm>
          <a:prstGeom prst="rect">
            <a:avLst/>
          </a:prstGeom>
          <a:noFill/>
        </p:spPr>
        <p:txBody>
          <a:bodyPr wrap="square" rtlCol="0">
            <a:spAutoFit/>
          </a:bodyPr>
          <a:lstStyle/>
          <a:p>
            <a:r>
              <a:rPr lang="en-US" altLang="zh-CN" sz="1200" b="1" dirty="0" smtClean="0">
                <a:solidFill>
                  <a:srgbClr val="000000"/>
                </a:solidFill>
                <a:latin typeface="微软雅黑"/>
              </a:rPr>
              <a:t>   Test Environment</a:t>
            </a:r>
          </a:p>
          <a:p>
            <a:r>
              <a:rPr lang="en-US" altLang="zh-CN" sz="1200" b="1" dirty="0" smtClean="0">
                <a:solidFill>
                  <a:srgbClr val="000000"/>
                </a:solidFill>
                <a:latin typeface="微软雅黑"/>
              </a:rPr>
              <a:t>       Auto  Deploy</a:t>
            </a:r>
          </a:p>
        </p:txBody>
      </p:sp>
      <p:sp>
        <p:nvSpPr>
          <p:cNvPr id="96" name="TextBox 95"/>
          <p:cNvSpPr txBox="1"/>
          <p:nvPr/>
        </p:nvSpPr>
        <p:spPr>
          <a:xfrm>
            <a:off x="6668974" y="3100454"/>
            <a:ext cx="1906764" cy="461665"/>
          </a:xfrm>
          <a:prstGeom prst="rect">
            <a:avLst/>
          </a:prstGeom>
          <a:noFill/>
        </p:spPr>
        <p:txBody>
          <a:bodyPr wrap="square" rtlCol="0">
            <a:spAutoFit/>
          </a:bodyPr>
          <a:lstStyle/>
          <a:p>
            <a:r>
              <a:rPr lang="en-US" altLang="zh-CN" sz="1200" b="1" dirty="0" smtClean="0">
                <a:solidFill>
                  <a:srgbClr val="000000"/>
                </a:solidFill>
                <a:latin typeface="微软雅黑"/>
              </a:rPr>
              <a:t>      Test Task </a:t>
            </a:r>
          </a:p>
          <a:p>
            <a:r>
              <a:rPr lang="en-US" altLang="zh-CN" sz="1200" b="1" dirty="0" smtClean="0">
                <a:solidFill>
                  <a:srgbClr val="000000"/>
                </a:solidFill>
                <a:latin typeface="微软雅黑"/>
              </a:rPr>
              <a:t>Auto Execution</a:t>
            </a:r>
          </a:p>
        </p:txBody>
      </p:sp>
      <p:sp>
        <p:nvSpPr>
          <p:cNvPr id="97" name="TextBox 96"/>
          <p:cNvSpPr txBox="1"/>
          <p:nvPr/>
        </p:nvSpPr>
        <p:spPr>
          <a:xfrm>
            <a:off x="8771864" y="2996571"/>
            <a:ext cx="2977111" cy="553998"/>
          </a:xfrm>
          <a:prstGeom prst="rect">
            <a:avLst/>
          </a:prstGeom>
          <a:noFill/>
        </p:spPr>
        <p:txBody>
          <a:bodyPr wrap="square" rtlCol="0">
            <a:spAutoFit/>
          </a:bodyPr>
          <a:lstStyle/>
          <a:p>
            <a:r>
              <a:rPr lang="en-US" altLang="zh-CN" dirty="0" smtClean="0"/>
              <a:t>             </a:t>
            </a:r>
            <a:r>
              <a:rPr lang="en-US" altLang="zh-CN" sz="1200" b="1" dirty="0" smtClean="0">
                <a:solidFill>
                  <a:srgbClr val="000000"/>
                </a:solidFill>
                <a:latin typeface="微软雅黑"/>
              </a:rPr>
              <a:t>Test Result </a:t>
            </a:r>
          </a:p>
          <a:p>
            <a:r>
              <a:rPr lang="en-US" altLang="zh-CN" sz="1200" b="1" dirty="0" smtClean="0">
                <a:solidFill>
                  <a:srgbClr val="000000"/>
                </a:solidFill>
                <a:latin typeface="微软雅黑"/>
              </a:rPr>
              <a:t>Auto Analysis &amp; Certification</a:t>
            </a:r>
            <a:endParaRPr lang="zh-CN" altLang="en-US" sz="1200" dirty="0"/>
          </a:p>
        </p:txBody>
      </p:sp>
    </p:spTree>
    <p:extLst>
      <p:ext uri="{BB962C8B-B14F-4D97-AF65-F5344CB8AC3E}">
        <p14:creationId xmlns:p14="http://schemas.microsoft.com/office/powerpoint/2010/main" val="10968793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3347" y="358775"/>
            <a:ext cx="10834688" cy="669925"/>
          </a:xfrm>
          <a:prstGeom prst="rect">
            <a:avLst/>
          </a:prstGeom>
        </p:spPr>
        <p:txBody>
          <a:bodyPr/>
          <a:lstStyle/>
          <a:p>
            <a:r>
              <a:rPr lang="en-US" altLang="zh-CN" dirty="0" smtClean="0"/>
              <a:t>Role-based VNF Testing Workflow</a:t>
            </a:r>
            <a:endParaRPr lang="en-US" dirty="0"/>
          </a:p>
        </p:txBody>
      </p:sp>
      <p:sp>
        <p:nvSpPr>
          <p:cNvPr id="53" name="矩形 52"/>
          <p:cNvSpPr/>
          <p:nvPr/>
        </p:nvSpPr>
        <p:spPr>
          <a:xfrm>
            <a:off x="6662056" y="3764467"/>
            <a:ext cx="3146961" cy="1187543"/>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Rectangle 3"/>
          <p:cNvSpPr/>
          <p:nvPr/>
        </p:nvSpPr>
        <p:spPr>
          <a:xfrm>
            <a:off x="7594331" y="2306767"/>
            <a:ext cx="1676400" cy="935185"/>
          </a:xfrm>
          <a:prstGeom prst="rect">
            <a:avLst/>
          </a:prstGeom>
          <a:solidFill>
            <a:schemeClr val="accent1">
              <a:lumMod val="60000"/>
              <a:lumOff val="40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latin typeface="微软雅黑" pitchFamily="34" charset="-122"/>
                <a:ea typeface="微软雅黑" pitchFamily="34" charset="-122"/>
              </a:rPr>
              <a:t>Test Management System</a:t>
            </a:r>
          </a:p>
        </p:txBody>
      </p:sp>
      <p:cxnSp>
        <p:nvCxnSpPr>
          <p:cNvPr id="55" name="Straight Arrow Connector 8"/>
          <p:cNvCxnSpPr/>
          <p:nvPr/>
        </p:nvCxnSpPr>
        <p:spPr>
          <a:xfrm>
            <a:off x="6549304" y="2796625"/>
            <a:ext cx="967768" cy="0"/>
          </a:xfrm>
          <a:prstGeom prst="straightConnector1">
            <a:avLst/>
          </a:prstGeom>
          <a:ln>
            <a:headEnd type="none"/>
            <a:tailEnd type="arrow"/>
          </a:ln>
        </p:spPr>
        <p:style>
          <a:lnRef idx="1">
            <a:schemeClr val="accent1"/>
          </a:lnRef>
          <a:fillRef idx="0">
            <a:schemeClr val="accent1"/>
          </a:fillRef>
          <a:effectRef idx="0">
            <a:schemeClr val="accent1"/>
          </a:effectRef>
          <a:fontRef idx="minor">
            <a:schemeClr val="tx1"/>
          </a:fontRef>
        </p:style>
      </p:cxnSp>
      <p:sp>
        <p:nvSpPr>
          <p:cNvPr id="56" name="Rectangle 13"/>
          <p:cNvSpPr/>
          <p:nvPr/>
        </p:nvSpPr>
        <p:spPr>
          <a:xfrm>
            <a:off x="10338529" y="2291926"/>
            <a:ext cx="1703048" cy="1033153"/>
          </a:xfrm>
          <a:prstGeom prst="rect">
            <a:avLst/>
          </a:prstGeom>
          <a:solidFill>
            <a:schemeClr val="accent2">
              <a:lumMod val="40000"/>
              <a:lumOff val="60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solidFill>
                <a:schemeClr val="tx1"/>
              </a:solidFill>
            </a:endParaRPr>
          </a:p>
        </p:txBody>
      </p:sp>
      <p:cxnSp>
        <p:nvCxnSpPr>
          <p:cNvPr id="57" name="Straight Arrow Connector 5"/>
          <p:cNvCxnSpPr/>
          <p:nvPr/>
        </p:nvCxnSpPr>
        <p:spPr>
          <a:xfrm>
            <a:off x="9322130" y="2796625"/>
            <a:ext cx="1004524" cy="0"/>
          </a:xfrm>
          <a:prstGeom prst="straightConnector1">
            <a:avLst/>
          </a:prstGeom>
          <a:ln>
            <a:headEnd type="none"/>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9191497" y="2287851"/>
            <a:ext cx="1390475" cy="600164"/>
          </a:xfrm>
          <a:prstGeom prst="rect">
            <a:avLst/>
          </a:prstGeom>
          <a:noFill/>
        </p:spPr>
        <p:txBody>
          <a:bodyPr wrap="square" rtlCol="0">
            <a:spAutoFit/>
          </a:bodyPr>
          <a:lstStyle/>
          <a:p>
            <a:pPr indent="-228600"/>
            <a:r>
              <a:rPr lang="en-US" altLang="zh-CN" sz="1100" dirty="0" smtClean="0">
                <a:latin typeface="微软雅黑" pitchFamily="34" charset="-122"/>
                <a:ea typeface="微软雅黑" pitchFamily="34" charset="-122"/>
              </a:rPr>
              <a:t>Upload  VNF  passed  the test  to VNF store</a:t>
            </a:r>
          </a:p>
        </p:txBody>
      </p:sp>
      <p:sp>
        <p:nvSpPr>
          <p:cNvPr id="59" name="Rectangle 18"/>
          <p:cNvSpPr/>
          <p:nvPr/>
        </p:nvSpPr>
        <p:spPr>
          <a:xfrm>
            <a:off x="2239163" y="1804814"/>
            <a:ext cx="1981200" cy="1600200"/>
          </a:xfrm>
          <a:prstGeom prst="rect">
            <a:avLst/>
          </a:prstGeom>
          <a:solidFill>
            <a:schemeClr val="accent4">
              <a:lumMod val="40000"/>
              <a:lumOff val="60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 </a:t>
            </a:r>
            <a:endParaRPr lang="en-US" dirty="0">
              <a:solidFill>
                <a:schemeClr val="tx1"/>
              </a:solidFill>
            </a:endParaRPr>
          </a:p>
        </p:txBody>
      </p:sp>
      <p:pic>
        <p:nvPicPr>
          <p:cNvPr id="60" name="Picture 2"/>
          <p:cNvPicPr>
            <a:picLocks noChangeAspect="1" noChangeArrowheads="1"/>
          </p:cNvPicPr>
          <p:nvPr/>
        </p:nvPicPr>
        <p:blipFill>
          <a:blip r:embed="rId2" cstate="print"/>
          <a:srcRect/>
          <a:stretch>
            <a:fillRect/>
          </a:stretch>
        </p:blipFill>
        <p:spPr bwMode="auto">
          <a:xfrm>
            <a:off x="2374504" y="2312193"/>
            <a:ext cx="1775012" cy="903642"/>
          </a:xfrm>
          <a:prstGeom prst="rect">
            <a:avLst/>
          </a:prstGeom>
          <a:noFill/>
          <a:ln w="9525">
            <a:noFill/>
            <a:miter lim="800000"/>
            <a:headEnd/>
            <a:tailEnd/>
          </a:ln>
        </p:spPr>
      </p:pic>
      <p:pic>
        <p:nvPicPr>
          <p:cNvPr id="61" name="Picture 2"/>
          <p:cNvPicPr>
            <a:picLocks noChangeAspect="1" noChangeArrowheads="1"/>
          </p:cNvPicPr>
          <p:nvPr/>
        </p:nvPicPr>
        <p:blipFill>
          <a:blip r:embed="rId3" cstate="print"/>
          <a:srcRect/>
          <a:stretch>
            <a:fillRect/>
          </a:stretch>
        </p:blipFill>
        <p:spPr bwMode="auto">
          <a:xfrm>
            <a:off x="2467764" y="1851429"/>
            <a:ext cx="609599" cy="304800"/>
          </a:xfrm>
          <a:prstGeom prst="rect">
            <a:avLst/>
          </a:prstGeom>
          <a:noFill/>
          <a:ln w="9525">
            <a:noFill/>
            <a:miter lim="800000"/>
            <a:headEnd/>
            <a:tailEnd/>
          </a:ln>
        </p:spPr>
      </p:pic>
      <p:sp>
        <p:nvSpPr>
          <p:cNvPr id="62" name="矩形 61"/>
          <p:cNvSpPr/>
          <p:nvPr/>
        </p:nvSpPr>
        <p:spPr>
          <a:xfrm>
            <a:off x="2152207" y="3916875"/>
            <a:ext cx="4572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62"/>
          <p:cNvSpPr txBox="1"/>
          <p:nvPr/>
        </p:nvSpPr>
        <p:spPr>
          <a:xfrm>
            <a:off x="3055849" y="1852326"/>
            <a:ext cx="609600" cy="276999"/>
          </a:xfrm>
          <a:prstGeom prst="rect">
            <a:avLst/>
          </a:prstGeom>
          <a:noFill/>
        </p:spPr>
        <p:txBody>
          <a:bodyPr wrap="square" rtlCol="0">
            <a:spAutoFit/>
          </a:bodyPr>
          <a:lstStyle/>
          <a:p>
            <a:r>
              <a:rPr lang="en-US" altLang="zh-CN" sz="1200" dirty="0" smtClean="0">
                <a:latin typeface="微软雅黑" pitchFamily="34" charset="-122"/>
                <a:ea typeface="微软雅黑" pitchFamily="34" charset="-122"/>
              </a:rPr>
              <a:t>SDC</a:t>
            </a:r>
            <a:endParaRPr lang="zh-CN" altLang="en-US" sz="1200" dirty="0">
              <a:latin typeface="微软雅黑" pitchFamily="34" charset="-122"/>
              <a:ea typeface="微软雅黑" pitchFamily="34" charset="-122"/>
            </a:endParaRPr>
          </a:p>
        </p:txBody>
      </p:sp>
      <p:sp>
        <p:nvSpPr>
          <p:cNvPr id="64" name="TextBox 63"/>
          <p:cNvSpPr txBox="1"/>
          <p:nvPr/>
        </p:nvSpPr>
        <p:spPr>
          <a:xfrm>
            <a:off x="529699" y="2550432"/>
            <a:ext cx="1592901" cy="338554"/>
          </a:xfrm>
          <a:prstGeom prst="rect">
            <a:avLst/>
          </a:prstGeom>
          <a:noFill/>
        </p:spPr>
        <p:txBody>
          <a:bodyPr wrap="square" rtlCol="0">
            <a:spAutoFit/>
          </a:bodyPr>
          <a:lstStyle/>
          <a:p>
            <a:r>
              <a:rPr lang="en-US" altLang="zh-CN" sz="1600" dirty="0" smtClean="0"/>
              <a:t>Test Designer</a:t>
            </a:r>
            <a:endParaRPr lang="zh-CN" altLang="en-US" sz="1600" dirty="0"/>
          </a:p>
        </p:txBody>
      </p:sp>
      <p:pic>
        <p:nvPicPr>
          <p:cNvPr id="65" name="Picture 2"/>
          <p:cNvPicPr>
            <a:picLocks noChangeAspect="1" noChangeArrowheads="1"/>
          </p:cNvPicPr>
          <p:nvPr/>
        </p:nvPicPr>
        <p:blipFill>
          <a:blip r:embed="rId4" cstate="print"/>
          <a:srcRect/>
          <a:stretch>
            <a:fillRect/>
          </a:stretch>
        </p:blipFill>
        <p:spPr bwMode="auto">
          <a:xfrm>
            <a:off x="617368" y="1945901"/>
            <a:ext cx="1140311" cy="622879"/>
          </a:xfrm>
          <a:prstGeom prst="rect">
            <a:avLst/>
          </a:prstGeom>
          <a:ln>
            <a:noFill/>
          </a:ln>
          <a:effectLst>
            <a:outerShdw blurRad="292100" dist="139700" dir="2700000" algn="tl" rotWithShape="0">
              <a:srgbClr val="333333">
                <a:alpha val="65000"/>
              </a:srgbClr>
            </a:outerShdw>
          </a:effectLst>
        </p:spPr>
      </p:pic>
      <p:sp>
        <p:nvSpPr>
          <p:cNvPr id="66" name="TextBox 65"/>
          <p:cNvSpPr txBox="1"/>
          <p:nvPr/>
        </p:nvSpPr>
        <p:spPr>
          <a:xfrm>
            <a:off x="376170" y="5291170"/>
            <a:ext cx="2286000" cy="338554"/>
          </a:xfrm>
          <a:prstGeom prst="rect">
            <a:avLst/>
          </a:prstGeom>
          <a:noFill/>
        </p:spPr>
        <p:txBody>
          <a:bodyPr wrap="square" rtlCol="0">
            <a:spAutoFit/>
          </a:bodyPr>
          <a:lstStyle/>
          <a:p>
            <a:r>
              <a:rPr lang="en-US" altLang="zh-CN" sz="1600" dirty="0" smtClean="0"/>
              <a:t>Test Case Developer</a:t>
            </a:r>
            <a:endParaRPr lang="zh-CN" altLang="en-US" sz="1600" dirty="0"/>
          </a:p>
        </p:txBody>
      </p:sp>
      <p:pic>
        <p:nvPicPr>
          <p:cNvPr id="67" name="Picture 3"/>
          <p:cNvPicPr>
            <a:picLocks noChangeAspect="1" noChangeArrowheads="1"/>
          </p:cNvPicPr>
          <p:nvPr/>
        </p:nvPicPr>
        <p:blipFill>
          <a:blip r:embed="rId5" cstate="print"/>
          <a:srcRect/>
          <a:stretch>
            <a:fillRect/>
          </a:stretch>
        </p:blipFill>
        <p:spPr bwMode="auto">
          <a:xfrm>
            <a:off x="717826" y="4517510"/>
            <a:ext cx="1231078" cy="751807"/>
          </a:xfrm>
          <a:prstGeom prst="rect">
            <a:avLst/>
          </a:prstGeom>
          <a:ln>
            <a:noFill/>
          </a:ln>
          <a:effectLst>
            <a:outerShdw blurRad="292100" dist="139700" dir="2700000" algn="tl" rotWithShape="0">
              <a:srgbClr val="333333">
                <a:alpha val="65000"/>
              </a:srgbClr>
            </a:outerShdw>
          </a:effectLst>
        </p:spPr>
      </p:pic>
      <p:sp>
        <p:nvSpPr>
          <p:cNvPr id="68" name="TextBox 67"/>
          <p:cNvSpPr txBox="1"/>
          <p:nvPr/>
        </p:nvSpPr>
        <p:spPr>
          <a:xfrm>
            <a:off x="274568" y="3909913"/>
            <a:ext cx="5141703" cy="369332"/>
          </a:xfrm>
          <a:prstGeom prst="rect">
            <a:avLst/>
          </a:prstGeom>
          <a:solidFill>
            <a:schemeClr val="bg2">
              <a:lumMod val="90000"/>
            </a:schemeClr>
          </a:solidFill>
        </p:spPr>
        <p:txBody>
          <a:bodyPr wrap="square" rtlCol="0">
            <a:spAutoFit/>
          </a:bodyPr>
          <a:lstStyle/>
          <a:p>
            <a:r>
              <a:rPr lang="en-US" altLang="zh-CN" b="1" dirty="0" smtClean="0"/>
              <a:t>Step2  Test Case Model Definition and Development</a:t>
            </a:r>
            <a:endParaRPr lang="zh-CN" altLang="en-US" b="1" dirty="0"/>
          </a:p>
        </p:txBody>
      </p:sp>
      <p:sp>
        <p:nvSpPr>
          <p:cNvPr id="69" name="TextBox 68"/>
          <p:cNvSpPr txBox="1"/>
          <p:nvPr/>
        </p:nvSpPr>
        <p:spPr>
          <a:xfrm>
            <a:off x="274569" y="1300229"/>
            <a:ext cx="5023359" cy="369332"/>
          </a:xfrm>
          <a:prstGeom prst="rect">
            <a:avLst/>
          </a:prstGeom>
          <a:solidFill>
            <a:schemeClr val="bg2">
              <a:lumMod val="90000"/>
            </a:schemeClr>
          </a:solidFill>
        </p:spPr>
        <p:txBody>
          <a:bodyPr wrap="square" rtlCol="0">
            <a:spAutoFit/>
          </a:bodyPr>
          <a:lstStyle/>
          <a:p>
            <a:r>
              <a:rPr lang="en-US" altLang="zh-CN" b="1" dirty="0" smtClean="0"/>
              <a:t>Step1  Test topology design</a:t>
            </a:r>
            <a:endParaRPr lang="zh-CN" altLang="en-US" b="1" dirty="0" smtClean="0"/>
          </a:p>
        </p:txBody>
      </p:sp>
      <p:pic>
        <p:nvPicPr>
          <p:cNvPr id="70" name="Picture 1"/>
          <p:cNvPicPr>
            <a:picLocks noChangeAspect="1" noChangeArrowheads="1"/>
          </p:cNvPicPr>
          <p:nvPr/>
        </p:nvPicPr>
        <p:blipFill>
          <a:blip r:embed="rId6" cstate="print"/>
          <a:srcRect/>
          <a:stretch>
            <a:fillRect/>
          </a:stretch>
        </p:blipFill>
        <p:spPr bwMode="auto">
          <a:xfrm>
            <a:off x="2268039" y="4483002"/>
            <a:ext cx="2257994" cy="185460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cxnSp>
        <p:nvCxnSpPr>
          <p:cNvPr id="71" name="直接箭头连接符 70"/>
          <p:cNvCxnSpPr/>
          <p:nvPr/>
        </p:nvCxnSpPr>
        <p:spPr>
          <a:xfrm flipV="1">
            <a:off x="4526033" y="4237365"/>
            <a:ext cx="1834208" cy="1054697"/>
          </a:xfrm>
          <a:prstGeom prst="straightConnector1">
            <a:avLst/>
          </a:prstGeom>
          <a:ln>
            <a:headEnd type="none"/>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rot="19801966">
            <a:off x="4372210" y="4514638"/>
            <a:ext cx="1884752" cy="261610"/>
          </a:xfrm>
          <a:prstGeom prst="rect">
            <a:avLst/>
          </a:prstGeom>
          <a:noFill/>
        </p:spPr>
        <p:txBody>
          <a:bodyPr wrap="square" rtlCol="0">
            <a:spAutoFit/>
          </a:bodyPr>
          <a:lstStyle/>
          <a:p>
            <a:r>
              <a:rPr lang="en-US" altLang="zh-CN" sz="1100" dirty="0" smtClean="0"/>
              <a:t>Import Test Case to VTP</a:t>
            </a:r>
            <a:endParaRPr lang="zh-CN" altLang="en-US" sz="1100" dirty="0"/>
          </a:p>
        </p:txBody>
      </p:sp>
      <p:sp>
        <p:nvSpPr>
          <p:cNvPr id="73" name="TextBox 72"/>
          <p:cNvSpPr txBox="1"/>
          <p:nvPr/>
        </p:nvSpPr>
        <p:spPr>
          <a:xfrm>
            <a:off x="6978332" y="1307648"/>
            <a:ext cx="4374478" cy="369332"/>
          </a:xfrm>
          <a:prstGeom prst="rect">
            <a:avLst/>
          </a:prstGeom>
          <a:solidFill>
            <a:schemeClr val="bg2">
              <a:lumMod val="90000"/>
            </a:schemeClr>
          </a:solidFill>
        </p:spPr>
        <p:txBody>
          <a:bodyPr wrap="square" rtlCol="0">
            <a:spAutoFit/>
          </a:bodyPr>
          <a:lstStyle/>
          <a:p>
            <a:r>
              <a:rPr lang="en-US" altLang="zh-CN" b="1" dirty="0" smtClean="0"/>
              <a:t>Step3 Test Case Execution</a:t>
            </a:r>
            <a:endParaRPr lang="zh-CN" altLang="en-US" b="1" dirty="0" smtClean="0"/>
          </a:p>
        </p:txBody>
      </p:sp>
      <p:sp>
        <p:nvSpPr>
          <p:cNvPr id="74" name="TextBox 73"/>
          <p:cNvSpPr txBox="1"/>
          <p:nvPr/>
        </p:nvSpPr>
        <p:spPr>
          <a:xfrm>
            <a:off x="5297928" y="3078721"/>
            <a:ext cx="2581836" cy="338554"/>
          </a:xfrm>
          <a:prstGeom prst="rect">
            <a:avLst/>
          </a:prstGeom>
          <a:noFill/>
        </p:spPr>
        <p:txBody>
          <a:bodyPr wrap="square" rtlCol="0">
            <a:spAutoFit/>
          </a:bodyPr>
          <a:lstStyle/>
          <a:p>
            <a:r>
              <a:rPr lang="en-US" altLang="zh-CN" sz="1600" dirty="0" smtClean="0"/>
              <a:t>Test Executor</a:t>
            </a:r>
            <a:endParaRPr lang="zh-CN" altLang="en-US" sz="1600" dirty="0"/>
          </a:p>
        </p:txBody>
      </p:sp>
      <p:pic>
        <p:nvPicPr>
          <p:cNvPr id="75" name="Picture 4"/>
          <p:cNvPicPr>
            <a:picLocks noChangeAspect="1" noChangeArrowheads="1"/>
          </p:cNvPicPr>
          <p:nvPr/>
        </p:nvPicPr>
        <p:blipFill>
          <a:blip r:embed="rId7" cstate="print"/>
          <a:srcRect/>
          <a:stretch>
            <a:fillRect/>
          </a:stretch>
        </p:blipFill>
        <p:spPr bwMode="auto">
          <a:xfrm>
            <a:off x="5416272" y="2419769"/>
            <a:ext cx="968187" cy="631747"/>
          </a:xfrm>
          <a:prstGeom prst="rect">
            <a:avLst/>
          </a:prstGeom>
          <a:ln>
            <a:noFill/>
          </a:ln>
          <a:effectLst>
            <a:outerShdw blurRad="292100" dist="139700" dir="2700000" algn="tl" rotWithShape="0">
              <a:srgbClr val="333333">
                <a:alpha val="65000"/>
              </a:srgbClr>
            </a:outerShdw>
          </a:effectLst>
        </p:spPr>
      </p:pic>
      <p:cxnSp>
        <p:nvCxnSpPr>
          <p:cNvPr id="76" name="直接箭头连接符 75"/>
          <p:cNvCxnSpPr/>
          <p:nvPr/>
        </p:nvCxnSpPr>
        <p:spPr>
          <a:xfrm>
            <a:off x="4224819" y="3043714"/>
            <a:ext cx="2140858" cy="965051"/>
          </a:xfrm>
          <a:prstGeom prst="straightConnector1">
            <a:avLst/>
          </a:prstGeom>
          <a:ln>
            <a:headEnd type="none"/>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rot="1416419">
            <a:off x="4097514" y="3560004"/>
            <a:ext cx="2556385" cy="276999"/>
          </a:xfrm>
          <a:prstGeom prst="rect">
            <a:avLst/>
          </a:prstGeom>
          <a:noFill/>
        </p:spPr>
        <p:txBody>
          <a:bodyPr wrap="square" rtlCol="0">
            <a:spAutoFit/>
          </a:bodyPr>
          <a:lstStyle/>
          <a:p>
            <a:r>
              <a:rPr lang="en-US" altLang="zh-CN" sz="1200" dirty="0" smtClean="0"/>
              <a:t>Upload  test topology  to orchestrator</a:t>
            </a:r>
            <a:endParaRPr lang="zh-CN" altLang="en-US" sz="1200" dirty="0"/>
          </a:p>
        </p:txBody>
      </p:sp>
      <p:sp>
        <p:nvSpPr>
          <p:cNvPr id="78" name="TextBox 77"/>
          <p:cNvSpPr txBox="1"/>
          <p:nvPr/>
        </p:nvSpPr>
        <p:spPr>
          <a:xfrm>
            <a:off x="184256" y="2902169"/>
            <a:ext cx="2099935" cy="861774"/>
          </a:xfrm>
          <a:prstGeom prst="rect">
            <a:avLst/>
          </a:prstGeom>
          <a:noFill/>
        </p:spPr>
        <p:txBody>
          <a:bodyPr wrap="square" rtlCol="0">
            <a:spAutoFit/>
          </a:bodyPr>
          <a:lstStyle/>
          <a:p>
            <a:r>
              <a:rPr lang="en-US" altLang="zh-CN" sz="1000" dirty="0" smtClean="0"/>
              <a:t>Test designer either uses the existing test case models from VTP or create new test cases model and uses them for creating test flow, finally upload them to VTP with NS ID tag</a:t>
            </a:r>
          </a:p>
        </p:txBody>
      </p:sp>
      <p:sp>
        <p:nvSpPr>
          <p:cNvPr id="79" name="TextBox 78"/>
          <p:cNvSpPr txBox="1"/>
          <p:nvPr/>
        </p:nvSpPr>
        <p:spPr>
          <a:xfrm>
            <a:off x="274569" y="5629724"/>
            <a:ext cx="1940878" cy="707886"/>
          </a:xfrm>
          <a:prstGeom prst="rect">
            <a:avLst/>
          </a:prstGeom>
          <a:noFill/>
        </p:spPr>
        <p:txBody>
          <a:bodyPr wrap="square" rtlCol="0">
            <a:spAutoFit/>
          </a:bodyPr>
          <a:lstStyle/>
          <a:p>
            <a:r>
              <a:rPr lang="en-US" altLang="zh-CN" sz="1000" dirty="0" smtClean="0"/>
              <a:t>Test developer implements the required test cases based model designed by test designer. And maintain it with VTP</a:t>
            </a:r>
          </a:p>
        </p:txBody>
      </p:sp>
      <p:sp>
        <p:nvSpPr>
          <p:cNvPr id="80" name="云形标注 79"/>
          <p:cNvSpPr/>
          <p:nvPr/>
        </p:nvSpPr>
        <p:spPr>
          <a:xfrm>
            <a:off x="6563145" y="5388945"/>
            <a:ext cx="3474720" cy="764690"/>
          </a:xfrm>
          <a:prstGeom prst="cloudCallou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1" name="Picture 2"/>
          <p:cNvPicPr>
            <a:picLocks noChangeAspect="1" noChangeArrowheads="1"/>
          </p:cNvPicPr>
          <p:nvPr/>
        </p:nvPicPr>
        <p:blipFill>
          <a:blip r:embed="rId8" cstate="print"/>
          <a:srcRect/>
          <a:stretch>
            <a:fillRect/>
          </a:stretch>
        </p:blipFill>
        <p:spPr bwMode="auto">
          <a:xfrm>
            <a:off x="7170763" y="3859472"/>
            <a:ext cx="750081" cy="391884"/>
          </a:xfrm>
          <a:prstGeom prst="rect">
            <a:avLst/>
          </a:prstGeom>
          <a:noFill/>
          <a:ln w="9525">
            <a:noFill/>
            <a:miter lim="800000"/>
            <a:headEnd/>
            <a:tailEnd/>
          </a:ln>
        </p:spPr>
      </p:pic>
      <p:pic>
        <p:nvPicPr>
          <p:cNvPr id="82" name="Picture 2"/>
          <p:cNvPicPr>
            <a:picLocks noChangeAspect="1" noChangeArrowheads="1"/>
          </p:cNvPicPr>
          <p:nvPr/>
        </p:nvPicPr>
        <p:blipFill>
          <a:blip r:embed="rId2" cstate="print"/>
          <a:srcRect/>
          <a:stretch>
            <a:fillRect/>
          </a:stretch>
        </p:blipFill>
        <p:spPr bwMode="auto">
          <a:xfrm>
            <a:off x="7510115" y="5522986"/>
            <a:ext cx="1057274" cy="442913"/>
          </a:xfrm>
          <a:prstGeom prst="rect">
            <a:avLst/>
          </a:prstGeom>
          <a:noFill/>
          <a:ln w="9525">
            <a:noFill/>
            <a:miter lim="800000"/>
            <a:headEnd/>
            <a:tailEnd/>
          </a:ln>
        </p:spPr>
      </p:pic>
      <p:sp>
        <p:nvSpPr>
          <p:cNvPr id="83" name="TextBox 82"/>
          <p:cNvSpPr txBox="1"/>
          <p:nvPr/>
        </p:nvSpPr>
        <p:spPr>
          <a:xfrm>
            <a:off x="8599769" y="5483308"/>
            <a:ext cx="1295400" cy="307777"/>
          </a:xfrm>
          <a:prstGeom prst="rect">
            <a:avLst/>
          </a:prstGeom>
          <a:noFill/>
        </p:spPr>
        <p:txBody>
          <a:bodyPr wrap="square" rtlCol="0">
            <a:spAutoFit/>
          </a:bodyPr>
          <a:lstStyle/>
          <a:p>
            <a:r>
              <a:rPr lang="en-US" altLang="zh-CN" sz="1400" dirty="0" smtClean="0">
                <a:latin typeface="微软雅黑" pitchFamily="34" charset="-122"/>
                <a:ea typeface="微软雅黑" pitchFamily="34" charset="-122"/>
              </a:rPr>
              <a:t>VIM</a:t>
            </a:r>
            <a:endParaRPr lang="zh-CN" altLang="en-US" sz="1400" dirty="0">
              <a:latin typeface="微软雅黑" pitchFamily="34" charset="-122"/>
              <a:ea typeface="微软雅黑" pitchFamily="34" charset="-122"/>
            </a:endParaRPr>
          </a:p>
        </p:txBody>
      </p:sp>
      <p:sp>
        <p:nvSpPr>
          <p:cNvPr id="84" name="TextBox 83"/>
          <p:cNvSpPr txBox="1"/>
          <p:nvPr/>
        </p:nvSpPr>
        <p:spPr>
          <a:xfrm>
            <a:off x="8043262" y="3857265"/>
            <a:ext cx="781864" cy="292388"/>
          </a:xfrm>
          <a:prstGeom prst="rect">
            <a:avLst/>
          </a:prstGeom>
          <a:noFill/>
        </p:spPr>
        <p:txBody>
          <a:bodyPr wrap="square" rtlCol="0">
            <a:spAutoFit/>
          </a:bodyPr>
          <a:lstStyle/>
          <a:p>
            <a:r>
              <a:rPr lang="en-US" altLang="zh-CN" sz="1300" dirty="0" smtClean="0">
                <a:latin typeface="微软雅黑" pitchFamily="34" charset="-122"/>
                <a:ea typeface="微软雅黑" pitchFamily="34" charset="-122"/>
              </a:rPr>
              <a:t>VF-C</a:t>
            </a:r>
            <a:endParaRPr lang="zh-CN" altLang="en-US" sz="1300" dirty="0">
              <a:latin typeface="微软雅黑" pitchFamily="34" charset="-122"/>
              <a:ea typeface="微软雅黑" pitchFamily="34" charset="-122"/>
            </a:endParaRPr>
          </a:p>
        </p:txBody>
      </p:sp>
      <p:pic>
        <p:nvPicPr>
          <p:cNvPr id="85" name="Picture 5" descr="C:\Users\k00365106\AppData\Local\Microsoft\Windows\Temporary Internet Files\Content.IE5\JQV4LJC6\gears[1].png"/>
          <p:cNvPicPr>
            <a:picLocks noChangeAspect="1" noChangeArrowheads="1"/>
          </p:cNvPicPr>
          <p:nvPr/>
        </p:nvPicPr>
        <p:blipFill>
          <a:blip r:embed="rId9" cstate="print">
            <a:lum bright="70000" contrast="-70000"/>
          </a:blip>
          <a:srcRect/>
          <a:stretch>
            <a:fillRect/>
          </a:stretch>
        </p:blipFill>
        <p:spPr bwMode="auto">
          <a:xfrm>
            <a:off x="8585854" y="4219965"/>
            <a:ext cx="861046" cy="631843"/>
          </a:xfrm>
          <a:prstGeom prst="rect">
            <a:avLst/>
          </a:prstGeom>
          <a:ln>
            <a:noFill/>
          </a:ln>
          <a:effectLst>
            <a:outerShdw blurRad="292100" dist="139700" dir="2700000" algn="tl" rotWithShape="0">
              <a:srgbClr val="333333">
                <a:alpha val="65000"/>
              </a:srgbClr>
            </a:outerShdw>
          </a:effectLst>
        </p:spPr>
      </p:pic>
      <p:graphicFrame>
        <p:nvGraphicFramePr>
          <p:cNvPr id="86" name="图示 85"/>
          <p:cNvGraphicFramePr/>
          <p:nvPr/>
        </p:nvGraphicFramePr>
        <p:xfrm>
          <a:off x="7129325" y="4322605"/>
          <a:ext cx="1233377" cy="51063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pic>
        <p:nvPicPr>
          <p:cNvPr id="87" name="Picture 2"/>
          <p:cNvPicPr>
            <a:picLocks noChangeAspect="1" noChangeArrowheads="1"/>
          </p:cNvPicPr>
          <p:nvPr/>
        </p:nvPicPr>
        <p:blipFill>
          <a:blip r:embed="rId15" cstate="print"/>
          <a:srcRect/>
          <a:stretch>
            <a:fillRect/>
          </a:stretch>
        </p:blipFill>
        <p:spPr bwMode="auto">
          <a:xfrm>
            <a:off x="10569052" y="2660061"/>
            <a:ext cx="1189823" cy="617518"/>
          </a:xfrm>
          <a:prstGeom prst="rect">
            <a:avLst/>
          </a:prstGeom>
          <a:noFill/>
          <a:ln w="9525">
            <a:noFill/>
            <a:miter lim="800000"/>
            <a:headEnd/>
            <a:tailEnd/>
          </a:ln>
        </p:spPr>
      </p:pic>
      <p:sp>
        <p:nvSpPr>
          <p:cNvPr id="88" name="TextBox 87"/>
          <p:cNvSpPr txBox="1"/>
          <p:nvPr/>
        </p:nvSpPr>
        <p:spPr>
          <a:xfrm>
            <a:off x="10545286" y="2351304"/>
            <a:ext cx="1646714" cy="507831"/>
          </a:xfrm>
          <a:prstGeom prst="rect">
            <a:avLst/>
          </a:prstGeom>
          <a:noFill/>
        </p:spPr>
        <p:txBody>
          <a:bodyPr wrap="square" rtlCol="0">
            <a:spAutoFit/>
          </a:bodyPr>
          <a:lstStyle/>
          <a:p>
            <a:r>
              <a:rPr lang="en-US" altLang="zh-CN" sz="1300" dirty="0" smtClean="0"/>
              <a:t>VNF </a:t>
            </a:r>
            <a:r>
              <a:rPr lang="en-US" altLang="zh-CN" sz="1400" dirty="0" smtClean="0"/>
              <a:t>Marketplace</a:t>
            </a:r>
          </a:p>
          <a:p>
            <a:endParaRPr lang="zh-CN" altLang="en-US" sz="1300" dirty="0" smtClean="0"/>
          </a:p>
        </p:txBody>
      </p:sp>
      <p:cxnSp>
        <p:nvCxnSpPr>
          <p:cNvPr id="89" name="直接箭头连接符 88"/>
          <p:cNvCxnSpPr/>
          <p:nvPr/>
        </p:nvCxnSpPr>
        <p:spPr>
          <a:xfrm flipH="1">
            <a:off x="8419597" y="3241952"/>
            <a:ext cx="0" cy="498764"/>
          </a:xfrm>
          <a:prstGeom prst="straightConnector1">
            <a:avLst/>
          </a:prstGeom>
          <a:ln>
            <a:headEnd type="none"/>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flipH="1">
            <a:off x="8465119" y="4926269"/>
            <a:ext cx="0" cy="498764"/>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91" name="Picture 2"/>
          <p:cNvPicPr>
            <a:picLocks noChangeAspect="1" noChangeArrowheads="1"/>
          </p:cNvPicPr>
          <p:nvPr/>
        </p:nvPicPr>
        <p:blipFill>
          <a:blip r:embed="rId16" cstate="print"/>
          <a:srcRect/>
          <a:stretch>
            <a:fillRect/>
          </a:stretch>
        </p:blipFill>
        <p:spPr bwMode="auto">
          <a:xfrm>
            <a:off x="10316996" y="4589183"/>
            <a:ext cx="1438275" cy="933450"/>
          </a:xfrm>
          <a:prstGeom prst="rect">
            <a:avLst/>
          </a:prstGeom>
          <a:noFill/>
          <a:ln w="9525">
            <a:noFill/>
            <a:miter lim="800000"/>
            <a:headEnd/>
            <a:tailEnd/>
          </a:ln>
        </p:spPr>
      </p:pic>
      <p:cxnSp>
        <p:nvCxnSpPr>
          <p:cNvPr id="92" name="直接箭头连接符 91"/>
          <p:cNvCxnSpPr/>
          <p:nvPr/>
        </p:nvCxnSpPr>
        <p:spPr>
          <a:xfrm>
            <a:off x="9809014" y="4631365"/>
            <a:ext cx="581891" cy="33250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10229778" y="5587213"/>
            <a:ext cx="1895918" cy="461665"/>
          </a:xfrm>
          <a:prstGeom prst="rect">
            <a:avLst/>
          </a:prstGeom>
          <a:noFill/>
        </p:spPr>
        <p:txBody>
          <a:bodyPr wrap="square" rtlCol="0">
            <a:spAutoFit/>
          </a:bodyPr>
          <a:lstStyle/>
          <a:p>
            <a:pPr indent="-228600"/>
            <a:r>
              <a:rPr lang="en-US" altLang="en-US" sz="1200" dirty="0" smtClean="0">
                <a:latin typeface="微软雅黑" pitchFamily="34" charset="-122"/>
                <a:ea typeface="微软雅黑" pitchFamily="34" charset="-122"/>
              </a:rPr>
              <a:t>3</a:t>
            </a:r>
            <a:r>
              <a:rPr lang="en-US" altLang="en-US" sz="1200" baseline="30000" dirty="0" smtClean="0">
                <a:latin typeface="微软雅黑" pitchFamily="34" charset="-122"/>
                <a:ea typeface="微软雅黑" pitchFamily="34" charset="-122"/>
              </a:rPr>
              <a:t>rd</a:t>
            </a:r>
            <a:r>
              <a:rPr lang="en-US" altLang="en-US" sz="1200" dirty="0" smtClean="0">
                <a:latin typeface="微软雅黑" pitchFamily="34" charset="-122"/>
                <a:ea typeface="微软雅黑" pitchFamily="34" charset="-122"/>
              </a:rPr>
              <a:t> party test instrument</a:t>
            </a:r>
          </a:p>
        </p:txBody>
      </p:sp>
      <p:sp>
        <p:nvSpPr>
          <p:cNvPr id="94" name="TextBox 93"/>
          <p:cNvSpPr txBox="1"/>
          <p:nvPr/>
        </p:nvSpPr>
        <p:spPr>
          <a:xfrm>
            <a:off x="7635833" y="1638783"/>
            <a:ext cx="3716977" cy="646331"/>
          </a:xfrm>
          <a:prstGeom prst="rect">
            <a:avLst/>
          </a:prstGeom>
          <a:noFill/>
        </p:spPr>
        <p:txBody>
          <a:bodyPr wrap="square" rtlCol="0">
            <a:spAutoFit/>
          </a:bodyPr>
          <a:lstStyle/>
          <a:p>
            <a:pPr marL="342900" indent="-342900"/>
            <a:r>
              <a:rPr lang="en-US" altLang="zh-CN" sz="1200" dirty="0" smtClean="0">
                <a:latin typeface="微软雅黑" pitchFamily="34" charset="-122"/>
                <a:ea typeface="微软雅黑" pitchFamily="34" charset="-122"/>
              </a:rPr>
              <a:t>a. Test </a:t>
            </a:r>
            <a:r>
              <a:rPr lang="en-US" altLang="zh-CN" sz="1200" dirty="0" err="1" smtClean="0">
                <a:latin typeface="微软雅黑" pitchFamily="34" charset="-122"/>
                <a:ea typeface="微软雅黑" pitchFamily="34" charset="-122"/>
              </a:rPr>
              <a:t>env</a:t>
            </a:r>
            <a:r>
              <a:rPr lang="en-US" altLang="zh-CN" sz="1200" dirty="0" smtClean="0">
                <a:latin typeface="微软雅黑" pitchFamily="34" charset="-122"/>
                <a:ea typeface="微软雅黑" pitchFamily="34" charset="-122"/>
              </a:rPr>
              <a:t>/tools/objects registration</a:t>
            </a:r>
          </a:p>
          <a:p>
            <a:pPr marL="342900" indent="-342900"/>
            <a:r>
              <a:rPr lang="en-US" altLang="zh-CN" sz="1200" dirty="0" smtClean="0">
                <a:latin typeface="微软雅黑" pitchFamily="34" charset="-122"/>
                <a:ea typeface="微软雅黑" pitchFamily="34" charset="-122"/>
              </a:rPr>
              <a:t>b. Test specification definition</a:t>
            </a:r>
          </a:p>
          <a:p>
            <a:pPr marL="342900" indent="-342900"/>
            <a:r>
              <a:rPr lang="en-US" altLang="zh-CN" sz="1200" dirty="0" smtClean="0">
                <a:latin typeface="微软雅黑" pitchFamily="34" charset="-122"/>
                <a:ea typeface="微软雅黑" pitchFamily="34" charset="-122"/>
              </a:rPr>
              <a:t>c. Test job management</a:t>
            </a:r>
          </a:p>
        </p:txBody>
      </p:sp>
      <p:sp>
        <p:nvSpPr>
          <p:cNvPr id="95" name="TextBox 94"/>
          <p:cNvSpPr txBox="1"/>
          <p:nvPr/>
        </p:nvSpPr>
        <p:spPr>
          <a:xfrm>
            <a:off x="6458190" y="2511503"/>
            <a:ext cx="1390475" cy="461665"/>
          </a:xfrm>
          <a:prstGeom prst="rect">
            <a:avLst/>
          </a:prstGeom>
          <a:noFill/>
        </p:spPr>
        <p:txBody>
          <a:bodyPr wrap="square" rtlCol="0">
            <a:spAutoFit/>
          </a:bodyPr>
          <a:lstStyle/>
          <a:p>
            <a:pPr indent="-228600"/>
            <a:r>
              <a:rPr lang="en-US" altLang="zh-CN" sz="1200" dirty="0" smtClean="0"/>
              <a:t>Execute test job</a:t>
            </a:r>
            <a:endParaRPr lang="zh-CN" altLang="en-US" sz="1200" dirty="0" smtClean="0"/>
          </a:p>
          <a:p>
            <a:pPr indent="-228600"/>
            <a:endParaRPr lang="en-US" altLang="en-US" sz="1200" dirty="0" smtClean="0">
              <a:latin typeface="微软雅黑" pitchFamily="34" charset="-122"/>
              <a:ea typeface="微软雅黑" pitchFamily="34" charset="-122"/>
            </a:endParaRPr>
          </a:p>
        </p:txBody>
      </p:sp>
      <p:sp>
        <p:nvSpPr>
          <p:cNvPr id="96" name="TextBox 95"/>
          <p:cNvSpPr txBox="1"/>
          <p:nvPr/>
        </p:nvSpPr>
        <p:spPr>
          <a:xfrm>
            <a:off x="8716490" y="3865990"/>
            <a:ext cx="864920" cy="292388"/>
          </a:xfrm>
          <a:prstGeom prst="rect">
            <a:avLst/>
          </a:prstGeom>
          <a:noFill/>
        </p:spPr>
        <p:txBody>
          <a:bodyPr wrap="square" rtlCol="0">
            <a:spAutoFit/>
          </a:bodyPr>
          <a:lstStyle/>
          <a:p>
            <a:r>
              <a:rPr lang="en-US" altLang="zh-CN" sz="1300" dirty="0" smtClean="0">
                <a:latin typeface="微软雅黑" pitchFamily="34" charset="-122"/>
                <a:ea typeface="微软雅黑" pitchFamily="34" charset="-122"/>
              </a:rPr>
              <a:t>VTP</a:t>
            </a:r>
            <a:endParaRPr lang="zh-CN" altLang="en-US" sz="1300" dirty="0">
              <a:latin typeface="微软雅黑" pitchFamily="34" charset="-122"/>
              <a:ea typeface="微软雅黑" pitchFamily="34" charset="-122"/>
            </a:endParaRPr>
          </a:p>
        </p:txBody>
      </p:sp>
      <p:cxnSp>
        <p:nvCxnSpPr>
          <p:cNvPr id="97" name="直接箭头连接符 96"/>
          <p:cNvCxnSpPr/>
          <p:nvPr/>
        </p:nvCxnSpPr>
        <p:spPr>
          <a:xfrm flipH="1">
            <a:off x="8868881" y="3251848"/>
            <a:ext cx="0" cy="498764"/>
          </a:xfrm>
          <a:prstGeom prst="straightConnector1">
            <a:avLst/>
          </a:prstGeom>
          <a:ln>
            <a:headEnd type="arrow"/>
            <a:tailEnd type="non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8847119" y="3384468"/>
            <a:ext cx="1734853" cy="492443"/>
          </a:xfrm>
          <a:prstGeom prst="rect">
            <a:avLst/>
          </a:prstGeom>
          <a:noFill/>
        </p:spPr>
        <p:txBody>
          <a:bodyPr wrap="square" rtlCol="0">
            <a:spAutoFit/>
          </a:bodyPr>
          <a:lstStyle/>
          <a:p>
            <a:r>
              <a:rPr lang="en-US" altLang="zh-CN" sz="1200" dirty="0" smtClean="0">
                <a:latin typeface="微软雅黑" pitchFamily="34" charset="-122"/>
                <a:ea typeface="微软雅黑" pitchFamily="34" charset="-122"/>
              </a:rPr>
              <a:t>Report  test result</a:t>
            </a:r>
          </a:p>
          <a:p>
            <a:endParaRPr lang="zh-CN" altLang="en-US" sz="1400" dirty="0" smtClean="0">
              <a:latin typeface="微软雅黑" pitchFamily="34" charset="-122"/>
              <a:ea typeface="微软雅黑" pitchFamily="34" charset="-122"/>
            </a:endParaRPr>
          </a:p>
        </p:txBody>
      </p:sp>
      <p:sp>
        <p:nvSpPr>
          <p:cNvPr id="99" name="TextBox 98"/>
          <p:cNvSpPr txBox="1"/>
          <p:nvPr/>
        </p:nvSpPr>
        <p:spPr>
          <a:xfrm>
            <a:off x="7170764" y="3382489"/>
            <a:ext cx="1757498" cy="276999"/>
          </a:xfrm>
          <a:prstGeom prst="rect">
            <a:avLst/>
          </a:prstGeom>
          <a:noFill/>
        </p:spPr>
        <p:txBody>
          <a:bodyPr wrap="square" rtlCol="0">
            <a:spAutoFit/>
          </a:bodyPr>
          <a:lstStyle/>
          <a:p>
            <a:r>
              <a:rPr lang="en-US" altLang="zh-CN" sz="1200" dirty="0" smtClean="0">
                <a:latin typeface="微软雅黑" pitchFamily="34" charset="-122"/>
                <a:ea typeface="微软雅黑" pitchFamily="34" charset="-122"/>
              </a:rPr>
              <a:t>Test execution</a:t>
            </a:r>
            <a:endParaRPr lang="zh-CN" altLang="en-US" sz="12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096879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linds(horizontal)">
                                      <p:cBhvr>
                                        <p:cTn id="7" dur="500"/>
                                        <p:tgtEl>
                                          <p:spTgt spid="6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blinds(horizontal)">
                                      <p:cBhvr>
                                        <p:cTn id="10" dur="500"/>
                                        <p:tgtEl>
                                          <p:spTgt spid="64"/>
                                        </p:tgtEl>
                                      </p:cBhvr>
                                    </p:animEffect>
                                  </p:childTnLst>
                                </p:cTn>
                              </p:par>
                              <p:par>
                                <p:cTn id="11" presetID="3" presetClass="entr" presetSubtype="10"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blinds(horizontal)">
                                      <p:cBhvr>
                                        <p:cTn id="13" dur="500"/>
                                        <p:tgtEl>
                                          <p:spTgt spid="67"/>
                                        </p:tgtEl>
                                      </p:cBhvr>
                                    </p:animEffect>
                                  </p:childTnLst>
                                </p:cTn>
                              </p:par>
                              <p:par>
                                <p:cTn id="14" presetID="3" presetClass="entr" presetSubtype="10" fill="hold" grpId="1"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blinds(horizontal)">
                                      <p:cBhvr>
                                        <p:cTn id="16" dur="500"/>
                                        <p:tgtEl>
                                          <p:spTgt spid="66"/>
                                        </p:tgtEl>
                                      </p:cBhvr>
                                    </p:animEffect>
                                  </p:childTnLst>
                                </p:cTn>
                              </p:par>
                              <p:par>
                                <p:cTn id="17" presetID="3" presetClass="entr" presetSubtype="1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blinds(horizontal)">
                                      <p:cBhvr>
                                        <p:cTn id="19" dur="500"/>
                                        <p:tgtEl>
                                          <p:spTgt spid="7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blinds(horizontal)">
                                      <p:cBhvr>
                                        <p:cTn id="22" dur="500"/>
                                        <p:tgtEl>
                                          <p:spTgt spid="7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blinds(horizontal)">
                                      <p:cBhvr>
                                        <p:cTn id="27" dur="500"/>
                                        <p:tgtEl>
                                          <p:spTgt spid="69"/>
                                        </p:tgtEl>
                                      </p:cBhvr>
                                    </p:animEffect>
                                  </p:childTnLst>
                                </p:cTn>
                              </p:par>
                              <p:par>
                                <p:cTn id="28" presetID="3" presetClass="entr" presetSubtype="10" fill="hold"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blinds(horizontal)">
                                      <p:cBhvr>
                                        <p:cTn id="30" dur="500"/>
                                        <p:tgtEl>
                                          <p:spTgt spid="65"/>
                                        </p:tgtEl>
                                      </p:cBhvr>
                                    </p:animEffect>
                                  </p:childTnLst>
                                </p:cTn>
                              </p:par>
                              <p:par>
                                <p:cTn id="31" presetID="3" presetClass="entr" presetSubtype="1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blinds(horizontal)">
                                      <p:cBhvr>
                                        <p:cTn id="33" dur="500"/>
                                        <p:tgtEl>
                                          <p:spTgt spid="64"/>
                                        </p:tgtEl>
                                      </p:cBhvr>
                                    </p:animEffect>
                                  </p:childTnLst>
                                </p:cTn>
                              </p:par>
                              <p:par>
                                <p:cTn id="34" presetID="3" presetClass="entr" presetSubtype="10"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blinds(horizontal)">
                                      <p:cBhvr>
                                        <p:cTn id="36" dur="500"/>
                                        <p:tgtEl>
                                          <p:spTgt spid="78"/>
                                        </p:tgtEl>
                                      </p:cBhvr>
                                    </p:animEffect>
                                  </p:childTnLst>
                                </p:cTn>
                              </p:par>
                              <p:par>
                                <p:cTn id="37" presetID="3" presetClass="entr" presetSubtype="10" fill="hold" nodeType="with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blinds(horizontal)">
                                      <p:cBhvr>
                                        <p:cTn id="39" dur="500"/>
                                        <p:tgtEl>
                                          <p:spTgt spid="59"/>
                                        </p:tgtEl>
                                      </p:cBhvr>
                                    </p:animEffect>
                                  </p:childTnLst>
                                </p:cTn>
                              </p:par>
                              <p:par>
                                <p:cTn id="40" presetID="3" presetClass="entr" presetSubtype="10"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blinds(horizontal)">
                                      <p:cBhvr>
                                        <p:cTn id="42" dur="500"/>
                                        <p:tgtEl>
                                          <p:spTgt spid="61"/>
                                        </p:tgtEl>
                                      </p:cBhvr>
                                    </p:animEffect>
                                  </p:childTnLst>
                                </p:cTn>
                              </p:par>
                              <p:par>
                                <p:cTn id="43" presetID="3" presetClass="entr" presetSubtype="10" fill="hold" nodeType="with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blinds(horizontal)">
                                      <p:cBhvr>
                                        <p:cTn id="45" dur="500"/>
                                        <p:tgtEl>
                                          <p:spTgt spid="63"/>
                                        </p:tgtEl>
                                      </p:cBhvr>
                                    </p:animEffect>
                                  </p:childTnLst>
                                </p:cTn>
                              </p:par>
                              <p:par>
                                <p:cTn id="46" presetID="3" presetClass="entr" presetSubtype="10"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blinds(horizontal)">
                                      <p:cBhvr>
                                        <p:cTn id="48" dur="500"/>
                                        <p:tgtEl>
                                          <p:spTgt spid="60"/>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blinds(horizontal)">
                                      <p:cBhvr>
                                        <p:cTn id="53" dur="500"/>
                                        <p:tgtEl>
                                          <p:spTgt spid="77"/>
                                        </p:tgtEl>
                                      </p:cBhvr>
                                    </p:animEffect>
                                  </p:childTnLst>
                                </p:cTn>
                              </p:par>
                              <p:par>
                                <p:cTn id="54" presetID="3" presetClass="entr" presetSubtype="10" fill="hold" nodeType="with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blinds(horizontal)">
                                      <p:cBhvr>
                                        <p:cTn id="56" dur="500"/>
                                        <p:tgtEl>
                                          <p:spTgt spid="76"/>
                                        </p:tgtEl>
                                      </p:cBhvr>
                                    </p:animEffect>
                                  </p:childTnLst>
                                </p:cTn>
                              </p:par>
                              <p:par>
                                <p:cTn id="57" presetID="3" presetClass="entr" presetSubtype="10" fill="hold" nodeType="with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blinds(horizontal)">
                                      <p:cBhvr>
                                        <p:cTn id="59" dur="500"/>
                                        <p:tgtEl>
                                          <p:spTgt spid="81"/>
                                        </p:tgtEl>
                                      </p:cBhvr>
                                    </p:animEffect>
                                  </p:childTnLst>
                                </p:cTn>
                              </p:par>
                              <p:par>
                                <p:cTn id="60" presetID="3" presetClass="entr" presetSubtype="10"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blinds(horizontal)">
                                      <p:cBhvr>
                                        <p:cTn id="62" dur="500"/>
                                        <p:tgtEl>
                                          <p:spTgt spid="53"/>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86"/>
                                        </p:tgtEl>
                                        <p:attrNameLst>
                                          <p:attrName>style.visibility</p:attrName>
                                        </p:attrNameLst>
                                      </p:cBhvr>
                                      <p:to>
                                        <p:strVal val="visible"/>
                                      </p:to>
                                    </p:set>
                                    <p:animEffect transition="in" filter="blinds(horizontal)">
                                      <p:cBhvr>
                                        <p:cTn id="65" dur="500"/>
                                        <p:tgtEl>
                                          <p:spTgt spid="86"/>
                                        </p:tgtEl>
                                      </p:cBhvr>
                                    </p:animEffect>
                                  </p:childTnLst>
                                </p:cTn>
                              </p:par>
                              <p:par>
                                <p:cTn id="66" presetID="3" presetClass="entr" presetSubtype="10" fill="hold" grpId="0" nodeType="withEffect">
                                  <p:stCondLst>
                                    <p:cond delay="0"/>
                                  </p:stCondLst>
                                  <p:childTnLst>
                                    <p:set>
                                      <p:cBhvr>
                                        <p:cTn id="67" dur="1" fill="hold">
                                          <p:stCondLst>
                                            <p:cond delay="0"/>
                                          </p:stCondLst>
                                        </p:cTn>
                                        <p:tgtEl>
                                          <p:spTgt spid="84"/>
                                        </p:tgtEl>
                                        <p:attrNameLst>
                                          <p:attrName>style.visibility</p:attrName>
                                        </p:attrNameLst>
                                      </p:cBhvr>
                                      <p:to>
                                        <p:strVal val="visible"/>
                                      </p:to>
                                    </p:set>
                                    <p:animEffect transition="in" filter="blinds(horizontal)">
                                      <p:cBhvr>
                                        <p:cTn id="68" dur="500"/>
                                        <p:tgtEl>
                                          <p:spTgt spid="84"/>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nodeType="clickEffect">
                                  <p:stCondLst>
                                    <p:cond delay="0"/>
                                  </p:stCondLst>
                                  <p:childTnLst>
                                    <p:set>
                                      <p:cBhvr>
                                        <p:cTn id="72" dur="1" fill="hold">
                                          <p:stCondLst>
                                            <p:cond delay="0"/>
                                          </p:stCondLst>
                                        </p:cTn>
                                        <p:tgtEl>
                                          <p:spTgt spid="70"/>
                                        </p:tgtEl>
                                        <p:attrNameLst>
                                          <p:attrName>style.visibility</p:attrName>
                                        </p:attrNameLst>
                                      </p:cBhvr>
                                      <p:to>
                                        <p:strVal val="visible"/>
                                      </p:to>
                                    </p:set>
                                    <p:animEffect transition="in" filter="blinds(horizontal)">
                                      <p:cBhvr>
                                        <p:cTn id="73" dur="500"/>
                                        <p:tgtEl>
                                          <p:spTgt spid="70"/>
                                        </p:tgtEl>
                                      </p:cBhvr>
                                    </p:animEffect>
                                  </p:childTnLst>
                                </p:cTn>
                              </p:par>
                              <p:par>
                                <p:cTn id="74" presetID="3" presetClass="entr" presetSubtype="10" fill="hold" grpId="0" nodeType="withEffect">
                                  <p:stCondLst>
                                    <p:cond delay="0"/>
                                  </p:stCondLst>
                                  <p:childTnLst>
                                    <p:set>
                                      <p:cBhvr>
                                        <p:cTn id="75" dur="1" fill="hold">
                                          <p:stCondLst>
                                            <p:cond delay="0"/>
                                          </p:stCondLst>
                                        </p:cTn>
                                        <p:tgtEl>
                                          <p:spTgt spid="79"/>
                                        </p:tgtEl>
                                        <p:attrNameLst>
                                          <p:attrName>style.visibility</p:attrName>
                                        </p:attrNameLst>
                                      </p:cBhvr>
                                      <p:to>
                                        <p:strVal val="visible"/>
                                      </p:to>
                                    </p:set>
                                    <p:animEffect transition="in" filter="blinds(horizontal)">
                                      <p:cBhvr>
                                        <p:cTn id="76" dur="500"/>
                                        <p:tgtEl>
                                          <p:spTgt spid="79"/>
                                        </p:tgtEl>
                                      </p:cBhvr>
                                    </p:animEffect>
                                  </p:childTnLst>
                                </p:cTn>
                              </p:par>
                              <p:par>
                                <p:cTn id="77" presetID="3" presetClass="entr" presetSubtype="10" fill="hold" grpId="0" nodeType="with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blinds(horizontal)">
                                      <p:cBhvr>
                                        <p:cTn id="79" dur="500"/>
                                        <p:tgtEl>
                                          <p:spTgt spid="66"/>
                                        </p:tgtEl>
                                      </p:cBhvr>
                                    </p:animEffect>
                                  </p:childTnLst>
                                </p:cTn>
                              </p:par>
                              <p:par>
                                <p:cTn id="80" presetID="3" presetClass="entr" presetSubtype="10" fill="hold" nodeType="with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blinds(horizontal)">
                                      <p:cBhvr>
                                        <p:cTn id="82" dur="500"/>
                                        <p:tgtEl>
                                          <p:spTgt spid="67"/>
                                        </p:tgtEl>
                                      </p:cBhvr>
                                    </p:animEffect>
                                  </p:childTnLst>
                                </p:cTn>
                              </p:par>
                              <p:par>
                                <p:cTn id="83" presetID="3" presetClass="entr" presetSubtype="10" fill="hold" grpId="0" nodeType="withEffect">
                                  <p:stCondLst>
                                    <p:cond delay="0"/>
                                  </p:stCondLst>
                                  <p:childTnLst>
                                    <p:set>
                                      <p:cBhvr>
                                        <p:cTn id="84" dur="1" fill="hold">
                                          <p:stCondLst>
                                            <p:cond delay="0"/>
                                          </p:stCondLst>
                                        </p:cTn>
                                        <p:tgtEl>
                                          <p:spTgt spid="68"/>
                                        </p:tgtEl>
                                        <p:attrNameLst>
                                          <p:attrName>style.visibility</p:attrName>
                                        </p:attrNameLst>
                                      </p:cBhvr>
                                      <p:to>
                                        <p:strVal val="visible"/>
                                      </p:to>
                                    </p:set>
                                    <p:animEffect transition="in" filter="blinds(horizontal)">
                                      <p:cBhvr>
                                        <p:cTn id="85" dur="500"/>
                                        <p:tgtEl>
                                          <p:spTgt spid="68"/>
                                        </p:tgtEl>
                                      </p:cBhvr>
                                    </p:animEffect>
                                  </p:childTnLst>
                                </p:cTn>
                              </p:par>
                            </p:childTnLst>
                          </p:cTn>
                        </p:par>
                      </p:childTnLst>
                    </p:cTn>
                  </p:par>
                  <p:par>
                    <p:cTn id="86" fill="hold">
                      <p:stCondLst>
                        <p:cond delay="indefinite"/>
                      </p:stCondLst>
                      <p:childTnLst>
                        <p:par>
                          <p:cTn id="87" fill="hold">
                            <p:stCondLst>
                              <p:cond delay="0"/>
                            </p:stCondLst>
                            <p:childTnLst>
                              <p:par>
                                <p:cTn id="88" presetID="3" presetClass="entr" presetSubtype="10" fill="hold" grpId="0" nodeType="click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blinds(horizontal)">
                                      <p:cBhvr>
                                        <p:cTn id="90" dur="500"/>
                                        <p:tgtEl>
                                          <p:spTgt spid="72"/>
                                        </p:tgtEl>
                                      </p:cBhvr>
                                    </p:animEffect>
                                  </p:childTnLst>
                                </p:cTn>
                              </p:par>
                              <p:par>
                                <p:cTn id="91" presetID="3" presetClass="entr" presetSubtype="10" fill="hold" nodeType="with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blinds(horizontal)">
                                      <p:cBhvr>
                                        <p:cTn id="93" dur="500"/>
                                        <p:tgtEl>
                                          <p:spTgt spid="71"/>
                                        </p:tgtEl>
                                      </p:cBhvr>
                                    </p:animEffect>
                                  </p:childTnLst>
                                </p:cTn>
                              </p:par>
                              <p:par>
                                <p:cTn id="94" presetID="3" presetClass="entr" presetSubtype="10" fill="hold" grpId="0" nodeType="withEffect">
                                  <p:stCondLst>
                                    <p:cond delay="0"/>
                                  </p:stCondLst>
                                  <p:childTnLst>
                                    <p:set>
                                      <p:cBhvr>
                                        <p:cTn id="95" dur="1" fill="hold">
                                          <p:stCondLst>
                                            <p:cond delay="0"/>
                                          </p:stCondLst>
                                        </p:cTn>
                                        <p:tgtEl>
                                          <p:spTgt spid="96"/>
                                        </p:tgtEl>
                                        <p:attrNameLst>
                                          <p:attrName>style.visibility</p:attrName>
                                        </p:attrNameLst>
                                      </p:cBhvr>
                                      <p:to>
                                        <p:strVal val="visible"/>
                                      </p:to>
                                    </p:set>
                                    <p:animEffect transition="in" filter="blinds(horizontal)">
                                      <p:cBhvr>
                                        <p:cTn id="96" dur="500"/>
                                        <p:tgtEl>
                                          <p:spTgt spid="96"/>
                                        </p:tgtEl>
                                      </p:cBhvr>
                                    </p:animEffect>
                                  </p:childTnLst>
                                </p:cTn>
                              </p:par>
                              <p:par>
                                <p:cTn id="97" presetID="3" presetClass="entr" presetSubtype="10" fill="hold" nodeType="withEffect">
                                  <p:stCondLst>
                                    <p:cond delay="0"/>
                                  </p:stCondLst>
                                  <p:childTnLst>
                                    <p:set>
                                      <p:cBhvr>
                                        <p:cTn id="98" dur="1" fill="hold">
                                          <p:stCondLst>
                                            <p:cond delay="0"/>
                                          </p:stCondLst>
                                        </p:cTn>
                                        <p:tgtEl>
                                          <p:spTgt spid="85"/>
                                        </p:tgtEl>
                                        <p:attrNameLst>
                                          <p:attrName>style.visibility</p:attrName>
                                        </p:attrNameLst>
                                      </p:cBhvr>
                                      <p:to>
                                        <p:strVal val="visible"/>
                                      </p:to>
                                    </p:set>
                                    <p:animEffect transition="in" filter="blinds(horizontal)">
                                      <p:cBhvr>
                                        <p:cTn id="99" dur="500"/>
                                        <p:tgtEl>
                                          <p:spTgt spid="85"/>
                                        </p:tgtEl>
                                      </p:cBhvr>
                                    </p:animEffect>
                                  </p:childTnLst>
                                </p:cTn>
                              </p:par>
                            </p:childTnLst>
                          </p:cTn>
                        </p:par>
                      </p:childTnLst>
                    </p:cTn>
                  </p:par>
                  <p:par>
                    <p:cTn id="100" fill="hold">
                      <p:stCondLst>
                        <p:cond delay="indefinite"/>
                      </p:stCondLst>
                      <p:childTnLst>
                        <p:par>
                          <p:cTn id="101" fill="hold">
                            <p:stCondLst>
                              <p:cond delay="0"/>
                            </p:stCondLst>
                            <p:childTnLst>
                              <p:par>
                                <p:cTn id="102" presetID="3" presetClass="entr" presetSubtype="10" fill="hold" nodeType="clickEffect">
                                  <p:stCondLst>
                                    <p:cond delay="0"/>
                                  </p:stCondLst>
                                  <p:childTnLst>
                                    <p:set>
                                      <p:cBhvr>
                                        <p:cTn id="103" dur="1" fill="hold">
                                          <p:stCondLst>
                                            <p:cond delay="0"/>
                                          </p:stCondLst>
                                        </p:cTn>
                                        <p:tgtEl>
                                          <p:spTgt spid="55"/>
                                        </p:tgtEl>
                                        <p:attrNameLst>
                                          <p:attrName>style.visibility</p:attrName>
                                        </p:attrNameLst>
                                      </p:cBhvr>
                                      <p:to>
                                        <p:strVal val="visible"/>
                                      </p:to>
                                    </p:set>
                                    <p:animEffect transition="in" filter="blinds(horizontal)">
                                      <p:cBhvr>
                                        <p:cTn id="104" dur="500"/>
                                        <p:tgtEl>
                                          <p:spTgt spid="55"/>
                                        </p:tgtEl>
                                      </p:cBhvr>
                                    </p:animEffect>
                                  </p:childTnLst>
                                </p:cTn>
                              </p:par>
                              <p:par>
                                <p:cTn id="105" presetID="3" presetClass="entr" presetSubtype="10" fill="hold" grpId="0" nodeType="withEffect">
                                  <p:stCondLst>
                                    <p:cond delay="0"/>
                                  </p:stCondLst>
                                  <p:childTnLst>
                                    <p:set>
                                      <p:cBhvr>
                                        <p:cTn id="106" dur="1" fill="hold">
                                          <p:stCondLst>
                                            <p:cond delay="0"/>
                                          </p:stCondLst>
                                        </p:cTn>
                                        <p:tgtEl>
                                          <p:spTgt spid="95"/>
                                        </p:tgtEl>
                                        <p:attrNameLst>
                                          <p:attrName>style.visibility</p:attrName>
                                        </p:attrNameLst>
                                      </p:cBhvr>
                                      <p:to>
                                        <p:strVal val="visible"/>
                                      </p:to>
                                    </p:set>
                                    <p:animEffect transition="in" filter="blinds(horizontal)">
                                      <p:cBhvr>
                                        <p:cTn id="107" dur="500"/>
                                        <p:tgtEl>
                                          <p:spTgt spid="95"/>
                                        </p:tgtEl>
                                      </p:cBhvr>
                                    </p:animEffect>
                                  </p:childTnLst>
                                </p:cTn>
                              </p:par>
                              <p:par>
                                <p:cTn id="108" presetID="3" presetClass="entr" presetSubtype="10" fill="hold" grpId="0" nodeType="withEffect">
                                  <p:stCondLst>
                                    <p:cond delay="0"/>
                                  </p:stCondLst>
                                  <p:childTnLst>
                                    <p:set>
                                      <p:cBhvr>
                                        <p:cTn id="109" dur="1" fill="hold">
                                          <p:stCondLst>
                                            <p:cond delay="0"/>
                                          </p:stCondLst>
                                        </p:cTn>
                                        <p:tgtEl>
                                          <p:spTgt spid="94"/>
                                        </p:tgtEl>
                                        <p:attrNameLst>
                                          <p:attrName>style.visibility</p:attrName>
                                        </p:attrNameLst>
                                      </p:cBhvr>
                                      <p:to>
                                        <p:strVal val="visible"/>
                                      </p:to>
                                    </p:set>
                                    <p:animEffect transition="in" filter="blinds(horizontal)">
                                      <p:cBhvr>
                                        <p:cTn id="110" dur="500"/>
                                        <p:tgtEl>
                                          <p:spTgt spid="94"/>
                                        </p:tgtEl>
                                      </p:cBhvr>
                                    </p:animEffect>
                                  </p:childTnLst>
                                </p:cTn>
                              </p:par>
                              <p:par>
                                <p:cTn id="111" presetID="3" presetClass="entr" presetSubtype="10" fill="hold" grpId="0" nodeType="with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blinds(horizontal)">
                                      <p:cBhvr>
                                        <p:cTn id="113" dur="500"/>
                                        <p:tgtEl>
                                          <p:spTgt spid="73"/>
                                        </p:tgtEl>
                                      </p:cBhvr>
                                    </p:animEffect>
                                  </p:childTnLst>
                                </p:cTn>
                              </p:par>
                              <p:par>
                                <p:cTn id="114" presetID="3" presetClass="entr" presetSubtype="10" fill="hold" grpId="0" nodeType="with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blinds(horizontal)">
                                      <p:cBhvr>
                                        <p:cTn id="116" dur="500"/>
                                        <p:tgtEl>
                                          <p:spTgt spid="54"/>
                                        </p:tgtEl>
                                      </p:cBhvr>
                                    </p:animEffect>
                                  </p:childTnLst>
                                </p:cTn>
                              </p:par>
                            </p:childTnLst>
                          </p:cTn>
                        </p:par>
                      </p:childTnLst>
                    </p:cTn>
                  </p:par>
                  <p:par>
                    <p:cTn id="117" fill="hold">
                      <p:stCondLst>
                        <p:cond delay="indefinite"/>
                      </p:stCondLst>
                      <p:childTnLst>
                        <p:par>
                          <p:cTn id="118" fill="hold">
                            <p:stCondLst>
                              <p:cond delay="0"/>
                            </p:stCondLst>
                            <p:childTnLst>
                              <p:par>
                                <p:cTn id="119" presetID="3" presetClass="entr" presetSubtype="10" fill="hold" nodeType="click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blinds(horizontal)">
                                      <p:cBhvr>
                                        <p:cTn id="121" dur="500"/>
                                        <p:tgtEl>
                                          <p:spTgt spid="89"/>
                                        </p:tgtEl>
                                      </p:cBhvr>
                                    </p:animEffect>
                                  </p:childTnLst>
                                </p:cTn>
                              </p:par>
                              <p:par>
                                <p:cTn id="122" presetID="3" presetClass="entr" presetSubtype="10" fill="hold" nodeType="with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blinds(horizontal)">
                                      <p:cBhvr>
                                        <p:cTn id="124" dur="500"/>
                                        <p:tgtEl>
                                          <p:spTgt spid="90"/>
                                        </p:tgtEl>
                                      </p:cBhvr>
                                    </p:animEffect>
                                  </p:childTnLst>
                                </p:cTn>
                              </p:par>
                              <p:par>
                                <p:cTn id="125" presetID="3" presetClass="entr" presetSubtype="10" fill="hold" nodeType="withEffect">
                                  <p:stCondLst>
                                    <p:cond delay="0"/>
                                  </p:stCondLst>
                                  <p:childTnLst>
                                    <p:set>
                                      <p:cBhvr>
                                        <p:cTn id="126" dur="1" fill="hold">
                                          <p:stCondLst>
                                            <p:cond delay="0"/>
                                          </p:stCondLst>
                                        </p:cTn>
                                        <p:tgtEl>
                                          <p:spTgt spid="82"/>
                                        </p:tgtEl>
                                        <p:attrNameLst>
                                          <p:attrName>style.visibility</p:attrName>
                                        </p:attrNameLst>
                                      </p:cBhvr>
                                      <p:to>
                                        <p:strVal val="visible"/>
                                      </p:to>
                                    </p:set>
                                    <p:animEffect transition="in" filter="blinds(horizontal)">
                                      <p:cBhvr>
                                        <p:cTn id="127" dur="500"/>
                                        <p:tgtEl>
                                          <p:spTgt spid="82"/>
                                        </p:tgtEl>
                                      </p:cBhvr>
                                    </p:animEffect>
                                  </p:childTnLst>
                                </p:cTn>
                              </p:par>
                              <p:par>
                                <p:cTn id="128" presetID="3" presetClass="entr" presetSubtype="1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Effect transition="in" filter="blinds(horizontal)">
                                      <p:cBhvr>
                                        <p:cTn id="130" dur="500"/>
                                        <p:tgtEl>
                                          <p:spTgt spid="80"/>
                                        </p:tgtEl>
                                      </p:cBhvr>
                                    </p:animEffect>
                                  </p:childTnLst>
                                </p:cTn>
                              </p:par>
                              <p:par>
                                <p:cTn id="131" presetID="3" presetClass="entr" presetSubtype="10" fill="hold" grpId="0" nodeType="withEffect">
                                  <p:stCondLst>
                                    <p:cond delay="0"/>
                                  </p:stCondLst>
                                  <p:childTnLst>
                                    <p:set>
                                      <p:cBhvr>
                                        <p:cTn id="132" dur="1" fill="hold">
                                          <p:stCondLst>
                                            <p:cond delay="0"/>
                                          </p:stCondLst>
                                        </p:cTn>
                                        <p:tgtEl>
                                          <p:spTgt spid="83"/>
                                        </p:tgtEl>
                                        <p:attrNameLst>
                                          <p:attrName>style.visibility</p:attrName>
                                        </p:attrNameLst>
                                      </p:cBhvr>
                                      <p:to>
                                        <p:strVal val="visible"/>
                                      </p:to>
                                    </p:set>
                                    <p:animEffect transition="in" filter="blinds(horizontal)">
                                      <p:cBhvr>
                                        <p:cTn id="133" dur="500"/>
                                        <p:tgtEl>
                                          <p:spTgt spid="83"/>
                                        </p:tgtEl>
                                      </p:cBhvr>
                                    </p:animEffect>
                                  </p:childTnLst>
                                </p:cTn>
                              </p:par>
                              <p:par>
                                <p:cTn id="134" presetID="3" presetClass="entr" presetSubtype="10" fill="hold" grpId="0" nodeType="withEffect">
                                  <p:stCondLst>
                                    <p:cond delay="0"/>
                                  </p:stCondLst>
                                  <p:childTnLst>
                                    <p:set>
                                      <p:cBhvr>
                                        <p:cTn id="135" dur="1" fill="hold">
                                          <p:stCondLst>
                                            <p:cond delay="0"/>
                                          </p:stCondLst>
                                        </p:cTn>
                                        <p:tgtEl>
                                          <p:spTgt spid="99"/>
                                        </p:tgtEl>
                                        <p:attrNameLst>
                                          <p:attrName>style.visibility</p:attrName>
                                        </p:attrNameLst>
                                      </p:cBhvr>
                                      <p:to>
                                        <p:strVal val="visible"/>
                                      </p:to>
                                    </p:set>
                                    <p:animEffect transition="in" filter="blinds(horizontal)">
                                      <p:cBhvr>
                                        <p:cTn id="136" dur="500"/>
                                        <p:tgtEl>
                                          <p:spTgt spid="99"/>
                                        </p:tgtEl>
                                      </p:cBhvr>
                                    </p:animEffect>
                                  </p:childTnLst>
                                </p:cTn>
                              </p:par>
                            </p:childTnLst>
                          </p:cTn>
                        </p:par>
                      </p:childTnLst>
                    </p:cTn>
                  </p:par>
                  <p:par>
                    <p:cTn id="137" fill="hold">
                      <p:stCondLst>
                        <p:cond delay="indefinite"/>
                      </p:stCondLst>
                      <p:childTnLst>
                        <p:par>
                          <p:cTn id="138" fill="hold">
                            <p:stCondLst>
                              <p:cond delay="0"/>
                            </p:stCondLst>
                            <p:childTnLst>
                              <p:par>
                                <p:cTn id="139" presetID="3" presetClass="entr" presetSubtype="10" fill="hold" nodeType="clickEffect">
                                  <p:stCondLst>
                                    <p:cond delay="0"/>
                                  </p:stCondLst>
                                  <p:childTnLst>
                                    <p:set>
                                      <p:cBhvr>
                                        <p:cTn id="140" dur="1" fill="hold">
                                          <p:stCondLst>
                                            <p:cond delay="0"/>
                                          </p:stCondLst>
                                        </p:cTn>
                                        <p:tgtEl>
                                          <p:spTgt spid="92"/>
                                        </p:tgtEl>
                                        <p:attrNameLst>
                                          <p:attrName>style.visibility</p:attrName>
                                        </p:attrNameLst>
                                      </p:cBhvr>
                                      <p:to>
                                        <p:strVal val="visible"/>
                                      </p:to>
                                    </p:set>
                                    <p:animEffect transition="in" filter="blinds(horizontal)">
                                      <p:cBhvr>
                                        <p:cTn id="141" dur="500"/>
                                        <p:tgtEl>
                                          <p:spTgt spid="92"/>
                                        </p:tgtEl>
                                      </p:cBhvr>
                                    </p:animEffect>
                                  </p:childTnLst>
                                </p:cTn>
                              </p:par>
                              <p:par>
                                <p:cTn id="142" presetID="3" presetClass="entr" presetSubtype="10" fill="hold" nodeType="withEffect">
                                  <p:stCondLst>
                                    <p:cond delay="0"/>
                                  </p:stCondLst>
                                  <p:childTnLst>
                                    <p:set>
                                      <p:cBhvr>
                                        <p:cTn id="143" dur="1" fill="hold">
                                          <p:stCondLst>
                                            <p:cond delay="0"/>
                                          </p:stCondLst>
                                        </p:cTn>
                                        <p:tgtEl>
                                          <p:spTgt spid="91"/>
                                        </p:tgtEl>
                                        <p:attrNameLst>
                                          <p:attrName>style.visibility</p:attrName>
                                        </p:attrNameLst>
                                      </p:cBhvr>
                                      <p:to>
                                        <p:strVal val="visible"/>
                                      </p:to>
                                    </p:set>
                                    <p:animEffect transition="in" filter="blinds(horizontal)">
                                      <p:cBhvr>
                                        <p:cTn id="144" dur="500"/>
                                        <p:tgtEl>
                                          <p:spTgt spid="91"/>
                                        </p:tgtEl>
                                      </p:cBhvr>
                                    </p:animEffect>
                                  </p:childTnLst>
                                </p:cTn>
                              </p:par>
                              <p:par>
                                <p:cTn id="145" presetID="3" presetClass="entr" presetSubtype="10" fill="hold" grpId="0" nodeType="withEffect">
                                  <p:stCondLst>
                                    <p:cond delay="0"/>
                                  </p:stCondLst>
                                  <p:childTnLst>
                                    <p:set>
                                      <p:cBhvr>
                                        <p:cTn id="146" dur="1" fill="hold">
                                          <p:stCondLst>
                                            <p:cond delay="0"/>
                                          </p:stCondLst>
                                        </p:cTn>
                                        <p:tgtEl>
                                          <p:spTgt spid="93"/>
                                        </p:tgtEl>
                                        <p:attrNameLst>
                                          <p:attrName>style.visibility</p:attrName>
                                        </p:attrNameLst>
                                      </p:cBhvr>
                                      <p:to>
                                        <p:strVal val="visible"/>
                                      </p:to>
                                    </p:set>
                                    <p:animEffect transition="in" filter="blinds(horizontal)">
                                      <p:cBhvr>
                                        <p:cTn id="147" dur="500"/>
                                        <p:tgtEl>
                                          <p:spTgt spid="93"/>
                                        </p:tgtEl>
                                      </p:cBhvr>
                                    </p:animEffect>
                                  </p:childTnLst>
                                </p:cTn>
                              </p:par>
                            </p:childTnLst>
                          </p:cTn>
                        </p:par>
                      </p:childTnLst>
                    </p:cTn>
                  </p:par>
                  <p:par>
                    <p:cTn id="148" fill="hold">
                      <p:stCondLst>
                        <p:cond delay="indefinite"/>
                      </p:stCondLst>
                      <p:childTnLst>
                        <p:par>
                          <p:cTn id="149" fill="hold">
                            <p:stCondLst>
                              <p:cond delay="0"/>
                            </p:stCondLst>
                            <p:childTnLst>
                              <p:par>
                                <p:cTn id="150" presetID="3" presetClass="entr" presetSubtype="10" fill="hold" nodeType="clickEffect">
                                  <p:stCondLst>
                                    <p:cond delay="0"/>
                                  </p:stCondLst>
                                  <p:childTnLst>
                                    <p:set>
                                      <p:cBhvr>
                                        <p:cTn id="151" dur="1" fill="hold">
                                          <p:stCondLst>
                                            <p:cond delay="0"/>
                                          </p:stCondLst>
                                        </p:cTn>
                                        <p:tgtEl>
                                          <p:spTgt spid="97"/>
                                        </p:tgtEl>
                                        <p:attrNameLst>
                                          <p:attrName>style.visibility</p:attrName>
                                        </p:attrNameLst>
                                      </p:cBhvr>
                                      <p:to>
                                        <p:strVal val="visible"/>
                                      </p:to>
                                    </p:set>
                                    <p:animEffect transition="in" filter="blinds(horizontal)">
                                      <p:cBhvr>
                                        <p:cTn id="152" dur="500"/>
                                        <p:tgtEl>
                                          <p:spTgt spid="97"/>
                                        </p:tgtEl>
                                      </p:cBhvr>
                                    </p:animEffect>
                                  </p:childTnLst>
                                </p:cTn>
                              </p:par>
                              <p:par>
                                <p:cTn id="153" presetID="3" presetClass="entr" presetSubtype="10" fill="hold" grpId="0" nodeType="withEffect">
                                  <p:stCondLst>
                                    <p:cond delay="0"/>
                                  </p:stCondLst>
                                  <p:childTnLst>
                                    <p:set>
                                      <p:cBhvr>
                                        <p:cTn id="154" dur="1" fill="hold">
                                          <p:stCondLst>
                                            <p:cond delay="0"/>
                                          </p:stCondLst>
                                        </p:cTn>
                                        <p:tgtEl>
                                          <p:spTgt spid="98"/>
                                        </p:tgtEl>
                                        <p:attrNameLst>
                                          <p:attrName>style.visibility</p:attrName>
                                        </p:attrNameLst>
                                      </p:cBhvr>
                                      <p:to>
                                        <p:strVal val="visible"/>
                                      </p:to>
                                    </p:set>
                                    <p:animEffect transition="in" filter="blinds(horizontal)">
                                      <p:cBhvr>
                                        <p:cTn id="155" dur="500"/>
                                        <p:tgtEl>
                                          <p:spTgt spid="98"/>
                                        </p:tgtEl>
                                      </p:cBhvr>
                                    </p:animEffect>
                                  </p:childTnLst>
                                </p:cTn>
                              </p:par>
                            </p:childTnLst>
                          </p:cTn>
                        </p:par>
                      </p:childTnLst>
                    </p:cTn>
                  </p:par>
                  <p:par>
                    <p:cTn id="156" fill="hold">
                      <p:stCondLst>
                        <p:cond delay="indefinite"/>
                      </p:stCondLst>
                      <p:childTnLst>
                        <p:par>
                          <p:cTn id="157" fill="hold">
                            <p:stCondLst>
                              <p:cond delay="0"/>
                            </p:stCondLst>
                            <p:childTnLst>
                              <p:par>
                                <p:cTn id="158" presetID="3" presetClass="entr" presetSubtype="10" fill="hold" nodeType="clickEffect">
                                  <p:stCondLst>
                                    <p:cond delay="0"/>
                                  </p:stCondLst>
                                  <p:childTnLst>
                                    <p:set>
                                      <p:cBhvr>
                                        <p:cTn id="159" dur="1" fill="hold">
                                          <p:stCondLst>
                                            <p:cond delay="0"/>
                                          </p:stCondLst>
                                        </p:cTn>
                                        <p:tgtEl>
                                          <p:spTgt spid="57"/>
                                        </p:tgtEl>
                                        <p:attrNameLst>
                                          <p:attrName>style.visibility</p:attrName>
                                        </p:attrNameLst>
                                      </p:cBhvr>
                                      <p:to>
                                        <p:strVal val="visible"/>
                                      </p:to>
                                    </p:set>
                                    <p:animEffect transition="in" filter="blinds(horizontal)">
                                      <p:cBhvr>
                                        <p:cTn id="160" dur="500"/>
                                        <p:tgtEl>
                                          <p:spTgt spid="57"/>
                                        </p:tgtEl>
                                      </p:cBhvr>
                                    </p:animEffect>
                                  </p:childTnLst>
                                </p:cTn>
                              </p:par>
                              <p:par>
                                <p:cTn id="161" presetID="3" presetClass="entr" presetSubtype="10" fill="hold" grpId="0" nodeType="withEffect">
                                  <p:stCondLst>
                                    <p:cond delay="0"/>
                                  </p:stCondLst>
                                  <p:childTnLst>
                                    <p:set>
                                      <p:cBhvr>
                                        <p:cTn id="162" dur="1" fill="hold">
                                          <p:stCondLst>
                                            <p:cond delay="0"/>
                                          </p:stCondLst>
                                        </p:cTn>
                                        <p:tgtEl>
                                          <p:spTgt spid="58"/>
                                        </p:tgtEl>
                                        <p:attrNameLst>
                                          <p:attrName>style.visibility</p:attrName>
                                        </p:attrNameLst>
                                      </p:cBhvr>
                                      <p:to>
                                        <p:strVal val="visible"/>
                                      </p:to>
                                    </p:set>
                                    <p:animEffect transition="in" filter="blinds(horizontal)">
                                      <p:cBhvr>
                                        <p:cTn id="163" dur="500"/>
                                        <p:tgtEl>
                                          <p:spTgt spid="58"/>
                                        </p:tgtEl>
                                      </p:cBhvr>
                                    </p:animEffect>
                                  </p:childTnLst>
                                </p:cTn>
                              </p:par>
                              <p:par>
                                <p:cTn id="164" presetID="3" presetClass="entr" presetSubtype="10" fill="hold" grpId="0" nodeType="withEffect">
                                  <p:stCondLst>
                                    <p:cond delay="0"/>
                                  </p:stCondLst>
                                  <p:childTnLst>
                                    <p:set>
                                      <p:cBhvr>
                                        <p:cTn id="165" dur="1" fill="hold">
                                          <p:stCondLst>
                                            <p:cond delay="0"/>
                                          </p:stCondLst>
                                        </p:cTn>
                                        <p:tgtEl>
                                          <p:spTgt spid="56"/>
                                        </p:tgtEl>
                                        <p:attrNameLst>
                                          <p:attrName>style.visibility</p:attrName>
                                        </p:attrNameLst>
                                      </p:cBhvr>
                                      <p:to>
                                        <p:strVal val="visible"/>
                                      </p:to>
                                    </p:set>
                                    <p:animEffect transition="in" filter="blinds(horizontal)">
                                      <p:cBhvr>
                                        <p:cTn id="166" dur="500"/>
                                        <p:tgtEl>
                                          <p:spTgt spid="56"/>
                                        </p:tgtEl>
                                      </p:cBhvr>
                                    </p:animEffect>
                                  </p:childTnLst>
                                </p:cTn>
                              </p:par>
                              <p:par>
                                <p:cTn id="167" presetID="3" presetClass="entr" presetSubtype="10" fill="hold" grpId="0" nodeType="withEffect">
                                  <p:stCondLst>
                                    <p:cond delay="0"/>
                                  </p:stCondLst>
                                  <p:childTnLst>
                                    <p:set>
                                      <p:cBhvr>
                                        <p:cTn id="168" dur="1" fill="hold">
                                          <p:stCondLst>
                                            <p:cond delay="0"/>
                                          </p:stCondLst>
                                        </p:cTn>
                                        <p:tgtEl>
                                          <p:spTgt spid="88"/>
                                        </p:tgtEl>
                                        <p:attrNameLst>
                                          <p:attrName>style.visibility</p:attrName>
                                        </p:attrNameLst>
                                      </p:cBhvr>
                                      <p:to>
                                        <p:strVal val="visible"/>
                                      </p:to>
                                    </p:set>
                                    <p:animEffect transition="in" filter="blinds(horizontal)">
                                      <p:cBhvr>
                                        <p:cTn id="169" dur="500"/>
                                        <p:tgtEl>
                                          <p:spTgt spid="88"/>
                                        </p:tgtEl>
                                      </p:cBhvr>
                                    </p:animEffect>
                                  </p:childTnLst>
                                </p:cTn>
                              </p:par>
                              <p:par>
                                <p:cTn id="170" presetID="3" presetClass="entr" presetSubtype="10" fill="hold" nodeType="withEffect">
                                  <p:stCondLst>
                                    <p:cond delay="0"/>
                                  </p:stCondLst>
                                  <p:childTnLst>
                                    <p:set>
                                      <p:cBhvr>
                                        <p:cTn id="171" dur="1" fill="hold">
                                          <p:stCondLst>
                                            <p:cond delay="0"/>
                                          </p:stCondLst>
                                        </p:cTn>
                                        <p:tgtEl>
                                          <p:spTgt spid="87"/>
                                        </p:tgtEl>
                                        <p:attrNameLst>
                                          <p:attrName>style.visibility</p:attrName>
                                        </p:attrNameLst>
                                      </p:cBhvr>
                                      <p:to>
                                        <p:strVal val="visible"/>
                                      </p:to>
                                    </p:set>
                                    <p:animEffect transition="in" filter="blinds(horizontal)">
                                      <p:cBhvr>
                                        <p:cTn id="17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6" grpId="0" animBg="1"/>
      <p:bldP spid="58" grpId="0"/>
      <p:bldP spid="64" grpId="0"/>
      <p:bldP spid="66" grpId="0"/>
      <p:bldP spid="66" grpId="1"/>
      <p:bldP spid="68" grpId="0" animBg="1"/>
      <p:bldP spid="72" grpId="0"/>
      <p:bldP spid="73" grpId="0" animBg="1"/>
      <p:bldP spid="74" grpId="0"/>
      <p:bldP spid="77" grpId="0"/>
      <p:bldP spid="79" grpId="0"/>
      <p:bldP spid="80" grpId="0" animBg="1"/>
      <p:bldP spid="83" grpId="0"/>
      <p:bldP spid="84" grpId="0"/>
      <p:bldGraphic spid="86" grpId="0">
        <p:bldAsOne/>
      </p:bldGraphic>
      <p:bldP spid="88" grpId="0"/>
      <p:bldP spid="93" grpId="0"/>
      <p:bldP spid="94" grpId="0"/>
      <p:bldP spid="95" grpId="0"/>
      <p:bldP spid="96" grpId="0"/>
      <p:bldP spid="98" grpId="0"/>
      <p:bldP spid="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3347" y="358775"/>
            <a:ext cx="10834688" cy="669925"/>
          </a:xfrm>
          <a:prstGeom prst="rect">
            <a:avLst/>
          </a:prstGeom>
        </p:spPr>
        <p:txBody>
          <a:bodyPr/>
          <a:lstStyle/>
          <a:p>
            <a:r>
              <a:rPr lang="en-US" altLang="zh-CN" dirty="0" smtClean="0"/>
              <a:t>Demo: Role-based VNF Testing Workflow</a:t>
            </a:r>
            <a:endParaRPr lang="en-US" dirty="0"/>
          </a:p>
        </p:txBody>
      </p:sp>
      <p:sp>
        <p:nvSpPr>
          <p:cNvPr id="50" name="TextBox 49"/>
          <p:cNvSpPr txBox="1"/>
          <p:nvPr/>
        </p:nvSpPr>
        <p:spPr>
          <a:xfrm>
            <a:off x="240041" y="1272714"/>
            <a:ext cx="9511360" cy="646331"/>
          </a:xfrm>
          <a:prstGeom prst="rect">
            <a:avLst/>
          </a:prstGeom>
          <a:noFill/>
        </p:spPr>
        <p:txBody>
          <a:bodyPr wrap="square" rtlCol="0">
            <a:spAutoFit/>
          </a:bodyPr>
          <a:lstStyle/>
          <a:p>
            <a:r>
              <a:rPr lang="en-US" altLang="zh-CN" b="1" dirty="0" smtClean="0"/>
              <a:t>SUT :</a:t>
            </a:r>
            <a:r>
              <a:rPr lang="en-US" altLang="zh-CN" dirty="0" smtClean="0"/>
              <a:t> Open source VNF - </a:t>
            </a:r>
            <a:r>
              <a:rPr lang="en-US" altLang="zh-CN" dirty="0" err="1" smtClean="0"/>
              <a:t>Openwrt</a:t>
            </a:r>
            <a:endParaRPr lang="en-US" altLang="zh-CN" dirty="0" smtClean="0"/>
          </a:p>
          <a:p>
            <a:r>
              <a:rPr lang="en-US" altLang="zh-CN" b="1" dirty="0" smtClean="0"/>
              <a:t>Test Instrument : </a:t>
            </a:r>
            <a:r>
              <a:rPr lang="en-US" altLang="zh-CN" dirty="0" smtClean="0"/>
              <a:t>Spirent virtual </a:t>
            </a:r>
            <a:r>
              <a:rPr lang="en-US" altLang="zh-CN" dirty="0" err="1" smtClean="0"/>
              <a:t>STCv</a:t>
            </a:r>
            <a:endParaRPr lang="en-US" altLang="zh-CN" dirty="0" smtClean="0"/>
          </a:p>
        </p:txBody>
      </p:sp>
      <p:sp>
        <p:nvSpPr>
          <p:cNvPr id="101" name="TextBox 100"/>
          <p:cNvSpPr txBox="1"/>
          <p:nvPr/>
        </p:nvSpPr>
        <p:spPr>
          <a:xfrm>
            <a:off x="4625479" y="3011514"/>
            <a:ext cx="2286000" cy="369332"/>
          </a:xfrm>
          <a:prstGeom prst="rect">
            <a:avLst/>
          </a:prstGeom>
          <a:noFill/>
        </p:spPr>
        <p:txBody>
          <a:bodyPr wrap="square" rtlCol="0">
            <a:spAutoFit/>
          </a:bodyPr>
          <a:lstStyle/>
          <a:p>
            <a:r>
              <a:rPr lang="en-US" altLang="zh-CN" dirty="0" smtClean="0"/>
              <a:t>Test Case Developer</a:t>
            </a:r>
            <a:endParaRPr lang="zh-CN" altLang="en-US" dirty="0"/>
          </a:p>
        </p:txBody>
      </p:sp>
      <p:pic>
        <p:nvPicPr>
          <p:cNvPr id="102" name="Picture 3"/>
          <p:cNvPicPr>
            <a:picLocks noChangeAspect="1" noChangeArrowheads="1"/>
          </p:cNvPicPr>
          <p:nvPr/>
        </p:nvPicPr>
        <p:blipFill>
          <a:blip r:embed="rId8" cstate="print"/>
          <a:srcRect/>
          <a:stretch>
            <a:fillRect/>
          </a:stretch>
        </p:blipFill>
        <p:spPr bwMode="auto">
          <a:xfrm>
            <a:off x="4903805" y="2271135"/>
            <a:ext cx="1231078" cy="751807"/>
          </a:xfrm>
          <a:prstGeom prst="rect">
            <a:avLst/>
          </a:prstGeom>
          <a:ln>
            <a:noFill/>
          </a:ln>
          <a:effectLst>
            <a:outerShdw blurRad="292100" dist="139700" dir="2700000" algn="tl" rotWithShape="0">
              <a:srgbClr val="333333">
                <a:alpha val="65000"/>
              </a:srgbClr>
            </a:outerShdw>
          </a:effectLst>
        </p:spPr>
      </p:pic>
      <p:sp>
        <p:nvSpPr>
          <p:cNvPr id="103" name="TextBox 102"/>
          <p:cNvSpPr txBox="1"/>
          <p:nvPr/>
        </p:nvSpPr>
        <p:spPr>
          <a:xfrm>
            <a:off x="9021931" y="3006126"/>
            <a:ext cx="2581836" cy="369332"/>
          </a:xfrm>
          <a:prstGeom prst="rect">
            <a:avLst/>
          </a:prstGeom>
          <a:noFill/>
        </p:spPr>
        <p:txBody>
          <a:bodyPr wrap="square" rtlCol="0">
            <a:spAutoFit/>
          </a:bodyPr>
          <a:lstStyle/>
          <a:p>
            <a:r>
              <a:rPr lang="en-US" altLang="zh-CN" dirty="0" smtClean="0"/>
              <a:t>Test Executor</a:t>
            </a:r>
            <a:endParaRPr lang="zh-CN" altLang="en-US" dirty="0"/>
          </a:p>
        </p:txBody>
      </p:sp>
      <p:pic>
        <p:nvPicPr>
          <p:cNvPr id="104" name="Picture 4"/>
          <p:cNvPicPr>
            <a:picLocks noChangeAspect="1" noChangeArrowheads="1"/>
          </p:cNvPicPr>
          <p:nvPr/>
        </p:nvPicPr>
        <p:blipFill>
          <a:blip r:embed="rId9" cstate="print"/>
          <a:srcRect/>
          <a:stretch>
            <a:fillRect/>
          </a:stretch>
        </p:blipFill>
        <p:spPr bwMode="auto">
          <a:xfrm>
            <a:off x="9060287" y="2357287"/>
            <a:ext cx="1254309" cy="631747"/>
          </a:xfrm>
          <a:prstGeom prst="rect">
            <a:avLst/>
          </a:prstGeom>
          <a:ln>
            <a:noFill/>
          </a:ln>
          <a:effectLst>
            <a:outerShdw blurRad="292100" dist="139700" dir="2700000" algn="tl" rotWithShape="0">
              <a:srgbClr val="333333">
                <a:alpha val="65000"/>
              </a:srgbClr>
            </a:outerShdw>
          </a:effectLst>
        </p:spPr>
      </p:pic>
      <p:sp>
        <p:nvSpPr>
          <p:cNvPr id="107" name="TextBox 106"/>
          <p:cNvSpPr txBox="1"/>
          <p:nvPr/>
        </p:nvSpPr>
        <p:spPr>
          <a:xfrm>
            <a:off x="1503327" y="1935817"/>
            <a:ext cx="1140031" cy="369332"/>
          </a:xfrm>
          <a:prstGeom prst="rect">
            <a:avLst/>
          </a:prstGeom>
          <a:noFill/>
        </p:spPr>
        <p:txBody>
          <a:bodyPr wrap="square" rtlCol="0">
            <a:spAutoFit/>
          </a:bodyPr>
          <a:lstStyle/>
          <a:p>
            <a:r>
              <a:rPr lang="en-US" altLang="zh-CN" dirty="0" smtClean="0">
                <a:solidFill>
                  <a:srgbClr val="FFC000"/>
                </a:solidFill>
              </a:rPr>
              <a:t>Step1</a:t>
            </a:r>
            <a:endParaRPr lang="zh-CN" altLang="en-US" dirty="0">
              <a:solidFill>
                <a:srgbClr val="FFC000"/>
              </a:solidFill>
            </a:endParaRPr>
          </a:p>
        </p:txBody>
      </p:sp>
      <p:sp>
        <p:nvSpPr>
          <p:cNvPr id="108" name="TextBox 107"/>
          <p:cNvSpPr txBox="1"/>
          <p:nvPr/>
        </p:nvSpPr>
        <p:spPr>
          <a:xfrm>
            <a:off x="5076991" y="1973982"/>
            <a:ext cx="1140031" cy="369332"/>
          </a:xfrm>
          <a:prstGeom prst="rect">
            <a:avLst/>
          </a:prstGeom>
          <a:noFill/>
        </p:spPr>
        <p:txBody>
          <a:bodyPr wrap="square" rtlCol="0">
            <a:spAutoFit/>
          </a:bodyPr>
          <a:lstStyle>
            <a:defPPr>
              <a:defRPr lang="en-US"/>
            </a:defPPr>
            <a:lvl1pPr>
              <a:defRPr>
                <a:solidFill>
                  <a:srgbClr val="FFC000"/>
                </a:solidFill>
              </a:defRPr>
            </a:lvl1pPr>
          </a:lstStyle>
          <a:p>
            <a:r>
              <a:rPr lang="en-US" altLang="zh-CN" dirty="0"/>
              <a:t>Step2</a:t>
            </a:r>
            <a:endParaRPr lang="zh-CN" altLang="en-US" dirty="0"/>
          </a:p>
        </p:txBody>
      </p:sp>
      <p:sp>
        <p:nvSpPr>
          <p:cNvPr id="109" name="TextBox 108"/>
          <p:cNvSpPr txBox="1"/>
          <p:nvPr/>
        </p:nvSpPr>
        <p:spPr>
          <a:xfrm>
            <a:off x="9176250" y="1960126"/>
            <a:ext cx="1140031" cy="369332"/>
          </a:xfrm>
          <a:prstGeom prst="rect">
            <a:avLst/>
          </a:prstGeom>
          <a:noFill/>
        </p:spPr>
        <p:txBody>
          <a:bodyPr wrap="square" rtlCol="0">
            <a:spAutoFit/>
          </a:bodyPr>
          <a:lstStyle>
            <a:defPPr>
              <a:defRPr lang="en-US"/>
            </a:defPPr>
            <a:lvl1pPr>
              <a:defRPr>
                <a:solidFill>
                  <a:srgbClr val="FFC000"/>
                </a:solidFill>
              </a:defRPr>
            </a:lvl1pPr>
          </a:lstStyle>
          <a:p>
            <a:r>
              <a:rPr lang="en-US" altLang="zh-CN" dirty="0"/>
              <a:t>Step3</a:t>
            </a:r>
            <a:endParaRPr lang="zh-CN" altLang="en-US" dirty="0"/>
          </a:p>
        </p:txBody>
      </p:sp>
      <p:pic>
        <p:nvPicPr>
          <p:cNvPr id="52" name="Picture 2"/>
          <p:cNvPicPr>
            <a:picLocks noChangeAspect="1" noChangeArrowheads="1"/>
          </p:cNvPicPr>
          <p:nvPr/>
        </p:nvPicPr>
        <p:blipFill>
          <a:blip r:embed="rId10" cstate="print"/>
          <a:srcRect/>
          <a:stretch>
            <a:fillRect/>
          </a:stretch>
        </p:blipFill>
        <p:spPr bwMode="auto">
          <a:xfrm>
            <a:off x="1356967" y="2330155"/>
            <a:ext cx="1140311" cy="622879"/>
          </a:xfrm>
          <a:prstGeom prst="rect">
            <a:avLst/>
          </a:prstGeom>
          <a:ln>
            <a:noFill/>
          </a:ln>
          <a:effectLst>
            <a:outerShdw blurRad="292100" dist="139700" dir="2700000" algn="tl" rotWithShape="0">
              <a:srgbClr val="333333">
                <a:alpha val="65000"/>
              </a:srgbClr>
            </a:outerShdw>
          </a:effectLst>
        </p:spPr>
      </p:pic>
      <p:sp>
        <p:nvSpPr>
          <p:cNvPr id="51" name="TextBox 50"/>
          <p:cNvSpPr txBox="1"/>
          <p:nvPr/>
        </p:nvSpPr>
        <p:spPr>
          <a:xfrm>
            <a:off x="1219067" y="2999149"/>
            <a:ext cx="1814331" cy="369332"/>
          </a:xfrm>
          <a:prstGeom prst="rect">
            <a:avLst/>
          </a:prstGeom>
          <a:noFill/>
        </p:spPr>
        <p:txBody>
          <a:bodyPr wrap="square" rtlCol="0">
            <a:spAutoFit/>
          </a:bodyPr>
          <a:lstStyle/>
          <a:p>
            <a:r>
              <a:rPr lang="en-US" altLang="zh-CN" dirty="0" smtClean="0"/>
              <a:t>Test Designer</a:t>
            </a:r>
            <a:endParaRPr lang="zh-CN" altLang="en-US" dirty="0"/>
          </a:p>
        </p:txBody>
      </p:sp>
      <p:pic>
        <p:nvPicPr>
          <p:cNvPr id="5" name="Videoleap-1">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1"/>
          <a:stretch>
            <a:fillRect/>
          </a:stretch>
        </p:blipFill>
        <p:spPr>
          <a:xfrm>
            <a:off x="240042" y="3461164"/>
            <a:ext cx="3637478" cy="2443020"/>
          </a:xfrm>
          <a:prstGeom prst="rect">
            <a:avLst/>
          </a:prstGeom>
        </p:spPr>
      </p:pic>
      <p:pic>
        <p:nvPicPr>
          <p:cNvPr id="6" name="Videoleap-2">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12"/>
          <a:stretch>
            <a:fillRect/>
          </a:stretch>
        </p:blipFill>
        <p:spPr>
          <a:xfrm>
            <a:off x="4199980" y="3435784"/>
            <a:ext cx="3869806" cy="2468400"/>
          </a:xfrm>
          <a:prstGeom prst="rect">
            <a:avLst/>
          </a:prstGeom>
        </p:spPr>
      </p:pic>
      <p:pic>
        <p:nvPicPr>
          <p:cNvPr id="7" name="Videoleap-3">
            <a:hlinkClick r:id="" action="ppaction://media"/>
          </p:cNvPr>
          <p:cNvPicPr>
            <a:picLocks noChangeAspect="1"/>
          </p:cNvPicPr>
          <p:nvPr>
            <a:videoFile r:link="rId6"/>
            <p:extLst>
              <p:ext uri="{DAA4B4D4-6D71-4841-9C94-3DE7FCFB9230}">
                <p14:media xmlns:p14="http://schemas.microsoft.com/office/powerpoint/2010/main" r:embed="rId5"/>
              </p:ext>
            </p:extLst>
          </p:nvPr>
        </p:nvPicPr>
        <p:blipFill>
          <a:blip r:embed="rId13"/>
          <a:stretch>
            <a:fillRect/>
          </a:stretch>
        </p:blipFill>
        <p:spPr>
          <a:xfrm>
            <a:off x="8392246" y="3461165"/>
            <a:ext cx="3672432" cy="2443020"/>
          </a:xfrm>
          <a:prstGeom prst="rect">
            <a:avLst/>
          </a:prstGeom>
        </p:spPr>
      </p:pic>
    </p:spTree>
    <p:extLst>
      <p:ext uri="{BB962C8B-B14F-4D97-AF65-F5344CB8AC3E}">
        <p14:creationId xmlns:p14="http://schemas.microsoft.com/office/powerpoint/2010/main" val="109687937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fullScrn="1">
              <p:cMediaNode vol="80000">
                <p:cTn id="7" fill="remove" display="0">
                  <p:stCondLst>
                    <p:cond delay="indefinite"/>
                  </p:stCondLst>
                </p:cTn>
                <p:tgtEl>
                  <p:spTgt spid="5"/>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video fullScrn="1">
              <p:cMediaNode vol="80000">
                <p:cTn id="13" fill="remove" display="0">
                  <p:stCondLst>
                    <p:cond delay="indefinite"/>
                  </p:stCondLst>
                </p:cTn>
                <p:tgtEl>
                  <p:spTgt spid="6"/>
                </p:tgtEl>
              </p:cMediaNode>
            </p:vide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7"/>
                                        </p:tgtEl>
                                      </p:cBhvr>
                                    </p:cmd>
                                  </p:childTnLst>
                                </p:cTn>
                              </p:par>
                            </p:childTnLst>
                          </p:cTn>
                        </p:par>
                      </p:childTnLst>
                    </p:cTn>
                  </p:par>
                </p:childTnLst>
              </p:cTn>
              <p:nextCondLst>
                <p:cond evt="onClick" delay="0">
                  <p:tgtEl>
                    <p:spTgt spid="7"/>
                  </p:tgtEl>
                </p:cond>
              </p:nextCondLst>
            </p:seq>
            <p:video fullScrn="1">
              <p:cMediaNode vol="80000">
                <p:cTn id="19" fill="remove" display="0">
                  <p:stCondLst>
                    <p:cond delay="indefinite"/>
                  </p:stCondLst>
                </p:cTn>
                <p:tgtEl>
                  <p:spTgt spid="7"/>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888088" y="2057400"/>
            <a:ext cx="6465712" cy="3758784"/>
          </a:xfrm>
        </p:spPr>
        <p:txBody>
          <a:bodyPr/>
          <a:lstStyle/>
          <a:p>
            <a:r>
              <a:rPr lang="en-US" sz="2800" b="1" dirty="0" smtClean="0"/>
              <a:t>“To learn more, welcome join us!”</a:t>
            </a:r>
            <a:br>
              <a:rPr lang="en-US" sz="2800" b="1" dirty="0" smtClean="0"/>
            </a:br>
            <a:r>
              <a:rPr lang="en-US" sz="2800" b="1" dirty="0" smtClean="0"/>
              <a:t/>
            </a:r>
            <a:br>
              <a:rPr lang="en-US" sz="2800" b="1" dirty="0" smtClean="0"/>
            </a:br>
            <a:r>
              <a:rPr lang="en-US" sz="2800" b="1" dirty="0" smtClean="0">
                <a:hlinkClick r:id="rId2"/>
              </a:rPr>
              <a:t>yangyanyj@chinamobile.com</a:t>
            </a:r>
            <a:r>
              <a:rPr lang="en-US" sz="2800" b="1" dirty="0" smtClean="0"/>
              <a:t/>
            </a:r>
            <a:br>
              <a:rPr lang="en-US" sz="2800" b="1" dirty="0" smtClean="0"/>
            </a:br>
            <a:r>
              <a:rPr lang="en-US" sz="2800" b="1" dirty="0" smtClean="0">
                <a:hlinkClick r:id="rId3"/>
              </a:rPr>
              <a:t>kanagaraj.manickam@huawei.com</a:t>
            </a:r>
            <a:r>
              <a:rPr lang="en-US" sz="2800" b="1" dirty="0" smtClean="0"/>
              <a:t/>
            </a:r>
            <a:br>
              <a:rPr lang="en-US" sz="2800" b="1" dirty="0" smtClean="0"/>
            </a:br>
            <a:endParaRPr lang="en-US" sz="2800" b="1" dirty="0">
              <a:latin typeface="Arial" charset="0"/>
              <a:ea typeface="Arial" charset="0"/>
              <a:cs typeface="Arial" charset="0"/>
            </a:endParaRPr>
          </a:p>
        </p:txBody>
      </p:sp>
      <p:pic>
        <p:nvPicPr>
          <p:cNvPr id="3" name="图片 2" descr="logo_huawei.png"/>
          <p:cNvPicPr>
            <a:picLocks noChangeAspect="1"/>
          </p:cNvPicPr>
          <p:nvPr/>
        </p:nvPicPr>
        <p:blipFill>
          <a:blip r:embed="rId4"/>
          <a:stretch>
            <a:fillRect/>
          </a:stretch>
        </p:blipFill>
        <p:spPr>
          <a:xfrm>
            <a:off x="6524976" y="3874844"/>
            <a:ext cx="1761065" cy="942756"/>
          </a:xfrm>
          <a:prstGeom prst="rect">
            <a:avLst/>
          </a:prstGeom>
        </p:spPr>
      </p:pic>
      <p:pic>
        <p:nvPicPr>
          <p:cNvPr id="4" name="图片 3" descr="logo_chinamobile.png"/>
          <p:cNvPicPr>
            <a:picLocks noChangeAspect="1"/>
          </p:cNvPicPr>
          <p:nvPr/>
        </p:nvPicPr>
        <p:blipFill>
          <a:blip r:embed="rId5"/>
          <a:stretch>
            <a:fillRect/>
          </a:stretch>
        </p:blipFill>
        <p:spPr>
          <a:xfrm>
            <a:off x="4888087" y="3874844"/>
            <a:ext cx="1636889" cy="1150980"/>
          </a:xfrm>
          <a:prstGeom prst="rect">
            <a:avLst/>
          </a:prstGeom>
        </p:spPr>
      </p:pic>
      <p:sp>
        <p:nvSpPr>
          <p:cNvPr id="3074" name="AutoShape 2" descr="https://www.lfnetworking.org/wp-content/uploads/sites/55/2019/07/Aarna-Networks-logo-01.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sp>
        <p:nvSpPr>
          <p:cNvPr id="3076" name="AutoShape 4" descr="https://www.lfnetworking.org/wp-content/uploads/sites/55/2019/07/Aarna-Networks-logo-01.sv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zh-CN" altLang="en-US"/>
          </a:p>
        </p:txBody>
      </p:sp>
      <p:pic>
        <p:nvPicPr>
          <p:cNvPr id="3077" name="Picture 5"/>
          <p:cNvPicPr>
            <a:picLocks noChangeAspect="1" noChangeArrowheads="1"/>
          </p:cNvPicPr>
          <p:nvPr/>
        </p:nvPicPr>
        <p:blipFill>
          <a:blip r:embed="rId6"/>
          <a:srcRect/>
          <a:stretch>
            <a:fillRect/>
          </a:stretch>
        </p:blipFill>
        <p:spPr bwMode="auto">
          <a:xfrm>
            <a:off x="10180811" y="3874844"/>
            <a:ext cx="1962150" cy="1028700"/>
          </a:xfrm>
          <a:prstGeom prst="rect">
            <a:avLst/>
          </a:prstGeom>
          <a:noFill/>
          <a:ln w="9525">
            <a:noFill/>
            <a:miter lim="800000"/>
            <a:headEnd/>
            <a:tailEnd/>
          </a:ln>
        </p:spPr>
      </p:pic>
      <p:pic>
        <p:nvPicPr>
          <p:cNvPr id="8" name="图片 7" descr="sprint.jpg"/>
          <p:cNvPicPr>
            <a:picLocks noChangeAspect="1"/>
          </p:cNvPicPr>
          <p:nvPr/>
        </p:nvPicPr>
        <p:blipFill>
          <a:blip r:embed="rId7"/>
          <a:stretch>
            <a:fillRect/>
          </a:stretch>
        </p:blipFill>
        <p:spPr>
          <a:xfrm>
            <a:off x="8286041" y="3764292"/>
            <a:ext cx="1751895" cy="1143620"/>
          </a:xfrm>
          <a:prstGeom prst="rect">
            <a:avLst/>
          </a:prstGeom>
        </p:spPr>
      </p:pic>
    </p:spTree>
    <p:extLst>
      <p:ext uri="{BB962C8B-B14F-4D97-AF65-F5344CB8AC3E}">
        <p14:creationId xmlns:p14="http://schemas.microsoft.com/office/powerpoint/2010/main" val="17892319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435973"/>
            <a:ext cx="10515600" cy="1325563"/>
          </a:xfrm>
        </p:spPr>
        <p:txBody>
          <a:bodyPr/>
          <a:lstStyle/>
          <a:p>
            <a:pPr algn="ctr"/>
            <a:r>
              <a:rPr lang="en-US" sz="5000" b="1" dirty="0" smtClean="0">
                <a:solidFill>
                  <a:schemeClr val="bg1"/>
                </a:solidFill>
                <a:latin typeface="Arial" charset="0"/>
                <a:ea typeface="Arial" charset="0"/>
                <a:cs typeface="Arial" charset="0"/>
              </a:rPr>
              <a:t>Thank You </a:t>
            </a:r>
            <a:r>
              <a:rPr lang="en-US" altLang="zh-CN" sz="6000" b="1" dirty="0" smtClean="0">
                <a:solidFill>
                  <a:srgbClr val="FFFFFF"/>
                </a:solidFill>
                <a:latin typeface="Gill Sans Light" pitchFamily="50" charset="0"/>
                <a:sym typeface="Wingdings" panose="05000000000000000000" pitchFamily="2" charset="2"/>
              </a:rPr>
              <a:t></a:t>
            </a:r>
            <a:endParaRPr lang="en-US" sz="5000" b="1"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672861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1692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1530</TotalTime>
  <Words>499</Words>
  <Application>Microsoft Office PowerPoint</Application>
  <PresentationFormat>宽屏</PresentationFormat>
  <Paragraphs>141</Paragraphs>
  <Slides>9</Slides>
  <Notes>0</Notes>
  <HiddenSlides>0</HiddenSlides>
  <MMClips>3</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9</vt:i4>
      </vt:variant>
    </vt:vector>
  </HeadingPairs>
  <TitlesOfParts>
    <vt:vector size="19" baseType="lpstr">
      <vt:lpstr>Gill Sans Light</vt:lpstr>
      <vt:lpstr>宋体</vt:lpstr>
      <vt:lpstr>微软雅黑</vt:lpstr>
      <vt:lpstr>Arial</vt:lpstr>
      <vt:lpstr>Calibri</vt:lpstr>
      <vt:lpstr>Calibri Light</vt:lpstr>
      <vt:lpstr>Wingdings</vt:lpstr>
      <vt:lpstr>1_Office Theme</vt:lpstr>
      <vt:lpstr>Office Theme</vt:lpstr>
      <vt:lpstr>Custom Design</vt:lpstr>
      <vt:lpstr>OVP Automation - DevOps</vt:lpstr>
      <vt:lpstr>NFV Testing: Reality</vt:lpstr>
      <vt:lpstr>NFV Testing: Vision</vt:lpstr>
      <vt:lpstr>NFV Testing: Automation with OVP+ONAP</vt:lpstr>
      <vt:lpstr>Role-based VNF Testing Workflow</vt:lpstr>
      <vt:lpstr>Demo: Role-based VNF Testing Workflow</vt:lpstr>
      <vt:lpstr>“To learn more, welcome join us!”  yangyanyj@chinamobile.com kanagaraj.manickam@huawei.com </vt:lpstr>
      <vt:lpstr>Thank You </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Yan</cp:lastModifiedBy>
  <cp:revision>117</cp:revision>
  <dcterms:created xsi:type="dcterms:W3CDTF">2016-08-09T14:32:52Z</dcterms:created>
  <dcterms:modified xsi:type="dcterms:W3CDTF">2020-09-02T03:31:18Z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1598320847</vt:lpwstr>
  </property>
</Properties>
</file>