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99" r:id="rId2"/>
    <p:sldId id="1804" r:id="rId3"/>
    <p:sldId id="1824" r:id="rId4"/>
    <p:sldId id="1814" r:id="rId5"/>
    <p:sldId id="1825" r:id="rId6"/>
    <p:sldId id="1815" r:id="rId7"/>
    <p:sldId id="1826" r:id="rId8"/>
    <p:sldId id="1816" r:id="rId9"/>
    <p:sldId id="1818" r:id="rId10"/>
    <p:sldId id="1817" r:id="rId11"/>
    <p:sldId id="1827" r:id="rId12"/>
    <p:sldId id="1820" r:id="rId13"/>
    <p:sldId id="1828" r:id="rId14"/>
    <p:sldId id="1821" r:id="rId15"/>
    <p:sldId id="1829" r:id="rId16"/>
    <p:sldId id="1822" r:id="rId17"/>
    <p:sldId id="1757" r:id="rId18"/>
    <p:sldId id="26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nando Oliveira" initials="FO" lastIdx="7" clrIdx="0">
    <p:extLst>
      <p:ext uri="{19B8F6BF-5375-455C-9EA6-DF929625EA0E}">
        <p15:presenceInfo xmlns:p15="http://schemas.microsoft.com/office/powerpoint/2012/main" userId="ab7373eca62d75da" providerId="Windows Live"/>
      </p:ext>
    </p:extLst>
  </p:cmAuthor>
  <p:cmAuthor id="2" name="Byung-Woo Jun" initials="BJ" lastIdx="8" clrIdx="1">
    <p:extLst>
      <p:ext uri="{19B8F6BF-5375-455C-9EA6-DF929625EA0E}">
        <p15:presenceInfo xmlns:p15="http://schemas.microsoft.com/office/powerpoint/2012/main" userId="S::byung-woo.jun@est.tech::07c77be3-af9c-4ab0-996e-eb8cfc6bb5a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9D9D9"/>
    <a:srgbClr val="7F7F7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68" autoAdjust="0"/>
    <p:restoredTop sz="93005"/>
  </p:normalViewPr>
  <p:slideViewPr>
    <p:cSldViewPr snapToGrid="0" snapToObjects="1">
      <p:cViewPr varScale="1">
        <p:scale>
          <a:sx n="160" d="100"/>
          <a:sy n="160" d="100"/>
        </p:scale>
        <p:origin x="10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7/13/20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si.org/deliver/etsi_gs/nfv-ifa/001_099/011/02.05.01_60/gs_nfv-ifa011v020501p.pdf" TargetMode="External"/><Relationship Id="rId2" Type="http://schemas.openxmlformats.org/officeDocument/2006/relationships/hyperlink" Target="https://www.etsi.org/deliver/etsi_gs/nfv-ifa/001_099/011/02.07.01_60/gs_nfv-ifa011v020701p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081349"/>
            <a:ext cx="10771741" cy="18695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ONAP ETSI IFA011 2.7.1 updates from 2.5.1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266123" y="3674867"/>
            <a:ext cx="548626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July 6th, 2020</a:t>
            </a:r>
          </a:p>
          <a:p>
            <a:r>
              <a:rPr lang="en-US" dirty="0">
                <a:solidFill>
                  <a:schemeClr val="bg1"/>
                </a:solidFill>
              </a:rPr>
              <a:t>Presented by: Fred Oliveira (Verizon)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400" dirty="0">
                <a:solidFill>
                  <a:schemeClr val="bg1"/>
                </a:solidFill>
              </a:rPr>
              <a:t>Participating Companies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Ericsson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Verizon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AT&amp;T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CMCC/ZTE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Huawei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Samsung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Intel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SwImageDesc</a:t>
            </a:r>
            <a:r>
              <a:rPr lang="en-US" dirty="0"/>
              <a:t> provider &amp; checksum</a:t>
            </a:r>
            <a:endParaRPr lang="en-US" sz="2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B9EF33-C8FF-E442-BBE7-14626D2E3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6275"/>
            <a:ext cx="12192000" cy="13894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F91DC0-B877-334F-9811-B7B4C4B066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397" y="2394288"/>
            <a:ext cx="8678332" cy="4158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6113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B01B45-2456-904E-ABBF-BA2F4B60D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85D0A5-B62B-7743-B46F-3EAD0D335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IM </a:t>
            </a:r>
            <a:r>
              <a:rPr lang="en-US" dirty="0" err="1"/>
              <a:t>Vnf:SwImageDesc</a:t>
            </a:r>
            <a:r>
              <a:rPr lang="en-US" dirty="0"/>
              <a:t> provider &amp; checksum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28433C-6E03-4944-8361-5DB445C2A67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Needs new element for provider-string[0..1]</a:t>
            </a:r>
          </a:p>
          <a:p>
            <a:r>
              <a:rPr lang="en-US" dirty="0"/>
              <a:t>Needs class for </a:t>
            </a:r>
            <a:r>
              <a:rPr lang="en-US" dirty="0" err="1"/>
              <a:t>checksumData</a:t>
            </a:r>
            <a:r>
              <a:rPr lang="en-US" dirty="0"/>
              <a:t> (algorithm-string, hash-string)</a:t>
            </a:r>
          </a:p>
          <a:p>
            <a:r>
              <a:rPr lang="en-US" dirty="0"/>
              <a:t>Needs new element for checksum containing </a:t>
            </a:r>
            <a:r>
              <a:rPr lang="en-US" dirty="0" err="1"/>
              <a:t>checksumData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46550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VnfDf</a:t>
            </a:r>
            <a:r>
              <a:rPr lang="en-US" dirty="0"/>
              <a:t>: </a:t>
            </a:r>
            <a:r>
              <a:rPr lang="en-US" dirty="0" err="1"/>
              <a:t>supportedVnfinterface</a:t>
            </a:r>
            <a:endParaRPr lang="en-US" sz="2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03C081-1386-564F-AD17-5574C28558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896" y="1014000"/>
            <a:ext cx="7841103" cy="14836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1313D8-A0B3-7643-93C3-78ECDB6FF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5" y="2159082"/>
            <a:ext cx="6692899" cy="18513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BC0031-E8B7-C24F-9222-7AE44017E6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717" y="3890131"/>
            <a:ext cx="6694411" cy="262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54394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57D89B-C454-BE40-B480-99F00F272B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38556B-27B5-1942-9BE9-45CA1010D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IM </a:t>
            </a:r>
            <a:r>
              <a:rPr lang="en-US" dirty="0" err="1"/>
              <a:t>VnfDf</a:t>
            </a:r>
            <a:r>
              <a:rPr lang="en-US" dirty="0"/>
              <a:t>: </a:t>
            </a:r>
            <a:r>
              <a:rPr lang="en-US" dirty="0" err="1"/>
              <a:t>supportedVnfinterface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E0BE97-C573-5F48-A512-3FDCF94C35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class for </a:t>
            </a:r>
            <a:r>
              <a:rPr lang="en-US" dirty="0" err="1"/>
              <a:t>vnfInterfaceDetails</a:t>
            </a:r>
            <a:endParaRPr lang="en-US" dirty="0"/>
          </a:p>
          <a:p>
            <a:pPr lvl="1"/>
            <a:r>
              <a:rPr lang="en-US" dirty="0" err="1"/>
              <a:t>interfaceName</a:t>
            </a:r>
            <a:endParaRPr lang="en-US" dirty="0"/>
          </a:p>
          <a:p>
            <a:pPr lvl="1"/>
            <a:r>
              <a:rPr lang="en-US" dirty="0" err="1"/>
              <a:t>cpdId</a:t>
            </a:r>
            <a:endParaRPr lang="en-US" dirty="0"/>
          </a:p>
          <a:p>
            <a:pPr lvl="1"/>
            <a:r>
              <a:rPr lang="en-US" dirty="0" err="1"/>
              <a:t>interfaceDetails</a:t>
            </a:r>
            <a:endParaRPr lang="en-US" dirty="0"/>
          </a:p>
          <a:p>
            <a:r>
              <a:rPr lang="en-US" dirty="0"/>
              <a:t>New element </a:t>
            </a:r>
            <a:r>
              <a:rPr lang="en-US" dirty="0" err="1"/>
              <a:t>supportedVnfinterface</a:t>
            </a:r>
            <a:r>
              <a:rPr lang="en-US" dirty="0"/>
              <a:t> in </a:t>
            </a:r>
            <a:r>
              <a:rPr lang="en-US" dirty="0" err="1"/>
              <a:t>VnfDf</a:t>
            </a:r>
            <a:r>
              <a:rPr lang="en-US" dirty="0"/>
              <a:t> that contains </a:t>
            </a:r>
            <a:r>
              <a:rPr lang="en-US" dirty="0" err="1"/>
              <a:t>vnfInterfaceDetails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28150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VnfConfigurableProperties</a:t>
            </a:r>
            <a:endParaRPr lang="en-US" sz="2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3B53E2-5804-A54B-8C68-80641E51D9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996946"/>
            <a:ext cx="5376333" cy="15078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E51C82-72FB-2743-B03A-6B91F1D97D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133" y="1176867"/>
            <a:ext cx="6671579" cy="514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83986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62DA1A-C0D5-6B45-B5C1-0B2B391E8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059CA2-B855-F644-86A5-A9C2A6C19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IM </a:t>
            </a:r>
            <a:r>
              <a:rPr lang="en-US" dirty="0" err="1"/>
              <a:t>VnfConfigurableProperties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48641-68BB-054F-BC50-D8E356435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Add new elements</a:t>
            </a:r>
          </a:p>
          <a:p>
            <a:pPr lvl="1"/>
            <a:r>
              <a:rPr lang="en-US" dirty="0" err="1"/>
              <a:t>vnfminterfaceinfo</a:t>
            </a:r>
            <a:endParaRPr lang="en-US" dirty="0"/>
          </a:p>
          <a:p>
            <a:pPr lvl="1"/>
            <a:r>
              <a:rPr lang="en-US" dirty="0" err="1"/>
              <a:t>vnfmOauthServerinfo</a:t>
            </a:r>
            <a:endParaRPr lang="en-US" dirty="0"/>
          </a:p>
          <a:p>
            <a:pPr lvl="1"/>
            <a:r>
              <a:rPr lang="en-US" dirty="0" err="1"/>
              <a:t>vnfOauthServerinfo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023279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VnfInfoModifiableAttributes</a:t>
            </a:r>
            <a:endParaRPr lang="en-US" sz="27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365308-9F69-7748-B793-1C95E6033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443" y="935268"/>
            <a:ext cx="5498158" cy="5603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509949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377942"/>
            <a:ext cx="9856650" cy="4662640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1200" dirty="0"/>
              <a:t>ETSI IFA011 v2.7.1 </a:t>
            </a:r>
            <a:r>
              <a:rPr lang="en-US" sz="1200" dirty="0">
                <a:hlinkClick r:id="rId2"/>
              </a:rPr>
              <a:t>https://www.etsi.org/deliver/etsi_gs/nfv-ifa/001_099/011/02.07.01_60/gs_nfv-ifa011v020701p.pdf</a:t>
            </a:r>
            <a:endParaRPr lang="en-US" sz="1200" dirty="0"/>
          </a:p>
          <a:p>
            <a:r>
              <a:rPr lang="en-US" sz="1200" dirty="0"/>
              <a:t>ETSI IFA011 v2.5.1 </a:t>
            </a:r>
            <a:r>
              <a:rPr lang="en-US" sz="1200" dirty="0">
                <a:hlinkClick r:id="rId3"/>
              </a:rPr>
              <a:t>https://www.etsi.org/deliver/etsi_gs/nfv-ifa/001_099/011/02.05.01_60/gs_nfv-ifa011v020501p.pdf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67672422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VNFD </a:t>
            </a:r>
            <a:r>
              <a:rPr lang="en-US" dirty="0" err="1"/>
              <a:t>vipCpd</a:t>
            </a:r>
            <a:endParaRPr lang="en-US" sz="2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3072DB-04CF-B84C-8825-2082CF215840}"/>
              </a:ext>
            </a:extLst>
          </p:cNvPr>
          <p:cNvSpPr txBox="1"/>
          <p:nvPr/>
        </p:nvSpPr>
        <p:spPr>
          <a:xfrm>
            <a:off x="181609" y="931477"/>
            <a:ext cx="1193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VNFD Attributes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C4AE0F-101E-9D4E-8198-86C3D282B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9" y="1272473"/>
            <a:ext cx="5935671" cy="1438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6D0E2A-EC9E-9446-B293-D8E4B0650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7" y="2775420"/>
            <a:ext cx="5954873" cy="377999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417CAB0-FB4B-9943-8F88-D5DFDDC4E3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349" y="917789"/>
            <a:ext cx="6044288" cy="575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416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208C78-659D-B345-9A04-D21E3B5BD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5AA65B-0A87-7545-8927-F4950E553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IM VNFD </a:t>
            </a:r>
            <a:r>
              <a:rPr lang="en-US" dirty="0" err="1"/>
              <a:t>vipCpd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7E9D17-12BE-9D4C-BFCC-F35366191E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VNF object class for </a:t>
            </a:r>
            <a:r>
              <a:rPr lang="en-US" dirty="0" err="1"/>
              <a:t>vipCpd</a:t>
            </a:r>
            <a:endParaRPr lang="en-US" dirty="0"/>
          </a:p>
          <a:p>
            <a:r>
              <a:rPr lang="en-US" dirty="0"/>
              <a:t>New element in </a:t>
            </a:r>
            <a:r>
              <a:rPr lang="en-US" dirty="0" err="1"/>
              <a:t>Vnfd</a:t>
            </a:r>
            <a:r>
              <a:rPr lang="en-US" dirty="0"/>
              <a:t> class to describe </a:t>
            </a:r>
            <a:r>
              <a:rPr lang="en-US" dirty="0" err="1"/>
              <a:t>vipCpd</a:t>
            </a:r>
            <a:r>
              <a:rPr lang="en-US" dirty="0"/>
              <a:t> [0..N]</a:t>
            </a:r>
          </a:p>
          <a:p>
            <a:r>
              <a:rPr lang="en-US" dirty="0"/>
              <a:t>New element in </a:t>
            </a:r>
            <a:r>
              <a:rPr lang="en-US" dirty="0" err="1"/>
              <a:t>VnfExtCpd</a:t>
            </a:r>
            <a:r>
              <a:rPr lang="en-US" dirty="0"/>
              <a:t> to reference </a:t>
            </a:r>
            <a:r>
              <a:rPr lang="en-US" dirty="0" err="1"/>
              <a:t>vipCpd</a:t>
            </a:r>
            <a:r>
              <a:rPr lang="en-US" dirty="0"/>
              <a:t> [0..1]</a:t>
            </a:r>
          </a:p>
        </p:txBody>
      </p:sp>
    </p:spTree>
    <p:extLst>
      <p:ext uri="{BB962C8B-B14F-4D97-AF65-F5344CB8AC3E}">
        <p14:creationId xmlns:p14="http://schemas.microsoft.com/office/powerpoint/2010/main" val="25791272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VNFD VDU </a:t>
            </a:r>
            <a:r>
              <a:rPr lang="en-US" dirty="0" err="1"/>
              <a:t>configurableProperties</a:t>
            </a:r>
            <a:endParaRPr lang="en-US" sz="2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F57253-5F38-0C43-8714-CAB66AC5F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67" y="1800791"/>
            <a:ext cx="10388600" cy="25583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6659E87-D8D9-4D4F-898E-D8225BD8F01D}"/>
              </a:ext>
            </a:extLst>
          </p:cNvPr>
          <p:cNvSpPr txBox="1"/>
          <p:nvPr/>
        </p:nvSpPr>
        <p:spPr>
          <a:xfrm>
            <a:off x="892821" y="1420391"/>
            <a:ext cx="1122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VDU Attributes</a:t>
            </a:r>
          </a:p>
        </p:txBody>
      </p:sp>
    </p:spTree>
    <p:extLst>
      <p:ext uri="{BB962C8B-B14F-4D97-AF65-F5344CB8AC3E}">
        <p14:creationId xmlns:p14="http://schemas.microsoft.com/office/powerpoint/2010/main" val="368080434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0858F7E-EE4B-FE4B-BDB4-D430F200AC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7C7D86-6510-0D42-8B21-7E19D4BA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IM VNFD:VDU </a:t>
            </a:r>
            <a:r>
              <a:rPr lang="en-US" dirty="0" err="1"/>
              <a:t>configurableProperties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250E55-60AD-6443-9FD4-72C3218436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Minor change to allow cardinality 0 </a:t>
            </a:r>
          </a:p>
        </p:txBody>
      </p:sp>
    </p:spTree>
    <p:extLst>
      <p:ext uri="{BB962C8B-B14F-4D97-AF65-F5344CB8AC3E}">
        <p14:creationId xmlns:p14="http://schemas.microsoft.com/office/powerpoint/2010/main" val="53311582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VNFD </a:t>
            </a:r>
            <a:r>
              <a:rPr lang="en-US" dirty="0" err="1"/>
              <a:t>cpProtocol</a:t>
            </a:r>
            <a:r>
              <a:rPr lang="en-US" dirty="0"/>
              <a:t> &amp; </a:t>
            </a:r>
            <a:r>
              <a:rPr lang="en-US" dirty="0" err="1"/>
              <a:t>trunkMode</a:t>
            </a:r>
            <a:endParaRPr lang="en-US" sz="2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659E87-D8D9-4D4F-898E-D8225BD8F01D}"/>
              </a:ext>
            </a:extLst>
          </p:cNvPr>
          <p:cNvSpPr txBox="1"/>
          <p:nvPr/>
        </p:nvSpPr>
        <p:spPr>
          <a:xfrm>
            <a:off x="182632" y="1039391"/>
            <a:ext cx="1098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CPD Attributes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9F6F73-1451-7240-A1B7-E1B749672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1318072"/>
            <a:ext cx="11172366" cy="447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043799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39A7B5-9518-104A-8D5F-E0F0BDA86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6C0560-7DDE-B845-9F91-5A1FE88D2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IM </a:t>
            </a:r>
            <a:r>
              <a:rPr lang="en-US" dirty="0" err="1"/>
              <a:t>Common:Cpd</a:t>
            </a:r>
            <a:r>
              <a:rPr lang="en-US" dirty="0"/>
              <a:t> </a:t>
            </a:r>
            <a:r>
              <a:rPr lang="en-US" dirty="0" err="1"/>
              <a:t>cpProtocol</a:t>
            </a:r>
            <a:r>
              <a:rPr lang="en-US" dirty="0"/>
              <a:t> &amp; </a:t>
            </a:r>
            <a:r>
              <a:rPr lang="en-US" dirty="0" err="1"/>
              <a:t>trunkMode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055494-13CA-004C-81C9-9134C418E8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cpProtocol</a:t>
            </a:r>
            <a:r>
              <a:rPr lang="en-US" dirty="0"/>
              <a:t> needs change to allow cardinality 0</a:t>
            </a:r>
          </a:p>
          <a:p>
            <a:r>
              <a:rPr lang="en-US" dirty="0" err="1"/>
              <a:t>trunkMode</a:t>
            </a:r>
            <a:r>
              <a:rPr lang="en-US" dirty="0"/>
              <a:t> needs change to allow cardinality 0</a:t>
            </a:r>
          </a:p>
        </p:txBody>
      </p:sp>
    </p:spTree>
    <p:extLst>
      <p:ext uri="{BB962C8B-B14F-4D97-AF65-F5344CB8AC3E}">
        <p14:creationId xmlns:p14="http://schemas.microsoft.com/office/powerpoint/2010/main" val="162956527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VNFD </a:t>
            </a:r>
            <a:r>
              <a:rPr lang="en-US" dirty="0" err="1"/>
              <a:t>VduCpd</a:t>
            </a:r>
            <a:r>
              <a:rPr lang="en-US" dirty="0"/>
              <a:t> </a:t>
            </a:r>
            <a:r>
              <a:rPr lang="en-US" dirty="0" err="1"/>
              <a:t>vnicType</a:t>
            </a:r>
            <a:endParaRPr lang="en-US" sz="2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659E87-D8D9-4D4F-898E-D8225BD8F01D}"/>
              </a:ext>
            </a:extLst>
          </p:cNvPr>
          <p:cNvSpPr txBox="1"/>
          <p:nvPr/>
        </p:nvSpPr>
        <p:spPr>
          <a:xfrm>
            <a:off x="182632" y="1039391"/>
            <a:ext cx="13245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VduCpd</a:t>
            </a:r>
            <a:r>
              <a:rPr lang="en-US" sz="1200" dirty="0"/>
              <a:t> Attributes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9F6EAB-99F4-7946-ADD5-CD9A14A43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33319"/>
            <a:ext cx="12192000" cy="31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1236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VirtualNetworkInterfaceRequirements</a:t>
            </a:r>
            <a:r>
              <a:rPr lang="en-US" dirty="0"/>
              <a:t>: </a:t>
            </a:r>
            <a:r>
              <a:rPr lang="en-US" dirty="0" err="1"/>
              <a:t>supportMandatory</a:t>
            </a:r>
            <a:endParaRPr lang="en-US" sz="2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820978-D705-A049-BCC8-49BC2190A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2235"/>
            <a:ext cx="12192000" cy="183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1382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163848</TotalTime>
  <Words>263</Words>
  <Application>Microsoft Macintosh PowerPoint</Application>
  <PresentationFormat>Widescreen</PresentationFormat>
  <Paragraphs>62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.AppleSystemUIFont</vt:lpstr>
      <vt:lpstr>Arial</vt:lpstr>
      <vt:lpstr>Calibri</vt:lpstr>
      <vt:lpstr>1_Office Theme</vt:lpstr>
      <vt:lpstr> ONAP ETSI IFA011 2.7.1 updates from 2.5.1  </vt:lpstr>
      <vt:lpstr>VNFD vipCpd</vt:lpstr>
      <vt:lpstr>ONAP IM VNFD vipCpd</vt:lpstr>
      <vt:lpstr>VNFD VDU configurableProperties</vt:lpstr>
      <vt:lpstr>ONAP IM VNFD:VDU configurableProperties</vt:lpstr>
      <vt:lpstr>VNFD cpProtocol &amp; trunkMode</vt:lpstr>
      <vt:lpstr>ONAP IM Common:Cpd cpProtocol &amp; trunkMode</vt:lpstr>
      <vt:lpstr>VNFD VduCpd vnicType</vt:lpstr>
      <vt:lpstr>VirtualNetworkInterfaceRequirements: supportMandatory</vt:lpstr>
      <vt:lpstr>SwImageDesc provider &amp; checksum</vt:lpstr>
      <vt:lpstr>ONAP IM Vnf:SwImageDesc provider &amp; checksum</vt:lpstr>
      <vt:lpstr>VnfDf: supportedVnfinterface</vt:lpstr>
      <vt:lpstr>ONAP IM VnfDf: supportedVnfinterface</vt:lpstr>
      <vt:lpstr>VnfConfigurableProperties</vt:lpstr>
      <vt:lpstr>ONAP IM VnfConfigurableProperties</vt:lpstr>
      <vt:lpstr>VnfInfoModifiableAttributes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NF Controller (L4-7) Architecture w SOL003</dc:title>
  <dc:creator>NG, JOHN;Oliveira, Fred</dc:creator>
  <cp:lastModifiedBy>Fred Oliveira</cp:lastModifiedBy>
  <cp:revision>1304</cp:revision>
  <dcterms:created xsi:type="dcterms:W3CDTF">2018-01-31T16:09:36Z</dcterms:created>
  <dcterms:modified xsi:type="dcterms:W3CDTF">2020-07-13T13:48:49Z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  <property fmtid="{D5CDD505-2E9C-101B-9397-08002B2CF9AE}" pid="3" name="NSCPROP_SA">
    <vt:lpwstr>C:\Users\k.kazak\AppData\Local\Microsoft\Windows\INetCache\Content.Outlook\RR52GJ8P\ETSI-Alignment Task Force Update-2019-10-08.pptx</vt:lpwstr>
  </property>
</Properties>
</file>