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19"/>
  </p:notesMasterIdLst>
  <p:sldIdLst>
    <p:sldId id="256" r:id="rId4"/>
    <p:sldId id="262" r:id="rId5"/>
    <p:sldId id="270" r:id="rId6"/>
    <p:sldId id="269" r:id="rId7"/>
    <p:sldId id="257" r:id="rId8"/>
    <p:sldId id="258" r:id="rId9"/>
    <p:sldId id="275" r:id="rId10"/>
    <p:sldId id="272" r:id="rId11"/>
    <p:sldId id="260" r:id="rId12"/>
    <p:sldId id="266" r:id="rId13"/>
    <p:sldId id="273" r:id="rId14"/>
    <p:sldId id="274" r:id="rId15"/>
    <p:sldId id="276" r:id="rId16"/>
    <p:sldId id="268" r:id="rId17"/>
    <p:sldId id="261" r:id="rId1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74" autoAdjust="0"/>
    <p:restoredTop sz="93910" autoAdjust="0"/>
  </p:normalViewPr>
  <p:slideViewPr>
    <p:cSldViewPr snapToGrid="0">
      <p:cViewPr>
        <p:scale>
          <a:sx n="70" d="100"/>
          <a:sy n="70" d="100"/>
        </p:scale>
        <p:origin x="-96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1EC7F-5913-424A-83EB-AA7B137158DF}" type="datetimeFigureOut">
              <a:rPr lang="en-IN" smtClean="0"/>
              <a:t>21-05-2021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69176-494C-4EAF-ADBC-4836425E3DD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78655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IN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IN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IN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8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C8833E3-89AC-4012-A492-81EE0AC68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360000"/>
            <a:ext cx="10800000" cy="648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DFAA482-6D22-4E0D-8B67-9FEDD3087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260000"/>
            <a:ext cx="10800000" cy="4860000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B88EC34-823D-4F34-8ABC-2BA31CE38A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0000" y="6408000"/>
            <a:ext cx="144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586D773-2592-4E2D-86AD-460FB8A32E4D}" type="datetime1">
              <a:rPr lang="af-ZA" smtClean="0"/>
              <a:t>2021-05-21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1A78534-B9B4-4D71-87B9-A0950FE23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0000" y="6408000"/>
            <a:ext cx="792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ONAP O-RAN-SC Relation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7D1EC41-99DB-455A-B68B-A486D28B2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80000" y="6408000"/>
            <a:ext cx="144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3BC75BF-26F0-4822-9602-2B5FA9B8C98A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3466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IN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IN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13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13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13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IN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/>
          <p:nvPr/>
        </p:nvSpPr>
        <p:spPr>
          <a:xfrm>
            <a:off x="-20160" y="0"/>
            <a:ext cx="12191760" cy="967680"/>
          </a:xfrm>
          <a:prstGeom prst="rect">
            <a:avLst/>
          </a:prstGeom>
          <a:blipFill rotWithShape="0">
            <a:blip r:embed="rId14"/>
            <a:stretch>
              <a:fillRect/>
            </a:stretch>
          </a:blipFill>
          <a:ln w="12600">
            <a:solidFill>
              <a:srgbClr val="43729D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CustomShape 2"/>
          <p:cNvSpPr/>
          <p:nvPr/>
        </p:nvSpPr>
        <p:spPr>
          <a:xfrm>
            <a:off x="0" y="6479280"/>
            <a:ext cx="12211920" cy="396000"/>
          </a:xfrm>
          <a:prstGeom prst="rect">
            <a:avLst/>
          </a:prstGeom>
          <a:solidFill>
            <a:srgbClr val="E7E6E6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latin typeface="Calibri"/>
              </a:rPr>
              <a:t> </a:t>
            </a:r>
            <a:endParaRPr lang="en-IN" sz="1800" b="0" strike="noStrike" spc="-1">
              <a:latin typeface="Arial"/>
            </a:endParaRPr>
          </a:p>
        </p:txBody>
      </p:sp>
      <p:pic>
        <p:nvPicPr>
          <p:cNvPr id="2" name="Picture 20"/>
          <p:cNvPicPr/>
          <p:nvPr/>
        </p:nvPicPr>
        <p:blipFill>
          <a:blip r:embed="rId15"/>
          <a:stretch/>
        </p:blipFill>
        <p:spPr>
          <a:xfrm>
            <a:off x="10027440" y="6521760"/>
            <a:ext cx="1494360" cy="311040"/>
          </a:xfrm>
          <a:prstGeom prst="rect">
            <a:avLst/>
          </a:prstGeom>
          <a:ln>
            <a:noFill/>
          </a:ln>
        </p:spPr>
      </p:pic>
      <p:pic>
        <p:nvPicPr>
          <p:cNvPr id="3" name="Shape 72"/>
          <p:cNvPicPr/>
          <p:nvPr/>
        </p:nvPicPr>
        <p:blipFill>
          <a:blip r:embed="rId16"/>
          <a:stretch/>
        </p:blipFill>
        <p:spPr>
          <a:xfrm>
            <a:off x="315000" y="6604560"/>
            <a:ext cx="2595240" cy="154440"/>
          </a:xfrm>
          <a:prstGeom prst="rect">
            <a:avLst/>
          </a:prstGeom>
          <a:ln>
            <a:noFill/>
          </a:ln>
        </p:spPr>
      </p:pic>
      <p:pic>
        <p:nvPicPr>
          <p:cNvPr id="4" name="Picture 9"/>
          <p:cNvPicPr/>
          <p:nvPr/>
        </p:nvPicPr>
        <p:blipFill>
          <a:blip r:embed="rId17"/>
          <a:stretch/>
        </p:blipFill>
        <p:spPr>
          <a:xfrm>
            <a:off x="-27000" y="-9000"/>
            <a:ext cx="12197880" cy="6866640"/>
          </a:xfrm>
          <a:prstGeom prst="rect">
            <a:avLst/>
          </a:prstGeom>
          <a:ln>
            <a:noFill/>
          </a:ln>
        </p:spPr>
      </p:pic>
      <p:sp>
        <p:nvSpPr>
          <p:cNvPr id="5" name="CustomShape 3"/>
          <p:cNvSpPr/>
          <p:nvPr/>
        </p:nvSpPr>
        <p:spPr>
          <a:xfrm>
            <a:off x="-27000" y="-9000"/>
            <a:ext cx="12207960" cy="1864440"/>
          </a:xfrm>
          <a:prstGeom prst="rect">
            <a:avLst/>
          </a:prstGeom>
          <a:solidFill>
            <a:srgbClr val="FFFFFF"/>
          </a:solidFill>
          <a:ln w="64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PlaceHolder 4"/>
          <p:cNvSpPr>
            <a:spLocks noGrp="1"/>
          </p:cNvSpPr>
          <p:nvPr>
            <p:ph type="title"/>
          </p:nvPr>
        </p:nvSpPr>
        <p:spPr>
          <a:xfrm>
            <a:off x="366480" y="2823480"/>
            <a:ext cx="11332440" cy="151452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800" b="0" strike="noStrike" spc="-1">
                <a:solidFill>
                  <a:srgbClr val="FFFFFF"/>
                </a:solidFill>
                <a:latin typeface="Arial"/>
              </a:rPr>
              <a:t>Образец заголовка</a:t>
            </a:r>
            <a:endParaRPr lang="en-US" sz="3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8"/>
          <p:cNvPicPr/>
          <p:nvPr/>
        </p:nvPicPr>
        <p:blipFill>
          <a:blip r:embed="rId15"/>
          <a:stretch/>
        </p:blipFill>
        <p:spPr>
          <a:xfrm>
            <a:off x="366480" y="499320"/>
            <a:ext cx="3748320" cy="780480"/>
          </a:xfrm>
          <a:prstGeom prst="rect">
            <a:avLst/>
          </a:prstGeom>
          <a:ln>
            <a:noFill/>
          </a:ln>
        </p:spPr>
      </p:pic>
      <p:sp>
        <p:nvSpPr>
          <p:cNvPr id="8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44546A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44546A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Seventh Outline Level</a:t>
            </a:r>
          </a:p>
        </p:txBody>
      </p:sp>
      <p:sp>
        <p:nvSpPr>
          <p:cNvPr id="11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xmlns="" id="{ACA69D81-CCF2-4BAF-A600-D556C5DF594C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IN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-20160" y="0"/>
            <a:ext cx="12191760" cy="967680"/>
          </a:xfrm>
          <a:prstGeom prst="rect">
            <a:avLst/>
          </a:prstGeom>
          <a:blipFill rotWithShape="0">
            <a:blip r:embed="rId15"/>
            <a:stretch>
              <a:fillRect/>
            </a:stretch>
          </a:blipFill>
          <a:ln w="12600">
            <a:solidFill>
              <a:srgbClr val="43729D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2"/>
          <p:cNvSpPr/>
          <p:nvPr/>
        </p:nvSpPr>
        <p:spPr>
          <a:xfrm>
            <a:off x="0" y="6479280"/>
            <a:ext cx="12211920" cy="396000"/>
          </a:xfrm>
          <a:prstGeom prst="rect">
            <a:avLst/>
          </a:prstGeom>
          <a:solidFill>
            <a:srgbClr val="E7E6E6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latin typeface="Calibri"/>
              </a:rPr>
              <a:t> </a:t>
            </a:r>
            <a:endParaRPr lang="en-IN" sz="1800" b="0" strike="noStrike" spc="-1">
              <a:latin typeface="Arial"/>
            </a:endParaRPr>
          </a:p>
        </p:txBody>
      </p:sp>
      <p:pic>
        <p:nvPicPr>
          <p:cNvPr id="47" name="Picture 20"/>
          <p:cNvPicPr/>
          <p:nvPr/>
        </p:nvPicPr>
        <p:blipFill>
          <a:blip r:embed="rId16"/>
          <a:stretch/>
        </p:blipFill>
        <p:spPr>
          <a:xfrm>
            <a:off x="10027440" y="6521760"/>
            <a:ext cx="1494360" cy="311040"/>
          </a:xfrm>
          <a:prstGeom prst="rect">
            <a:avLst/>
          </a:prstGeom>
          <a:ln>
            <a:noFill/>
          </a:ln>
        </p:spPr>
      </p:pic>
      <p:pic>
        <p:nvPicPr>
          <p:cNvPr id="48" name="Shape 72"/>
          <p:cNvPicPr/>
          <p:nvPr/>
        </p:nvPicPr>
        <p:blipFill>
          <a:blip r:embed="rId17"/>
          <a:stretch/>
        </p:blipFill>
        <p:spPr>
          <a:xfrm>
            <a:off x="315000" y="6604560"/>
            <a:ext cx="2595240" cy="154440"/>
          </a:xfrm>
          <a:prstGeom prst="rect">
            <a:avLst/>
          </a:prstGeom>
          <a:ln>
            <a:noFill/>
          </a:ln>
        </p:spPr>
      </p:pic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609480" y="1005840"/>
            <a:ext cx="10972440" cy="50209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Click to edit Master text styles</a:t>
            </a:r>
          </a:p>
          <a:p>
            <a:pPr marL="864000" lvl="1" indent="-32400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44546A"/>
                </a:solidFill>
                <a:latin typeface="Arial"/>
              </a:rPr>
              <a:t>Second level</a:t>
            </a:r>
          </a:p>
          <a:p>
            <a:pPr marL="1296000" lvl="2" indent="-2880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44546A"/>
                </a:solidFill>
                <a:latin typeface="Arial"/>
              </a:rPr>
              <a:t>Third level</a:t>
            </a:r>
          </a:p>
          <a:p>
            <a:pPr marL="1728000" lvl="3" indent="-216000">
              <a:lnSpc>
                <a:spcPct val="9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44546A"/>
                </a:solidFill>
                <a:latin typeface="Arial"/>
              </a:rPr>
              <a:t>Fourth level</a:t>
            </a:r>
          </a:p>
          <a:p>
            <a:pPr marL="2160000" lvl="4" indent="-2160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44546A"/>
                </a:solidFill>
                <a:latin typeface="Arial"/>
              </a:rPr>
              <a:t>Fifth level</a:t>
            </a:r>
          </a:p>
        </p:txBody>
      </p:sp>
      <p:sp>
        <p:nvSpPr>
          <p:cNvPr id="50" name="PlaceHolder 4"/>
          <p:cNvSpPr>
            <a:spLocks noGrp="1"/>
          </p:cNvSpPr>
          <p:nvPr>
            <p:ph type="title"/>
          </p:nvPr>
        </p:nvSpPr>
        <p:spPr>
          <a:xfrm>
            <a:off x="609480" y="231480"/>
            <a:ext cx="10972440" cy="6397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Arial"/>
              </a:rPr>
              <a:t>Click to edit Master title style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5"/>
          <p:cNvSpPr>
            <a:spLocks noGrp="1"/>
          </p:cNvSpPr>
          <p:nvPr>
            <p:ph type="dt"/>
          </p:nvPr>
        </p:nvSpPr>
        <p:spPr>
          <a:xfrm>
            <a:off x="406440" y="6640560"/>
            <a:ext cx="2224080" cy="20124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fld id="{6328420A-55E2-4257-97D1-9CCE286936B6}" type="datetime1">
              <a:rPr lang="en-US" sz="1200" b="0" strike="noStrike" spc="-1">
                <a:solidFill>
                  <a:srgbClr val="000000"/>
                </a:solidFill>
                <a:latin typeface="Arial"/>
              </a:rPr>
              <a:t>5/21/2021</a:t>
            </a:fld>
            <a:endParaRPr lang="en-IN" sz="1200" b="0" strike="noStrike" spc="-1">
              <a:latin typeface="Times New Roman"/>
            </a:endParaRPr>
          </a:p>
        </p:txBody>
      </p:sp>
      <p:sp>
        <p:nvSpPr>
          <p:cNvPr id="52" name="PlaceHolder 6"/>
          <p:cNvSpPr>
            <a:spLocks noGrp="1"/>
          </p:cNvSpPr>
          <p:nvPr>
            <p:ph type="ftr"/>
          </p:nvPr>
        </p:nvSpPr>
        <p:spPr>
          <a:xfrm>
            <a:off x="8739000" y="6672960"/>
            <a:ext cx="1535760" cy="156960"/>
          </a:xfrm>
          <a:prstGeom prst="rect">
            <a:avLst/>
          </a:prstGeom>
        </p:spPr>
        <p:txBody>
          <a:bodyPr lIns="0" r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50" b="0" strike="noStrike" spc="-1">
                <a:solidFill>
                  <a:srgbClr val="FFFFFF"/>
                </a:solidFill>
                <a:latin typeface="Intel Clear Light"/>
                <a:ea typeface="Geneva"/>
              </a:rPr>
              <a:t>Intel Confidential </a:t>
            </a:r>
            <a:endParaRPr lang="en-IN" sz="1050" b="0" strike="noStrike" spc="-1">
              <a:latin typeface="Times New Roman"/>
            </a:endParaRPr>
          </a:p>
        </p:txBody>
      </p:sp>
      <p:sp>
        <p:nvSpPr>
          <p:cNvPr id="2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xmlns="" id="{1E00F43E-1837-4D13-9FDA-3F8F622EDFF4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IN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8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-20160" y="0"/>
            <a:ext cx="12191760" cy="967680"/>
          </a:xfrm>
          <a:prstGeom prst="rect">
            <a:avLst/>
          </a:prstGeom>
          <a:blipFill rotWithShape="0">
            <a:blip r:embed="rId14"/>
            <a:stretch>
              <a:fillRect/>
            </a:stretch>
          </a:blipFill>
          <a:ln w="12600">
            <a:solidFill>
              <a:srgbClr val="43729D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0" name="CustomShape 2"/>
          <p:cNvSpPr/>
          <p:nvPr/>
        </p:nvSpPr>
        <p:spPr>
          <a:xfrm>
            <a:off x="0" y="6479280"/>
            <a:ext cx="12211920" cy="396000"/>
          </a:xfrm>
          <a:prstGeom prst="rect">
            <a:avLst/>
          </a:prstGeom>
          <a:solidFill>
            <a:srgbClr val="E7E6E6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latin typeface="Calibri"/>
              </a:rPr>
              <a:t> </a:t>
            </a:r>
            <a:endParaRPr lang="en-IN" sz="1800" b="0" strike="noStrike" spc="-1">
              <a:latin typeface="Arial"/>
            </a:endParaRPr>
          </a:p>
        </p:txBody>
      </p:sp>
      <p:pic>
        <p:nvPicPr>
          <p:cNvPr id="91" name="Picture 20"/>
          <p:cNvPicPr/>
          <p:nvPr/>
        </p:nvPicPr>
        <p:blipFill>
          <a:blip r:embed="rId15"/>
          <a:stretch/>
        </p:blipFill>
        <p:spPr>
          <a:xfrm>
            <a:off x="10027440" y="6521760"/>
            <a:ext cx="1494360" cy="311040"/>
          </a:xfrm>
          <a:prstGeom prst="rect">
            <a:avLst/>
          </a:prstGeom>
          <a:ln>
            <a:noFill/>
          </a:ln>
        </p:spPr>
      </p:pic>
      <p:pic>
        <p:nvPicPr>
          <p:cNvPr id="92" name="Shape 72"/>
          <p:cNvPicPr/>
          <p:nvPr/>
        </p:nvPicPr>
        <p:blipFill>
          <a:blip r:embed="rId16"/>
          <a:stretch/>
        </p:blipFill>
        <p:spPr>
          <a:xfrm>
            <a:off x="315000" y="6604560"/>
            <a:ext cx="2595240" cy="154440"/>
          </a:xfrm>
          <a:prstGeom prst="rect">
            <a:avLst/>
          </a:prstGeom>
          <a:ln>
            <a:noFill/>
          </a:ln>
        </p:spPr>
      </p:pic>
      <p:pic>
        <p:nvPicPr>
          <p:cNvPr id="93" name="Picture 5"/>
          <p:cNvPicPr/>
          <p:nvPr/>
        </p:nvPicPr>
        <p:blipFill>
          <a:blip r:embed="rId17"/>
          <a:stretch/>
        </p:blipFill>
        <p:spPr>
          <a:xfrm>
            <a:off x="5040" y="-9000"/>
            <a:ext cx="12197880" cy="6866640"/>
          </a:xfrm>
          <a:prstGeom prst="rect">
            <a:avLst/>
          </a:prstGeom>
          <a:ln>
            <a:noFill/>
          </a:ln>
        </p:spPr>
      </p:pic>
      <p:sp>
        <p:nvSpPr>
          <p:cNvPr id="94" name="CustomShape 3"/>
          <p:cNvSpPr/>
          <p:nvPr/>
        </p:nvSpPr>
        <p:spPr>
          <a:xfrm>
            <a:off x="0" y="1062360"/>
            <a:ext cx="5495400" cy="1504440"/>
          </a:xfrm>
          <a:prstGeom prst="rect">
            <a:avLst/>
          </a:prstGeom>
          <a:solidFill>
            <a:srgbClr val="FFFFFF"/>
          </a:solidFill>
          <a:ln w="64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latin typeface="Calibri"/>
              </a:rPr>
              <a:t>s</a:t>
            </a:r>
            <a:endParaRPr lang="en-IN" sz="1800" b="0" strike="noStrike" spc="-1">
              <a:latin typeface="Arial"/>
            </a:endParaRPr>
          </a:p>
        </p:txBody>
      </p:sp>
      <p:pic>
        <p:nvPicPr>
          <p:cNvPr id="95" name="Picture 9"/>
          <p:cNvPicPr/>
          <p:nvPr/>
        </p:nvPicPr>
        <p:blipFill>
          <a:blip r:embed="rId15"/>
          <a:stretch/>
        </p:blipFill>
        <p:spPr>
          <a:xfrm>
            <a:off x="436320" y="1423440"/>
            <a:ext cx="3809880" cy="793080"/>
          </a:xfrm>
          <a:prstGeom prst="rect">
            <a:avLst/>
          </a:prstGeom>
          <a:ln>
            <a:noFill/>
          </a:ln>
        </p:spPr>
      </p:pic>
      <p:sp>
        <p:nvSpPr>
          <p:cNvPr id="96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97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44546A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44546A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Seventh Outline Level</a:t>
            </a:r>
          </a:p>
        </p:txBody>
      </p:sp>
      <p:sp>
        <p:nvSpPr>
          <p:cNvPr id="2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xmlns="" id="{D35633B1-02B1-4BB7-956F-077D2BD81A66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IN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Potential+ONAP+%3c-%3e+O-RAN+collaboration+use+cases" TargetMode="External"/><Relationship Id="rId2" Type="http://schemas.openxmlformats.org/officeDocument/2006/relationships/hyperlink" Target="https://wiki.onap.org/pages/viewpage.action?pageId=24641575" TargetMode="External"/><Relationship Id="rId1" Type="http://schemas.openxmlformats.org/officeDocument/2006/relationships/slideLayout" Target="../slideLayouts/slideLayout15.xml"/><Relationship Id="rId5" Type="http://schemas.openxmlformats.org/officeDocument/2006/relationships/hyperlink" Target="https://wiki.onap.org/display/DW/Open+Wireless+Lab" TargetMode="External"/><Relationship Id="rId4" Type="http://schemas.openxmlformats.org/officeDocument/2006/relationships/hyperlink" Target="https://wiki.onap.org/display/DW/Abstract+Topology+Mode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366480" y="2823480"/>
            <a:ext cx="11332440" cy="15145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3800" spc="-1" dirty="0">
                <a:solidFill>
                  <a:srgbClr val="FFFFFF"/>
                </a:solidFill>
                <a:latin typeface="Arial"/>
              </a:rPr>
              <a:t>ONAP / O-RAN </a:t>
            </a:r>
            <a:r>
              <a:rPr lang="en-US" sz="3800" b="0" strike="noStrike" spc="-1" dirty="0">
                <a:solidFill>
                  <a:srgbClr val="FFFFFF"/>
                </a:solidFill>
                <a:latin typeface="Arial"/>
              </a:rPr>
              <a:t>/ O-RAN-SC Collaboration</a:t>
            </a:r>
            <a:endParaRPr lang="en-US" sz="3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xmlns="" id="{83A18C17-9339-42E8-AB6C-274525A29EFB}"/>
              </a:ext>
            </a:extLst>
          </p:cNvPr>
          <p:cNvSpPr txBox="1">
            <a:spLocks/>
          </p:cNvSpPr>
          <p:nvPr/>
        </p:nvSpPr>
        <p:spPr>
          <a:xfrm>
            <a:off x="5080000" y="4774177"/>
            <a:ext cx="6619240" cy="885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pPr algn="r"/>
            <a:r>
              <a:rPr lang="en-US" dirty="0"/>
              <a:t>Swaminathan S, Martin Skorupski, John Keeney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AF2CF1A-F7B7-4B07-921E-1351A0F2D679}"/>
              </a:ext>
            </a:extLst>
          </p:cNvPr>
          <p:cNvSpPr txBox="1"/>
          <p:nvPr/>
        </p:nvSpPr>
        <p:spPr>
          <a:xfrm>
            <a:off x="10219934" y="6477142"/>
            <a:ext cx="1237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 25, 2021</a:t>
            </a:r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xmlns="" id="{13B93E56-4065-4006-B59C-12D744A10C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318828"/>
              </p:ext>
            </p:extLst>
          </p:nvPr>
        </p:nvGraphicFramePr>
        <p:xfrm>
          <a:off x="268941" y="1065848"/>
          <a:ext cx="9825318" cy="445141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99502">
                  <a:extLst>
                    <a:ext uri="{9D8B030D-6E8A-4147-A177-3AD203B41FA5}">
                      <a16:colId xmlns:a16="http://schemas.microsoft.com/office/drawing/2014/main" xmlns="" val="2605477700"/>
                    </a:ext>
                  </a:extLst>
                </a:gridCol>
                <a:gridCol w="1287852">
                  <a:extLst>
                    <a:ext uri="{9D8B030D-6E8A-4147-A177-3AD203B41FA5}">
                      <a16:colId xmlns:a16="http://schemas.microsoft.com/office/drawing/2014/main" xmlns="" val="3213466625"/>
                    </a:ext>
                  </a:extLst>
                </a:gridCol>
                <a:gridCol w="1193158">
                  <a:extLst>
                    <a:ext uri="{9D8B030D-6E8A-4147-A177-3AD203B41FA5}">
                      <a16:colId xmlns:a16="http://schemas.microsoft.com/office/drawing/2014/main" xmlns="" val="4123702073"/>
                    </a:ext>
                  </a:extLst>
                </a:gridCol>
                <a:gridCol w="1866439">
                  <a:extLst>
                    <a:ext uri="{9D8B030D-6E8A-4147-A177-3AD203B41FA5}">
                      <a16:colId xmlns:a16="http://schemas.microsoft.com/office/drawing/2014/main" xmlns="" val="2402448822"/>
                    </a:ext>
                  </a:extLst>
                </a:gridCol>
                <a:gridCol w="1768309">
                  <a:extLst>
                    <a:ext uri="{9D8B030D-6E8A-4147-A177-3AD203B41FA5}">
                      <a16:colId xmlns:a16="http://schemas.microsoft.com/office/drawing/2014/main" xmlns="" val="701962404"/>
                    </a:ext>
                  </a:extLst>
                </a:gridCol>
                <a:gridCol w="1710058">
                  <a:extLst>
                    <a:ext uri="{9D8B030D-6E8A-4147-A177-3AD203B41FA5}">
                      <a16:colId xmlns:a16="http://schemas.microsoft.com/office/drawing/2014/main" xmlns="" val="3449067353"/>
                    </a:ext>
                  </a:extLst>
                </a:gridCol>
              </a:tblGrid>
              <a:tr h="231915">
                <a:tc>
                  <a:txBody>
                    <a:bodyPr/>
                    <a:lstStyle/>
                    <a:p>
                      <a:pPr algn="ctr"/>
                      <a:r>
                        <a:rPr lang="en-IN" sz="1200" dirty="0"/>
                        <a:t>SMO component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dirty="0"/>
                        <a:t>Protocol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dirty="0"/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dirty="0"/>
                        <a:t>O-RAN-SC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dirty="0"/>
                        <a:t>ONAP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dirty="0"/>
                        <a:t>others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212453728"/>
                  </a:ext>
                </a:extLst>
              </a:tr>
              <a:tr h="386525">
                <a:tc>
                  <a:txBody>
                    <a:bodyPr/>
                    <a:lstStyle/>
                    <a:p>
                      <a:r>
                        <a:rPr lang="en-IN" sz="1200"/>
                        <a:t>Data analytics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/>
                      </a:r>
                      <a:br>
                        <a:rPr lang="en-IN" sz="1200" dirty="0"/>
                      </a:br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/>
                        <a:t>preferred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/>
                        <a:t/>
                      </a:r>
                      <a:br>
                        <a:rPr lang="en-IN" sz="1200"/>
                      </a:br>
                      <a:endParaRPr lang="en-IN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DCAE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Acumos</a:t>
                      </a:r>
                      <a:br>
                        <a:rPr lang="en-IN" sz="1200" dirty="0"/>
                      </a:br>
                      <a:r>
                        <a:rPr lang="en-IN" sz="1200" dirty="0"/>
                        <a:t>Standalone </a:t>
                      </a:r>
                      <a:r>
                        <a:rPr lang="en-IN" sz="1200" dirty="0" err="1"/>
                        <a:t>uServices</a:t>
                      </a:r>
                      <a:endParaRPr lang="en-IN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188043582"/>
                  </a:ext>
                </a:extLst>
              </a:tr>
              <a:tr h="386525">
                <a:tc>
                  <a:txBody>
                    <a:bodyPr/>
                    <a:lstStyle/>
                    <a:p>
                      <a:r>
                        <a:rPr lang="en-IN" sz="1200"/>
                        <a:t>Inventory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/>
                        <a:t>preferred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/>
                        <a:t/>
                      </a:r>
                      <a:br>
                        <a:rPr lang="en-IN" sz="1200"/>
                      </a:br>
                      <a:endParaRPr lang="en-IN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A&amp;AI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 err="1"/>
                        <a:t>ElasticSearch</a:t>
                      </a:r>
                      <a:endParaRPr lang="en-IN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531590870"/>
                  </a:ext>
                </a:extLst>
              </a:tr>
              <a:tr h="309892">
                <a:tc>
                  <a:txBody>
                    <a:bodyPr/>
                    <a:lstStyle/>
                    <a:p>
                      <a:r>
                        <a:rPr lang="en-IN" sz="1200"/>
                        <a:t>Certification server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/>
                      </a:r>
                      <a:br>
                        <a:rPr lang="en-IN" sz="1200" dirty="0"/>
                      </a:br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/>
                        <a:t>preferred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/>
                        <a:t/>
                      </a:r>
                      <a:br>
                        <a:rPr lang="en-IN" sz="1200"/>
                      </a:br>
                      <a:endParaRPr lang="en-IN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/>
                        <a:t>AAF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keystore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771821232"/>
                  </a:ext>
                </a:extLst>
              </a:tr>
              <a:tr h="386525">
                <a:tc>
                  <a:txBody>
                    <a:bodyPr/>
                    <a:lstStyle/>
                    <a:p>
                      <a:r>
                        <a:rPr lang="en-IN" sz="1200"/>
                        <a:t>Logging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/>
                        <a:t/>
                      </a:r>
                      <a:br>
                        <a:rPr lang="en-IN" sz="1200"/>
                      </a:br>
                      <a:endParaRPr lang="en-IN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/>
                        <a:t>preferred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/>
                        <a:t/>
                      </a:r>
                      <a:br>
                        <a:rPr lang="en-IN" sz="1200"/>
                      </a:br>
                      <a:endParaRPr lang="en-IN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/>
                        <a:t>Elastic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 err="1"/>
                        <a:t>ElasticSerach</a:t>
                      </a:r>
                      <a:r>
                        <a:rPr lang="en-IN" sz="1200" dirty="0"/>
                        <a:t>, Kibana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137523353"/>
                  </a:ext>
                </a:extLst>
              </a:tr>
              <a:tr h="231915">
                <a:tc>
                  <a:txBody>
                    <a:bodyPr/>
                    <a:lstStyle/>
                    <a:p>
                      <a:r>
                        <a:rPr lang="en-IN" sz="1200"/>
                        <a:t>Logging dashboard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Web app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preferred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/>
                        <a:t>Kibana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94679389"/>
                  </a:ext>
                </a:extLst>
              </a:tr>
              <a:tr h="386525">
                <a:tc>
                  <a:txBody>
                    <a:bodyPr/>
                    <a:lstStyle/>
                    <a:p>
                      <a:r>
                        <a:rPr lang="en-IN" sz="1200" dirty="0"/>
                        <a:t>PM file collection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preferred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DCAE-PMSH &amp;</a:t>
                      </a:r>
                      <a:br>
                        <a:rPr lang="en-IN" sz="1200" dirty="0"/>
                      </a:br>
                      <a:r>
                        <a:rPr lang="en-IN" sz="1200" dirty="0"/>
                        <a:t>DCAE-DFC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271398176"/>
                  </a:ext>
                </a:extLst>
              </a:tr>
              <a:tr h="386525">
                <a:tc>
                  <a:txBody>
                    <a:bodyPr/>
                    <a:lstStyle/>
                    <a:p>
                      <a:r>
                        <a:rPr lang="en-IN" sz="1200" dirty="0"/>
                        <a:t>Service Design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to study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SDC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940292572"/>
                  </a:ext>
                </a:extLst>
              </a:tr>
              <a:tr h="386525">
                <a:tc>
                  <a:txBody>
                    <a:bodyPr/>
                    <a:lstStyle/>
                    <a:p>
                      <a:r>
                        <a:rPr lang="en-IN" sz="1200" dirty="0"/>
                        <a:t>App / Control loop management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dirty="0"/>
                        <a:t>to study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CLAMP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463945210"/>
                  </a:ext>
                </a:extLst>
              </a:tr>
              <a:tr h="386525">
                <a:tc>
                  <a:txBody>
                    <a:bodyPr/>
                    <a:lstStyle/>
                    <a:p>
                      <a:r>
                        <a:rPr lang="en-IN" sz="1200" dirty="0"/>
                        <a:t>RAN &amp; SMO Orchestration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to study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OTF (tests only)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SO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297151038"/>
                  </a:ext>
                </a:extLst>
              </a:tr>
              <a:tr h="386525">
                <a:tc>
                  <a:txBody>
                    <a:bodyPr/>
                    <a:lstStyle/>
                    <a:p>
                      <a:r>
                        <a:rPr lang="en-IN" sz="1200" dirty="0"/>
                        <a:t>CM Database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preferred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CPS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529104488"/>
                  </a:ext>
                </a:extLst>
              </a:tr>
            </a:tbl>
          </a:graphicData>
        </a:graphic>
      </p:graphicFrame>
      <p:sp>
        <p:nvSpPr>
          <p:cNvPr id="5" name="TextShape 1">
            <a:extLst>
              <a:ext uri="{FF2B5EF4-FFF2-40B4-BE49-F238E27FC236}">
                <a16:creationId xmlns:a16="http://schemas.microsoft.com/office/drawing/2014/main" xmlns="" id="{F3FD3BF9-82C3-4376-80ED-B9D7A64D5FA8}"/>
              </a:ext>
            </a:extLst>
          </p:cNvPr>
          <p:cNvSpPr txBox="1"/>
          <p:nvPr/>
        </p:nvSpPr>
        <p:spPr>
          <a:xfrm>
            <a:off x="320842" y="231480"/>
            <a:ext cx="11694696" cy="6397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3200" dirty="0">
                <a:solidFill>
                  <a:schemeClr val="bg1"/>
                </a:solidFill>
              </a:rPr>
              <a:t>SMO components and its mapping to existing open-source projects</a:t>
            </a:r>
            <a:endParaRPr lang="en-US" sz="4800" spc="-1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21E7F9C-6740-4EBE-9C84-316E591F0A34}"/>
              </a:ext>
            </a:extLst>
          </p:cNvPr>
          <p:cNvSpPr/>
          <p:nvPr/>
        </p:nvSpPr>
        <p:spPr>
          <a:xfrm>
            <a:off x="146355" y="5960452"/>
            <a:ext cx="78285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/>
              <a:t>Source: https://wiki.o-ran-sc.org/display/OAM/SMO+-+Service+Management+and+Orchestration</a:t>
            </a:r>
          </a:p>
        </p:txBody>
      </p:sp>
    </p:spTree>
    <p:extLst>
      <p:ext uri="{BB962C8B-B14F-4D97-AF65-F5344CB8AC3E}">
        <p14:creationId xmlns:p14="http://schemas.microsoft.com/office/powerpoint/2010/main" val="1149682335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522360" y="189000"/>
            <a:ext cx="10972440" cy="6397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latin typeface="Arial"/>
              </a:rPr>
              <a:t>SMO: Collaboration between ONAP &amp; O-RAN-SC</a:t>
            </a:r>
            <a:endParaRPr lang="en-US" sz="3600" b="0" strike="noStrike" spc="-1" dirty="0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xmlns="" id="{5193E39A-B983-4A04-A9CD-D04C5D2897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886779"/>
              </p:ext>
            </p:extLst>
          </p:nvPr>
        </p:nvGraphicFramePr>
        <p:xfrm>
          <a:off x="179881" y="1117321"/>
          <a:ext cx="11886612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505">
                  <a:extLst>
                    <a:ext uri="{9D8B030D-6E8A-4147-A177-3AD203B41FA5}">
                      <a16:colId xmlns:a16="http://schemas.microsoft.com/office/drawing/2014/main" xmlns="" val="1328836278"/>
                    </a:ext>
                  </a:extLst>
                </a:gridCol>
                <a:gridCol w="3746653">
                  <a:extLst>
                    <a:ext uri="{9D8B030D-6E8A-4147-A177-3AD203B41FA5}">
                      <a16:colId xmlns:a16="http://schemas.microsoft.com/office/drawing/2014/main" xmlns="" val="3731331998"/>
                    </a:ext>
                  </a:extLst>
                </a:gridCol>
                <a:gridCol w="526126">
                  <a:extLst>
                    <a:ext uri="{9D8B030D-6E8A-4147-A177-3AD203B41FA5}">
                      <a16:colId xmlns:a16="http://schemas.microsoft.com/office/drawing/2014/main" xmlns="" val="2040692929"/>
                    </a:ext>
                  </a:extLst>
                </a:gridCol>
                <a:gridCol w="7028328">
                  <a:extLst>
                    <a:ext uri="{9D8B030D-6E8A-4147-A177-3AD203B41FA5}">
                      <a16:colId xmlns:a16="http://schemas.microsoft.com/office/drawing/2014/main" xmlns="" val="9805223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IN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Current</a:t>
                      </a:r>
                      <a:endParaRPr lang="en-IN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Target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28933616"/>
                  </a:ext>
                </a:extLst>
              </a:tr>
              <a:tr h="780752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IN" sz="1300" b="1" dirty="0"/>
                        <a:t>Architecture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300" dirty="0"/>
                        <a:t>Reuse of ONAP components for O-RAN-SC </a:t>
                      </a:r>
                      <a:r>
                        <a:rPr lang="en-IN" sz="1300" dirty="0" err="1"/>
                        <a:t>PoCs</a:t>
                      </a:r>
                      <a:endParaRPr lang="en-IN" sz="13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300" dirty="0"/>
                        <a:t>No formal collaboration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IN" sz="1300" dirty="0"/>
                        <a:t>Formal interaction at Architecture Sub-committee and Requirement Sub-committee level. </a:t>
                      </a:r>
                    </a:p>
                    <a:p>
                      <a:pPr marL="457200" lvl="1" indent="0" algn="l">
                        <a:buFont typeface="Arial" panose="020B0604020202020204" pitchFamily="34" charset="0"/>
                        <a:buNone/>
                      </a:pPr>
                      <a:r>
                        <a:rPr lang="en-IN" sz="1300" i="1" dirty="0"/>
                        <a:t>e.g.: PNF onboarding using NETCONF call home -&gt; SDN-R converts into </a:t>
                      </a:r>
                      <a:r>
                        <a:rPr lang="en-IN" sz="1300" i="1" dirty="0" err="1"/>
                        <a:t>VES:pnfRegistration</a:t>
                      </a:r>
                      <a:r>
                        <a:rPr lang="en-IN" sz="1300" i="1" dirty="0"/>
                        <a:t>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IN" sz="1300" dirty="0"/>
                        <a:t>Inputs from O-RAN-SC for new ONAP component/functional requirements. </a:t>
                      </a:r>
                    </a:p>
                    <a:p>
                      <a:pPr marL="457200" lvl="1" indent="0" algn="l">
                        <a:buFont typeface="Arial" panose="020B0604020202020204" pitchFamily="34" charset="0"/>
                        <a:buNone/>
                      </a:pPr>
                      <a:r>
                        <a:rPr lang="en-IN" sz="1300" i="1" dirty="0"/>
                        <a:t>e.g.: A1 Policy Functions in ONAP CCSDK, SMO Service exposure to rApps, O-RAN UE topology, etc. </a:t>
                      </a:r>
                    </a:p>
                    <a:p>
                      <a:pPr marL="285750" lvl="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IN" sz="1300" i="0" dirty="0"/>
                        <a:t>More flexible ONAP (interim/custom) “releases” to support component reuse and avoid issue of release cadence mismatches </a:t>
                      </a:r>
                      <a:r>
                        <a:rPr lang="en-IN" sz="1300" i="1" dirty="0"/>
                        <a:t>(&amp; vice versa)</a:t>
                      </a:r>
                      <a:r>
                        <a:rPr lang="en-IN" sz="1300" i="0" dirty="0"/>
                        <a:t>.</a:t>
                      </a:r>
                      <a:endParaRPr lang="en-IN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12381148"/>
                  </a:ext>
                </a:extLst>
              </a:tr>
              <a:tr h="221028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IN" sz="13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Interfaces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300" dirty="0"/>
                        <a:t>O1 alignment – VES format requirement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300" dirty="0"/>
                        <a:t>O1 alignment – 3GPP yang for CM (use case driven)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300" dirty="0"/>
                        <a:t>A1 alignment – Common A1 Adaptor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300" dirty="0"/>
                        <a:t>No major change needed except some guidelines to ONAP requirements/use cases involving interaction with (O-)RAN network functions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300" dirty="0"/>
                        <a:t>For FH M-Plane and O2, interactions have yet to start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591808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IN" sz="1300" b="1" dirty="0"/>
                        <a:t>Modelling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300" dirty="0"/>
                        <a:t>Recently started with Abstract Topology 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300" dirty="0"/>
                        <a:t>Closer alignment needed especially when using ONAP components for SMO functions. </a:t>
                      </a:r>
                    </a:p>
                    <a:p>
                      <a:pPr marL="457200" lvl="1" indent="0">
                        <a:buFont typeface="Arial" panose="020B0604020202020204" pitchFamily="34" charset="0"/>
                        <a:buNone/>
                      </a:pPr>
                      <a:r>
                        <a:rPr lang="en-IN" sz="1300" i="1" dirty="0"/>
                        <a:t>e.g.: DCAE collectors, DMaaP settings, CCSDK interfaces (NETCONF, RESTCONF RFC8040)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300" dirty="0"/>
                        <a:t>Joint discussions needed with Modelling and use case teams of both communities.</a:t>
                      </a:r>
                    </a:p>
                    <a:p>
                      <a:pPr marL="457200" lvl="1" indent="0">
                        <a:buFont typeface="Arial" panose="020B0604020202020204" pitchFamily="34" charset="0"/>
                        <a:buNone/>
                      </a:pPr>
                      <a:r>
                        <a:rPr lang="en-IN" sz="1300" i="1" dirty="0"/>
                        <a:t>e.g.: Abstract Topology Model – across technologies and SDOs: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73334021"/>
                  </a:ext>
                </a:extLst>
              </a:tr>
              <a:tr h="1162425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IN" sz="1300" b="1" dirty="0" err="1"/>
                        <a:t>Rqmts</a:t>
                      </a:r>
                      <a:r>
                        <a:rPr lang="en-IN" sz="1300" b="1" dirty="0"/>
                        <a:t> and use cases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300" dirty="0"/>
                        <a:t>No real collaboration as such except perhaps A1-related work as of now.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300" dirty="0"/>
                        <a:t>Perception of “loss of control” and “long turnaround” of functional requirements from OSC to ONAP then back to OSC.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300" dirty="0"/>
                        <a:t>Start discussing potential “joint” use cases resulting in e2e demos being realized.</a:t>
                      </a:r>
                    </a:p>
                    <a:p>
                      <a:pPr marL="457200" lvl="1" indent="0">
                        <a:buFont typeface="Arial" panose="020B0604020202020204" pitchFamily="34" charset="0"/>
                        <a:buNone/>
                      </a:pPr>
                      <a:r>
                        <a:rPr lang="en-IN" sz="1300" i="1" dirty="0"/>
                        <a:t>e.g.: PCI resolution, CNF onboarding, RAN Slicing, QoS assurance, Traffic steering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300" dirty="0"/>
                        <a:t>Streamlined process to inject O-RAN-SC requirement for ONAP functions </a:t>
                      </a:r>
                      <a:r>
                        <a:rPr lang="en-IN" sz="1300" i="1" dirty="0"/>
                        <a:t>(specs, features) </a:t>
                      </a:r>
                      <a:r>
                        <a:rPr lang="en-IN" sz="1300" i="0" dirty="0"/>
                        <a:t>pre-M1 in ONAP release cycle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300" dirty="0"/>
                        <a:t>This could also be a trigger/motivation for greater collaboration across the above tracks. </a:t>
                      </a:r>
                    </a:p>
                    <a:p>
                      <a:pPr marL="457200" lvl="1" indent="0">
                        <a:buFont typeface="Arial" panose="020B0604020202020204" pitchFamily="34" charset="0"/>
                        <a:buNone/>
                      </a:pPr>
                      <a:r>
                        <a:rPr lang="en-IN" sz="1300" i="1" dirty="0"/>
                        <a:t>e.g.: interfacing with Acumos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5294919"/>
                  </a:ext>
                </a:extLst>
              </a:tr>
            </a:tbl>
          </a:graphicData>
        </a:graphic>
      </p:graphicFrame>
      <p:sp>
        <p:nvSpPr>
          <p:cNvPr id="3" name="Arrow: Right 2">
            <a:extLst>
              <a:ext uri="{FF2B5EF4-FFF2-40B4-BE49-F238E27FC236}">
                <a16:creationId xmlns:a16="http://schemas.microsoft.com/office/drawing/2014/main" xmlns="" id="{CB0A607D-6D44-4CC7-B939-3F7A5541C04C}"/>
              </a:ext>
            </a:extLst>
          </p:cNvPr>
          <p:cNvSpPr/>
          <p:nvPr/>
        </p:nvSpPr>
        <p:spPr>
          <a:xfrm>
            <a:off x="4445819" y="2947093"/>
            <a:ext cx="689547" cy="963813"/>
          </a:xfrm>
          <a:prstGeom prst="rightArrow">
            <a:avLst>
              <a:gd name="adj1" fmla="val 50000"/>
              <a:gd name="adj2" fmla="val 56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422493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522360" y="189000"/>
            <a:ext cx="10972440" cy="6397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latin typeface="Arial"/>
              </a:rPr>
              <a:t>SMO: Proposed steps for better alignment</a:t>
            </a:r>
            <a:endParaRPr lang="en-US" sz="3600" b="0" strike="noStrike" spc="-1" dirty="0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xmlns="" id="{F891DD1F-B6E0-4AA2-8607-9190E36ECD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71042"/>
              </p:ext>
            </p:extLst>
          </p:nvPr>
        </p:nvGraphicFramePr>
        <p:xfrm>
          <a:off x="496026" y="1126720"/>
          <a:ext cx="11199948" cy="498554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75673">
                  <a:extLst>
                    <a:ext uri="{9D8B030D-6E8A-4147-A177-3AD203B41FA5}">
                      <a16:colId xmlns:a16="http://schemas.microsoft.com/office/drawing/2014/main" xmlns="" val="4124292831"/>
                    </a:ext>
                  </a:extLst>
                </a:gridCol>
                <a:gridCol w="3792511">
                  <a:extLst>
                    <a:ext uri="{9D8B030D-6E8A-4147-A177-3AD203B41FA5}">
                      <a16:colId xmlns:a16="http://schemas.microsoft.com/office/drawing/2014/main" xmlns="" val="418089760"/>
                    </a:ext>
                  </a:extLst>
                </a:gridCol>
                <a:gridCol w="3269252">
                  <a:extLst>
                    <a:ext uri="{9D8B030D-6E8A-4147-A177-3AD203B41FA5}">
                      <a16:colId xmlns:a16="http://schemas.microsoft.com/office/drawing/2014/main" xmlns="" val="3078010185"/>
                    </a:ext>
                  </a:extLst>
                </a:gridCol>
                <a:gridCol w="1662512">
                  <a:extLst>
                    <a:ext uri="{9D8B030D-6E8A-4147-A177-3AD203B41FA5}">
                      <a16:colId xmlns:a16="http://schemas.microsoft.com/office/drawing/2014/main" xmlns="" val="667452539"/>
                    </a:ext>
                  </a:extLst>
                </a:gridCol>
              </a:tblGrid>
              <a:tr h="434601"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Forum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ONAP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O-RAN-SC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Frequency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47596159"/>
                  </a:ext>
                </a:extLst>
              </a:tr>
              <a:tr h="1250221">
                <a:tc>
                  <a:txBody>
                    <a:bodyPr/>
                    <a:lstStyle/>
                    <a:p>
                      <a:r>
                        <a:rPr lang="en-IN" sz="1400" b="1" kern="1200" dirty="0"/>
                        <a:t>Requirements Sub-committee</a:t>
                      </a:r>
                      <a:endParaRPr lang="en-IN" sz="1400" b="1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/>
                        <a:t>Present potential SMO requirements from O-RAN-SC and how it can leverage existing ONAP functionality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/>
                        <a:t>Input for new ONAP features/use cases leading to joint </a:t>
                      </a:r>
                      <a:r>
                        <a:rPr lang="en-US" sz="1400" kern="1200" dirty="0" err="1"/>
                        <a:t>PoCs</a:t>
                      </a:r>
                      <a:r>
                        <a:rPr lang="en-US" sz="1400" kern="1200" dirty="0"/>
                        <a:t>/Demos with O-RAN-SC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Dedicated proactive check-ins to/from ONAP &amp; O-RAN-SC prior to M0/M1 milestones to ensure alignment, reuse of functionality, requirements exchange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kern="1200" dirty="0"/>
                        <a:t>Bi-monthly</a:t>
                      </a:r>
                      <a:endParaRPr lang="en-IN" sz="1400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54861131"/>
                  </a:ext>
                </a:extLst>
              </a:tr>
              <a:tr h="678691">
                <a:tc>
                  <a:txBody>
                    <a:bodyPr/>
                    <a:lstStyle/>
                    <a:p>
                      <a:r>
                        <a:rPr lang="en-IN" sz="1400" b="1" kern="1200" dirty="0"/>
                        <a:t>Architecture Sub-committee</a:t>
                      </a:r>
                      <a:endParaRPr lang="en-IN" sz="1400" b="1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/>
                        <a:t>Discuss/present SMO architecture, ensure alignment in ONAP where-ever feasible, and differences reconciled (bi-monthly?)</a:t>
                      </a:r>
                      <a:endParaRPr lang="en-US" sz="1400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kern="1200" dirty="0"/>
                        <a:t>Bi-monthly</a:t>
                      </a:r>
                      <a:endParaRPr lang="en-IN" sz="1400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1984168"/>
                  </a:ext>
                </a:extLst>
              </a:tr>
              <a:tr h="678691">
                <a:tc>
                  <a:txBody>
                    <a:bodyPr/>
                    <a:lstStyle/>
                    <a:p>
                      <a:r>
                        <a:rPr lang="en-IN" sz="1400" b="1" kern="1200" dirty="0"/>
                        <a:t>Modelling Sub-committee</a:t>
                      </a:r>
                      <a:endParaRPr lang="en-IN" sz="1400" b="1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kern="1200" dirty="0"/>
                        <a:t>Share common models particularly those relevant to O1/A1 (and in future O2) interfaces, and aligned functionality (e.g., Network Slicing)</a:t>
                      </a:r>
                      <a:endParaRPr lang="en-IN" sz="1400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kern="1200" dirty="0"/>
                        <a:t>Monthly</a:t>
                      </a:r>
                      <a:endParaRPr lang="en-IN" sz="1400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07184162"/>
                  </a:ext>
                </a:extLst>
              </a:tr>
              <a:tr h="434601">
                <a:tc rowSpan="2">
                  <a:txBody>
                    <a:bodyPr/>
                    <a:lstStyle/>
                    <a:p>
                      <a:r>
                        <a:rPr lang="en-IN" sz="1400" b="1" kern="1200" dirty="0"/>
                        <a:t>Use cases/requirements</a:t>
                      </a:r>
                      <a:endParaRPr lang="en-IN" sz="1400" b="1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IN" sz="1400" kern="1200" dirty="0"/>
                        <a:t>Weekly ONAP/O-RAN/O-RAN-SC discussion calls</a:t>
                      </a:r>
                      <a:endParaRPr lang="en-IN" sz="1400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kern="1200" dirty="0"/>
                        <a:t>On need basis</a:t>
                      </a:r>
                      <a:endParaRPr lang="en-IN" sz="1400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98000442"/>
                  </a:ext>
                </a:extLst>
              </a:tr>
              <a:tr h="512114">
                <a:tc vMerge="1">
                  <a:txBody>
                    <a:bodyPr/>
                    <a:lstStyle/>
                    <a:p>
                      <a:endParaRPr lang="en-IN" sz="1800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kern="1200" dirty="0"/>
                        <a:t>Use case realization calls with O-RAN-SC participants invited</a:t>
                      </a:r>
                      <a:endParaRPr lang="en-IN" sz="1400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kern="1200" dirty="0"/>
                        <a:t>SMO meetings with ONAP participants invited</a:t>
                      </a:r>
                      <a:endParaRPr lang="en-IN" sz="1400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kern="1200" dirty="0"/>
                        <a:t>On need basis (or) </a:t>
                      </a:r>
                      <a:br>
                        <a:rPr lang="en-IN" sz="1400" kern="1200" dirty="0"/>
                      </a:br>
                      <a:r>
                        <a:rPr lang="en-IN" sz="1400" kern="1200" dirty="0"/>
                        <a:t>bi-monthly?</a:t>
                      </a:r>
                      <a:endParaRPr lang="en-IN" sz="1400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61614456"/>
                  </a:ext>
                </a:extLst>
              </a:tr>
              <a:tr h="434601">
                <a:tc rowSpan="2">
                  <a:txBody>
                    <a:bodyPr/>
                    <a:lstStyle/>
                    <a:p>
                      <a:r>
                        <a:rPr lang="en-IN" sz="1400" b="1" kern="1200" dirty="0"/>
                        <a:t>Info sharing sessions</a:t>
                      </a:r>
                      <a:endParaRPr lang="en-IN" sz="1400" b="1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kern="1200" dirty="0"/>
                        <a:t>LFN vF2F</a:t>
                      </a:r>
                      <a:endParaRPr lang="en-IN" sz="1400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kern="1200" dirty="0"/>
                        <a:t>O-RAN </a:t>
                      </a:r>
                      <a:r>
                        <a:rPr lang="en-IN" sz="1400" kern="1200" dirty="0" err="1"/>
                        <a:t>PlugFest</a:t>
                      </a:r>
                      <a:endParaRPr lang="en-IN" sz="1400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400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29235997"/>
                  </a:ext>
                </a:extLst>
              </a:tr>
              <a:tr h="434601">
                <a:tc vMerge="1">
                  <a:txBody>
                    <a:bodyPr/>
                    <a:lstStyle/>
                    <a:p>
                      <a:endParaRPr lang="en-IN" sz="1800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IN" sz="1400" kern="1200" dirty="0"/>
                        <a:t>Dedicated periodic info-sharing sessions</a:t>
                      </a:r>
                      <a:endParaRPr lang="en-IN" sz="1400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sz="1800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kern="1200" dirty="0"/>
                        <a:t>Quarterly?</a:t>
                      </a:r>
                      <a:endParaRPr lang="en-IN" sz="1400" kern="1200" dirty="0">
                        <a:solidFill>
                          <a:schemeClr val="tx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312435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2807404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522360" y="189000"/>
            <a:ext cx="10972440" cy="6397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latin typeface="Arial"/>
              </a:rPr>
              <a:t>Request to ONAP TSC</a:t>
            </a:r>
            <a:endParaRPr lang="en-US" sz="36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538BC022-9D28-4075-AD72-2521333CB8A7}"/>
              </a:ext>
            </a:extLst>
          </p:cNvPr>
          <p:cNvSpPr/>
          <p:nvPr/>
        </p:nvSpPr>
        <p:spPr>
          <a:xfrm>
            <a:off x="176941" y="999136"/>
            <a:ext cx="11838117" cy="5598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b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O-RAN-SC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 a community alignment discussion with O-RAN-SC TOC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 blockers/challenges to alignment in SMO/OAM areas.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 O-RAN-SC-SC TOC for a ‘Single Point of Contact’ to collaborate with ONAP and regularly report to/from O-RAN-SC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checks in ONAP M0/M1 milestones to ensure alignment &amp; reuse of functionality for (O)RAN use cases/requirements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further joint use case – implementation, testing and demo: e.g.: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Overall definition and governance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will we ensure alignment of timelines for testing.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will “own” the test cases – specification &amp; execution.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such a use case be demonstrated in OWL, which is used by both ONAP &amp; OSC?</a:t>
            </a:r>
          </a:p>
          <a:p>
            <a:pPr>
              <a:lnSpc>
                <a:spcPct val="120000"/>
              </a:lnSpc>
            </a:pPr>
            <a:r>
              <a:rPr lang="en-US" sz="2000" b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O-RAN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 for a formal SPOC from O-RAN Alliance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aspects to be discussed further (e.g., Closed Loop alignment with ETSI ZSM, etc.)</a:t>
            </a:r>
          </a:p>
        </p:txBody>
      </p:sp>
    </p:spTree>
    <p:extLst>
      <p:ext uri="{BB962C8B-B14F-4D97-AF65-F5344CB8AC3E}">
        <p14:creationId xmlns:p14="http://schemas.microsoft.com/office/powerpoint/2010/main" val="2172998360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522360" y="189000"/>
            <a:ext cx="10972440" cy="6397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latin typeface="Arial"/>
              </a:rPr>
              <a:t>Questions, comments, suggestions, feedback???</a:t>
            </a:r>
            <a:endParaRPr lang="en-US" sz="36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6421107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3205080" y="3508920"/>
            <a:ext cx="5783400" cy="1309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8000" b="0" strike="noStrike" spc="-1">
                <a:solidFill>
                  <a:srgbClr val="FFFFFF"/>
                </a:solidFill>
                <a:latin typeface="Calibri"/>
              </a:rPr>
              <a:t>Thank You!</a:t>
            </a:r>
            <a:endParaRPr lang="en-IN" sz="8000" b="0" strike="noStrike" spc="-1">
              <a:latin typeface="Arial"/>
            </a:endParaRP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609480" y="231480"/>
            <a:ext cx="10972440" cy="6397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>
            <a:defPPr>
              <a:defRPr lang="en-US"/>
            </a:defPPr>
            <a:lvl1pPr>
              <a:lnSpc>
                <a:spcPct val="90000"/>
              </a:lnSpc>
              <a:defRPr sz="3600" spc="-1">
                <a:solidFill>
                  <a:srgbClr val="FFFFFF"/>
                </a:solidFill>
                <a:latin typeface="Arial"/>
              </a:defRPr>
            </a:lvl1pPr>
          </a:lstStyle>
          <a:p>
            <a:r>
              <a:rPr lang="en-US" dirty="0"/>
              <a:t>Closed loop: Open Software and Standardization</a:t>
            </a:r>
          </a:p>
        </p:txBody>
      </p:sp>
      <p:sp>
        <p:nvSpPr>
          <p:cNvPr id="137" name="TextShape 2"/>
          <p:cNvSpPr txBox="1"/>
          <p:nvPr/>
        </p:nvSpPr>
        <p:spPr>
          <a:xfrm>
            <a:off x="3096000" y="1512000"/>
            <a:ext cx="180720" cy="346320"/>
          </a:xfrm>
          <a:prstGeom prst="rect">
            <a:avLst/>
          </a:prstGeom>
          <a:noFill/>
          <a:ln>
            <a:noFill/>
          </a:ln>
        </p:spPr>
      </p:sp>
      <p:sp>
        <p:nvSpPr>
          <p:cNvPr id="138" name="TextShape 3"/>
          <p:cNvSpPr txBox="1"/>
          <p:nvPr/>
        </p:nvSpPr>
        <p:spPr>
          <a:xfrm>
            <a:off x="576000" y="1171080"/>
            <a:ext cx="10972440" cy="5020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algn="r">
              <a:lnSpc>
                <a:spcPct val="100000"/>
              </a:lnSpc>
            </a:pPr>
            <a:r>
              <a:rPr lang="en-US" sz="1050" b="0" strike="noStrike" spc="-1">
                <a:solidFill>
                  <a:srgbClr val="FFFFFF"/>
                </a:solidFill>
                <a:latin typeface="Intel Clear Light"/>
                <a:ea typeface="Geneva"/>
              </a:rPr>
              <a:t>Intel Confidential ewerfferr</a:t>
            </a:r>
            <a:endParaRPr lang="en-IN" sz="1050" b="0" strike="noStrike" spc="-1">
              <a:latin typeface="Times New Roman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F902521B-E77C-47E7-8BFB-7C8C24D6750C}"/>
              </a:ext>
            </a:extLst>
          </p:cNvPr>
          <p:cNvSpPr txBox="1">
            <a:spLocks/>
          </p:cNvSpPr>
          <p:nvPr/>
        </p:nvSpPr>
        <p:spPr>
          <a:xfrm>
            <a:off x="720000" y="1260000"/>
            <a:ext cx="4917125" cy="4860000"/>
          </a:xfrm>
          <a:prstGeom prst="rect">
            <a:avLst/>
          </a:prstGeom>
        </p:spPr>
        <p:txBody>
          <a:bodyPr numCol="1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The open-source community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uses</a:t>
            </a:r>
            <a:r>
              <a:rPr lang="en-US" sz="2400" dirty="0"/>
              <a:t> the specifications and documents of SDOs and produces software to provide functionality</a:t>
            </a:r>
          </a:p>
          <a:p>
            <a:pPr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At the same time experience and trends are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feedback and contributed</a:t>
            </a:r>
            <a:r>
              <a:rPr lang="en-US" sz="2400" dirty="0"/>
              <a:t> to SDOs. In most of the cases it will lead to updates of existing specifications or triggers the creation of new specifications.</a:t>
            </a:r>
          </a:p>
          <a:p>
            <a:pPr marL="0" indent="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None/>
            </a:pPr>
            <a:endParaRPr lang="de-DE" sz="2400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F0283BB9-C3B7-42A1-B980-BB8BE891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900" y="1371704"/>
            <a:ext cx="5753100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892552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609480" y="231480"/>
            <a:ext cx="10972440" cy="6397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>
            <a:defPPr>
              <a:defRPr lang="en-US"/>
            </a:defPPr>
            <a:lvl1pPr>
              <a:lnSpc>
                <a:spcPct val="90000"/>
              </a:lnSpc>
              <a:defRPr sz="3600" spc="-1">
                <a:solidFill>
                  <a:srgbClr val="FFFFFF"/>
                </a:solidFill>
                <a:latin typeface="Arial"/>
              </a:defRPr>
            </a:lvl1pPr>
          </a:lstStyle>
          <a:p>
            <a:r>
              <a:rPr lang="en-US" dirty="0"/>
              <a:t>The Ecosystem </a:t>
            </a:r>
            <a:r>
              <a:rPr lang="en-US" sz="1600" b="0" dirty="0">
                <a:solidFill>
                  <a:schemeClr val="bg1"/>
                </a:solidFill>
              </a:rPr>
              <a:t>(a simplified view </a:t>
            </a:r>
            <a:r>
              <a:rPr lang="en-US" sz="1600" dirty="0">
                <a:solidFill>
                  <a:schemeClr val="bg1"/>
                </a:solidFill>
                <a:sym typeface="Wingdings" panose="05000000000000000000" pitchFamily="2" charset="2"/>
              </a:rPr>
              <a:t></a:t>
            </a:r>
            <a:r>
              <a:rPr lang="en-US" sz="1600" b="0" dirty="0">
                <a:solidFill>
                  <a:schemeClr val="bg1"/>
                </a:solidFill>
              </a:rPr>
              <a:t>)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37" name="TextShape 2"/>
          <p:cNvSpPr txBox="1"/>
          <p:nvPr/>
        </p:nvSpPr>
        <p:spPr>
          <a:xfrm>
            <a:off x="3096000" y="1512000"/>
            <a:ext cx="180720" cy="346320"/>
          </a:xfrm>
          <a:prstGeom prst="rect">
            <a:avLst/>
          </a:prstGeom>
          <a:noFill/>
          <a:ln>
            <a:noFill/>
          </a:ln>
        </p:spPr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675BA808-65DE-4DCE-AC04-91EF5908F9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3" b="5985"/>
          <a:stretch/>
        </p:blipFill>
        <p:spPr bwMode="auto">
          <a:xfrm>
            <a:off x="0" y="977411"/>
            <a:ext cx="12192000" cy="485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B62327B2-72BC-434D-8E51-DB70D69D323E}"/>
              </a:ext>
            </a:extLst>
          </p:cNvPr>
          <p:cNvSpPr txBox="1">
            <a:spLocks/>
          </p:cNvSpPr>
          <p:nvPr/>
        </p:nvSpPr>
        <p:spPr>
          <a:xfrm>
            <a:off x="224589" y="4864070"/>
            <a:ext cx="4303449" cy="833918"/>
          </a:xfrm>
          <a:prstGeom prst="rect">
            <a:avLst/>
          </a:prstGeom>
        </p:spPr>
        <p:txBody>
          <a:bodyPr vert="horz" lIns="91440" tIns="45720" rIns="91440" bIns="45720" numCol="1" spcCol="36000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5">
                  <a:lumMod val="75000"/>
                </a:schemeClr>
              </a:buClr>
              <a:buNone/>
            </a:pPr>
            <a:r>
              <a:rPr lang="en-US" sz="1600" b="1" dirty="0">
                <a:solidFill>
                  <a:schemeClr val="tx1"/>
                </a:solidFill>
              </a:rPr>
              <a:t>There are strong relations and dependencies between ONAP and O-RAN-SC creating a SMO and adding the NON-RT-RIC functions.</a:t>
            </a:r>
            <a:endParaRPr lang="de-DE" sz="1600" b="1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2E9B62E5-ACE8-40BE-865F-54278F1C0F70}"/>
              </a:ext>
            </a:extLst>
          </p:cNvPr>
          <p:cNvCxnSpPr/>
          <p:nvPr/>
        </p:nvCxnSpPr>
        <p:spPr>
          <a:xfrm flipV="1">
            <a:off x="4257207" y="1512000"/>
            <a:ext cx="5681272" cy="1917000"/>
          </a:xfrm>
          <a:prstGeom prst="straightConnector1">
            <a:avLst/>
          </a:prstGeom>
          <a:ln w="9525" cap="flat" cmpd="sng" algn="ctr">
            <a:solidFill>
              <a:srgbClr val="0066FF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084047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609480" y="231480"/>
            <a:ext cx="10972440" cy="6397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3600" spc="-1" dirty="0">
                <a:solidFill>
                  <a:srgbClr val="FFFFFF"/>
                </a:solidFill>
                <a:latin typeface="Arial"/>
              </a:rPr>
              <a:t>ONAP&lt;-&gt;O-RAN Collaboration: Updates since Jan 2021</a:t>
            </a:r>
            <a:endParaRPr lang="en-US" sz="36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TextShape 2"/>
          <p:cNvSpPr txBox="1"/>
          <p:nvPr/>
        </p:nvSpPr>
        <p:spPr>
          <a:xfrm>
            <a:off x="3096000" y="1512000"/>
            <a:ext cx="180720" cy="346320"/>
          </a:xfrm>
          <a:prstGeom prst="rect">
            <a:avLst/>
          </a:prstGeom>
          <a:noFill/>
          <a:ln>
            <a:noFill/>
          </a:ln>
        </p:spPr>
      </p:sp>
      <p:sp>
        <p:nvSpPr>
          <p:cNvPr id="138" name="TextShape 3"/>
          <p:cNvSpPr txBox="1"/>
          <p:nvPr/>
        </p:nvSpPr>
        <p:spPr>
          <a:xfrm>
            <a:off x="576000" y="1171080"/>
            <a:ext cx="10972440" cy="5020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algn="r">
              <a:lnSpc>
                <a:spcPct val="100000"/>
              </a:lnSpc>
            </a:pPr>
            <a:r>
              <a:rPr lang="en-US" sz="1050" b="0" strike="noStrike" spc="-1">
                <a:solidFill>
                  <a:srgbClr val="FFFFFF"/>
                </a:solidFill>
                <a:latin typeface="Intel Clear Light"/>
                <a:ea typeface="Geneva"/>
              </a:rPr>
              <a:t>Intel Confidential ewerfferr</a:t>
            </a:r>
            <a:endParaRPr lang="en-IN" sz="1050" b="0" strike="noStrike" spc="-1">
              <a:latin typeface="Times New Roman"/>
            </a:endParaRPr>
          </a:p>
        </p:txBody>
      </p:sp>
      <p:sp>
        <p:nvSpPr>
          <p:cNvPr id="139" name="TextShape 4"/>
          <p:cNvSpPr txBox="1"/>
          <p:nvPr/>
        </p:nvSpPr>
        <p:spPr>
          <a:xfrm>
            <a:off x="432000" y="1152000"/>
            <a:ext cx="11448000" cy="4768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28600" indent="-228600">
              <a:spcBef>
                <a:spcPts val="1000"/>
              </a:spcBef>
              <a:spcAft>
                <a:spcPts val="1134"/>
              </a:spcAft>
              <a:buClr>
                <a:schemeClr val="tx2">
                  <a:lumMod val="75000"/>
                </a:schemeClr>
              </a:buClr>
              <a:buSzPct val="100000"/>
              <a:buFont typeface="Arial" charset="0"/>
              <a:buChar char="•"/>
            </a:pPr>
            <a:r>
              <a:rPr lang="en-IN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Continuation of discussions related to Network Slicing (RAN, and FH/MH Transport aspects</a:t>
            </a:r>
          </a:p>
          <a:p>
            <a:pPr marL="914400" lvl="1" indent="-457200">
              <a:spcAft>
                <a:spcPts val="1134"/>
              </a:spcAft>
              <a:buClr>
                <a:schemeClr val="tx2">
                  <a:lumMod val="75000"/>
                </a:schemeClr>
              </a:buClr>
              <a:buSzPct val="100000"/>
              <a:buFont typeface="Courier New" panose="02070309020205020404" pitchFamily="49" charset="0"/>
              <a:buChar char="o"/>
            </a:pPr>
            <a:r>
              <a:rPr lang="en-IN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Regular meetings between ONAP and O-RAN community</a:t>
            </a:r>
          </a:p>
          <a:p>
            <a:pPr marL="914400" lvl="1" indent="-457200">
              <a:spcAft>
                <a:spcPts val="1134"/>
              </a:spcAft>
              <a:buClr>
                <a:schemeClr val="tx2">
                  <a:lumMod val="75000"/>
                </a:schemeClr>
              </a:buClr>
              <a:buSzPct val="100000"/>
              <a:buFont typeface="Courier New" panose="02070309020205020404" pitchFamily="49" charset="0"/>
              <a:buChar char="o"/>
            </a:pPr>
            <a:r>
              <a:rPr lang="en-IN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Occasionally Transport folks are also invited for joint RAN &lt;-&gt; Transport meeting</a:t>
            </a:r>
          </a:p>
          <a:p>
            <a:pPr marL="914400" lvl="1" indent="-457200">
              <a:spcAft>
                <a:spcPts val="1134"/>
              </a:spcAft>
              <a:buClr>
                <a:schemeClr val="tx2">
                  <a:lumMod val="75000"/>
                </a:schemeClr>
              </a:buClr>
              <a:buSzPct val="100000"/>
              <a:buFont typeface="Courier New" panose="02070309020205020404" pitchFamily="49" charset="0"/>
              <a:buChar char="o"/>
            </a:pPr>
            <a:r>
              <a:rPr lang="en-IN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Jointly identified 2 Closed Loop scenarios for Guilin release (1 with AI/ML), which is further refined in Honolulu</a:t>
            </a:r>
          </a:p>
          <a:p>
            <a:pPr marL="914400" lvl="1" indent="-457200">
              <a:spcAft>
                <a:spcPts val="1134"/>
              </a:spcAft>
              <a:buClr>
                <a:schemeClr val="tx2">
                  <a:lumMod val="75000"/>
                </a:schemeClr>
              </a:buClr>
              <a:buSzPct val="100000"/>
              <a:buFont typeface="Courier New" panose="02070309020205020404" pitchFamily="49" charset="0"/>
              <a:buChar char="o"/>
            </a:pPr>
            <a:r>
              <a:rPr lang="en-IN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Expected to continue with first O-RAN Slicing specs expected later this year</a:t>
            </a:r>
          </a:p>
          <a:p>
            <a:pPr marL="228600" indent="-228600">
              <a:spcBef>
                <a:spcPts val="1000"/>
              </a:spcBef>
              <a:spcAft>
                <a:spcPts val="1134"/>
              </a:spcAft>
              <a:buClr>
                <a:schemeClr val="tx2">
                  <a:lumMod val="75000"/>
                </a:schemeClr>
              </a:buClr>
              <a:buSzPct val="100000"/>
              <a:buFont typeface="Arial" charset="0"/>
              <a:buChar char="•"/>
            </a:pPr>
            <a:r>
              <a:rPr lang="en-IN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Continuing discussions regarding use of O-RAN yang models for 5G SON use case, and in general for any RAN use case in ONAP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BE9AB76-D726-4AE1-BFEB-8B6CAB4C0C9A}"/>
              </a:ext>
            </a:extLst>
          </p:cNvPr>
          <p:cNvSpPr txBox="1"/>
          <p:nvPr/>
        </p:nvSpPr>
        <p:spPr>
          <a:xfrm>
            <a:off x="432000" y="5920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88245300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609480" y="231480"/>
            <a:ext cx="10972440" cy="6397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spc="-1" dirty="0">
                <a:solidFill>
                  <a:srgbClr val="FFFFFF"/>
                </a:solidFill>
              </a:rPr>
              <a:t>ONAP&lt;-&gt;O-RAN-SC Collaboration: Updates since Jan 2021</a:t>
            </a:r>
            <a:endParaRPr lang="en-US" sz="36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TextShape 2"/>
          <p:cNvSpPr txBox="1"/>
          <p:nvPr/>
        </p:nvSpPr>
        <p:spPr>
          <a:xfrm>
            <a:off x="3096000" y="1512000"/>
            <a:ext cx="180720" cy="34632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TextShape 4"/>
          <p:cNvSpPr txBox="1"/>
          <p:nvPr/>
        </p:nvSpPr>
        <p:spPr>
          <a:xfrm>
            <a:off x="416794" y="1044900"/>
            <a:ext cx="11357811" cy="533985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spcAft>
                <a:spcPts val="1134"/>
              </a:spcAft>
              <a:buClr>
                <a:schemeClr val="tx2">
                  <a:lumMod val="75000"/>
                </a:schemeClr>
              </a:buClr>
              <a:buSzPct val="100000"/>
              <a:buFont typeface="Arial" charset="0"/>
              <a:buChar char="•"/>
            </a:pPr>
            <a:r>
              <a:rPr lang="en-IN" sz="2400" dirty="0">
                <a:solidFill>
                  <a:schemeClr val="tx2"/>
                </a:solidFill>
                <a:latin typeface="+mj-lt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Weekly calls on Wed</a:t>
            </a:r>
            <a:r>
              <a:rPr lang="en-IN" sz="2400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 with ONAP members and O-RAN-SC PTLs</a:t>
            </a:r>
          </a:p>
          <a:p>
            <a:pPr marL="914400" lvl="1" indent="-457200">
              <a:spcAft>
                <a:spcPts val="1134"/>
              </a:spcAft>
              <a:buClr>
                <a:schemeClr val="tx2">
                  <a:lumMod val="75000"/>
                </a:schemeClr>
              </a:buClr>
              <a:buSzPct val="100000"/>
              <a:buFont typeface="Courier New" panose="02070309020205020404" pitchFamily="49" charset="0"/>
              <a:buChar char="o"/>
            </a:pPr>
            <a:r>
              <a:rPr lang="en-IN" sz="2000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Quick status update by O-RAN-SC PTLs</a:t>
            </a:r>
          </a:p>
          <a:p>
            <a:pPr marL="914400" lvl="1" indent="-457200">
              <a:spcAft>
                <a:spcPts val="1134"/>
              </a:spcAft>
              <a:buClr>
                <a:schemeClr val="tx2">
                  <a:lumMod val="75000"/>
                </a:schemeClr>
              </a:buClr>
              <a:buSzPct val="100000"/>
              <a:buFont typeface="Courier New" panose="02070309020205020404" pitchFamily="49" charset="0"/>
              <a:buChar char="o"/>
            </a:pPr>
            <a:r>
              <a:rPr lang="en-IN" sz="2000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Topics of common interest being discussed, including interfaces (O1, A1), modelling aspects, control loops, FM/PM reporting, yang models, </a:t>
            </a:r>
            <a:r>
              <a:rPr lang="en-US" sz="2000" dirty="0">
                <a:hlinkClick r:id="rId3"/>
              </a:rPr>
              <a:t>5G use cases</a:t>
            </a:r>
            <a:r>
              <a:rPr lang="en-US" sz="2000" dirty="0"/>
              <a:t> </a:t>
            </a:r>
          </a:p>
          <a:p>
            <a:pPr marL="914400" lvl="1" indent="-457200">
              <a:spcAft>
                <a:spcPts val="1134"/>
              </a:spcAft>
              <a:buClr>
                <a:schemeClr val="tx2">
                  <a:lumMod val="75000"/>
                </a:schemeClr>
              </a:buClr>
              <a:buSzPct val="100000"/>
              <a:buFont typeface="Courier New" panose="02070309020205020404" pitchFamily="49" charset="0"/>
              <a:buChar char="o"/>
            </a:pPr>
            <a:r>
              <a:rPr lang="en-IN" sz="2000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Functionality reuse and synergy is also in focus (e.g., simulators, SMO, Non-RT RIC, A1 adaptor) though only limited progress has been made so far</a:t>
            </a:r>
          </a:p>
          <a:p>
            <a:pPr marL="914400" lvl="1" indent="-457200">
              <a:spcAft>
                <a:spcPts val="1134"/>
              </a:spcAft>
              <a:buClr>
                <a:schemeClr val="tx2">
                  <a:lumMod val="75000"/>
                </a:schemeClr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Discussions on Modeling aspects (</a:t>
            </a:r>
            <a:r>
              <a:rPr lang="en-US" sz="2000" dirty="0">
                <a:solidFill>
                  <a:srgbClr val="0000FF"/>
                </a:solidFill>
                <a:latin typeface="+mj-lt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Abstract Topology Model</a:t>
            </a:r>
            <a:r>
              <a:rPr lang="en-US" sz="2000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IN" sz="200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spcAft>
                <a:spcPts val="1134"/>
              </a:spcAft>
              <a:buClr>
                <a:schemeClr val="tx2">
                  <a:lumMod val="75000"/>
                </a:schemeClr>
              </a:buClr>
              <a:buSzPct val="100000"/>
              <a:buFont typeface="Arial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Sharing resources and teams </a:t>
            </a:r>
            <a:r>
              <a:rPr lang="en-US" sz="2400" dirty="0" err="1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OpenLab</a:t>
            </a:r>
            <a:r>
              <a:rPr lang="en-US" sz="2400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 activities in </a:t>
            </a:r>
            <a:r>
              <a:rPr lang="en-US" sz="2400" dirty="0">
                <a:hlinkClick r:id="rId5"/>
              </a:rPr>
              <a:t>OWL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(since 2019)</a:t>
            </a:r>
            <a:endParaRPr lang="en-IN" sz="240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spcAft>
                <a:spcPts val="1134"/>
              </a:spcAft>
              <a:buClr>
                <a:schemeClr val="tx2">
                  <a:lumMod val="75000"/>
                </a:schemeClr>
              </a:buClr>
              <a:buSzPct val="100000"/>
              <a:buFont typeface="Arial" charset="0"/>
              <a:buChar char="•"/>
            </a:pPr>
            <a:r>
              <a:rPr lang="en-IN" sz="2400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More formal interactions required at Requirements Sub-committee &amp; </a:t>
            </a:r>
            <a:r>
              <a:rPr lang="en-IN" sz="2400" dirty="0" err="1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ArchCom</a:t>
            </a:r>
            <a:r>
              <a:rPr lang="en-IN" sz="2400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 level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spcAft>
                <a:spcPts val="1134"/>
              </a:spcAft>
              <a:buClr>
                <a:schemeClr val="tx2">
                  <a:lumMod val="75000"/>
                </a:schemeClr>
              </a:buClr>
              <a:buSzPct val="100000"/>
              <a:buFont typeface="Arial" charset="0"/>
              <a:buChar char="•"/>
            </a:pPr>
            <a:r>
              <a:rPr lang="en-IN" sz="2400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For SMO, there hasn’t been any formal discussion yet (to our knowledge) between ONAP and O-RAN-SC.</a:t>
            </a:r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522360" y="189000"/>
            <a:ext cx="10972440" cy="6397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latin typeface="Arial"/>
              </a:rPr>
              <a:t>SMO – Current O-RAN-SC view</a:t>
            </a:r>
            <a:endParaRPr lang="en-US" sz="36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72B9AEA8-68CD-46BA-9748-BFB9A23A14D9}"/>
              </a:ext>
            </a:extLst>
          </p:cNvPr>
          <p:cNvSpPr/>
          <p:nvPr/>
        </p:nvSpPr>
        <p:spPr>
          <a:xfrm>
            <a:off x="273527" y="1201444"/>
            <a:ext cx="11470106" cy="4188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SMO-MVP “Minimum Viable Product” </a:t>
            </a:r>
            <a:r>
              <a:rPr lang="en-US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(current)</a:t>
            </a:r>
          </a:p>
          <a:p>
            <a:pPr marL="800100" lvl="1" indent="-34290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light-ware SMO instance mainly used for module testing. It should include O-RAN-SC simulators to show and validate the entire O-RAN functions</a:t>
            </a:r>
            <a:b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(Note: if appropriate, artifacts (code, doc) could move from Non-RT-RIC and OAM project to SMO)</a:t>
            </a:r>
          </a:p>
          <a:p>
            <a:pPr marL="800100" lvl="1" indent="-342900">
              <a:lnSpc>
                <a:spcPct val="120000"/>
              </a:lnSpc>
              <a:buFont typeface="Courier New" panose="02070309020205020404" pitchFamily="49" charset="0"/>
              <a:buChar char="o"/>
            </a:pPr>
            <a:endParaRPr lang="en-US" sz="2400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SMO-full </a:t>
            </a:r>
            <a:r>
              <a:rPr lang="en-US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(future releases)</a:t>
            </a:r>
          </a:p>
          <a:p>
            <a:pPr marL="800100" lvl="1" indent="-34290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full functional O-RAN-SC SMO instance as reference implementation for commercial products, including “one-click” deployment, geo-redundancy, ...)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B65E888-4B50-4913-BB62-0595D499D166}"/>
              </a:ext>
            </a:extLst>
          </p:cNvPr>
          <p:cNvSpPr/>
          <p:nvPr/>
        </p:nvSpPr>
        <p:spPr>
          <a:xfrm>
            <a:off x="11021" y="6135510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N" sz="1400" dirty="0"/>
              <a:t>Source: https://wiki.o-ran-sc.org/pages/viewpage.action?pageId=20875862</a:t>
            </a: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320400" y="230400"/>
            <a:ext cx="10972440" cy="6397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bg1"/>
                </a:solidFill>
              </a:rPr>
              <a:t>O-RAN-SC SMO Environment (draft)</a:t>
            </a:r>
            <a:endParaRPr lang="en-US" sz="6000" spc="-1" dirty="0">
              <a:solidFill>
                <a:schemeClr val="bg1"/>
              </a:solidFill>
              <a:latin typeface="Calibri"/>
            </a:endParaRPr>
          </a:p>
        </p:txBody>
      </p:sp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xmlns="" id="{478F069B-E7BC-4F60-8E64-B57DB20369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7883"/>
            <a:ext cx="12192000" cy="5124450"/>
          </a:xfrm>
          <a:prstGeom prst="rect">
            <a:avLst/>
          </a:prstGeom>
        </p:spPr>
      </p:pic>
      <p:sp>
        <p:nvSpPr>
          <p:cNvPr id="123" name="Rechteck: abgerundete Ecken 1">
            <a:extLst>
              <a:ext uri="{FF2B5EF4-FFF2-40B4-BE49-F238E27FC236}">
                <a16:creationId xmlns:a16="http://schemas.microsoft.com/office/drawing/2014/main" xmlns="" id="{995A8FF3-13C9-47B8-9E65-FE276123B2EB}"/>
              </a:ext>
            </a:extLst>
          </p:cNvPr>
          <p:cNvSpPr/>
          <p:nvPr/>
        </p:nvSpPr>
        <p:spPr>
          <a:xfrm>
            <a:off x="9839328" y="1127961"/>
            <a:ext cx="2268000" cy="1044000"/>
          </a:xfrm>
          <a:prstGeom prst="roundRect">
            <a:avLst>
              <a:gd name="adj" fmla="val 5389"/>
            </a:avLst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72000" rtlCol="0" anchor="t"/>
          <a:lstStyle/>
          <a:p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UE/IoT applications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4" name="Rechteck: abgerundete Ecken 47">
            <a:extLst>
              <a:ext uri="{FF2B5EF4-FFF2-40B4-BE49-F238E27FC236}">
                <a16:creationId xmlns:a16="http://schemas.microsoft.com/office/drawing/2014/main" xmlns="" id="{40473F62-DA2B-46C4-A78C-2BAF731B88E9}"/>
              </a:ext>
            </a:extLst>
          </p:cNvPr>
          <p:cNvSpPr/>
          <p:nvPr/>
        </p:nvSpPr>
        <p:spPr>
          <a:xfrm>
            <a:off x="9947328" y="1595961"/>
            <a:ext cx="972000" cy="288000"/>
          </a:xfrm>
          <a:prstGeom prst="roundRect">
            <a:avLst>
              <a:gd name="adj" fmla="val 16667"/>
            </a:avLst>
          </a:prstGeom>
          <a:solidFill>
            <a:srgbClr val="4472C4">
              <a:alpha val="70000"/>
            </a:srgbClr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Supervision</a:t>
            </a:r>
          </a:p>
        </p:txBody>
      </p:sp>
      <p:sp>
        <p:nvSpPr>
          <p:cNvPr id="125" name="Rechteck: abgerundete Ecken 47">
            <a:extLst>
              <a:ext uri="{FF2B5EF4-FFF2-40B4-BE49-F238E27FC236}">
                <a16:creationId xmlns:a16="http://schemas.microsoft.com/office/drawing/2014/main" xmlns="" id="{46C858B9-4AC9-4B05-B95D-C057F58F074E}"/>
              </a:ext>
            </a:extLst>
          </p:cNvPr>
          <p:cNvSpPr/>
          <p:nvPr/>
        </p:nvSpPr>
        <p:spPr>
          <a:xfrm>
            <a:off x="10991328" y="1595961"/>
            <a:ext cx="972000" cy="288000"/>
          </a:xfrm>
          <a:prstGeom prst="roundRect">
            <a:avLst>
              <a:gd name="adj" fmla="val 16667"/>
            </a:avLst>
          </a:prstGeom>
          <a:solidFill>
            <a:srgbClr val="4472C4">
              <a:alpha val="70000"/>
            </a:srgbClr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Control</a:t>
            </a:r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xmlns="" id="{12DE24B7-985B-44F3-ADDB-76B1E0A97442}"/>
              </a:ext>
            </a:extLst>
          </p:cNvPr>
          <p:cNvSpPr/>
          <p:nvPr/>
        </p:nvSpPr>
        <p:spPr>
          <a:xfrm>
            <a:off x="3058404" y="2167562"/>
            <a:ext cx="8672438" cy="3375641"/>
          </a:xfrm>
          <a:custGeom>
            <a:avLst/>
            <a:gdLst>
              <a:gd name="connsiteX0" fmla="*/ 50689 w 8626681"/>
              <a:gd name="connsiteY0" fmla="*/ 3528391 h 3528391"/>
              <a:gd name="connsiteX1" fmla="*/ 50689 w 8626681"/>
              <a:gd name="connsiteY1" fmla="*/ 2892287 h 3528391"/>
              <a:gd name="connsiteX2" fmla="*/ 577463 w 8626681"/>
              <a:gd name="connsiteY2" fmla="*/ 2236304 h 3528391"/>
              <a:gd name="connsiteX3" fmla="*/ 617219 w 8626681"/>
              <a:gd name="connsiteY3" fmla="*/ 1580322 h 3528391"/>
              <a:gd name="connsiteX4" fmla="*/ 984967 w 8626681"/>
              <a:gd name="connsiteY4" fmla="*/ 1451113 h 3528391"/>
              <a:gd name="connsiteX5" fmla="*/ 3420054 w 8626681"/>
              <a:gd name="connsiteY5" fmla="*/ 1490870 h 3528391"/>
              <a:gd name="connsiteX6" fmla="*/ 3698350 w 8626681"/>
              <a:gd name="connsiteY6" fmla="*/ 1639957 h 3528391"/>
              <a:gd name="connsiteX7" fmla="*/ 3887193 w 8626681"/>
              <a:gd name="connsiteY7" fmla="*/ 1789044 h 3528391"/>
              <a:gd name="connsiteX8" fmla="*/ 8170958 w 8626681"/>
              <a:gd name="connsiteY8" fmla="*/ 1729409 h 3528391"/>
              <a:gd name="connsiteX9" fmla="*/ 8548645 w 8626681"/>
              <a:gd name="connsiteY9" fmla="*/ 1431235 h 3528391"/>
              <a:gd name="connsiteX10" fmla="*/ 8578463 w 8626681"/>
              <a:gd name="connsiteY10" fmla="*/ 0 h 3528391"/>
              <a:gd name="connsiteX0" fmla="*/ 50689 w 8626681"/>
              <a:gd name="connsiteY0" fmla="*/ 3528391 h 3528391"/>
              <a:gd name="connsiteX1" fmla="*/ 50689 w 8626681"/>
              <a:gd name="connsiteY1" fmla="*/ 2892287 h 3528391"/>
              <a:gd name="connsiteX2" fmla="*/ 577463 w 8626681"/>
              <a:gd name="connsiteY2" fmla="*/ 2236304 h 3528391"/>
              <a:gd name="connsiteX3" fmla="*/ 617219 w 8626681"/>
              <a:gd name="connsiteY3" fmla="*/ 1580322 h 3528391"/>
              <a:gd name="connsiteX4" fmla="*/ 984967 w 8626681"/>
              <a:gd name="connsiteY4" fmla="*/ 1451113 h 3528391"/>
              <a:gd name="connsiteX5" fmla="*/ 3420054 w 8626681"/>
              <a:gd name="connsiteY5" fmla="*/ 1490870 h 3528391"/>
              <a:gd name="connsiteX6" fmla="*/ 3698350 w 8626681"/>
              <a:gd name="connsiteY6" fmla="*/ 1639957 h 3528391"/>
              <a:gd name="connsiteX7" fmla="*/ 3887193 w 8626681"/>
              <a:gd name="connsiteY7" fmla="*/ 1789044 h 3528391"/>
              <a:gd name="connsiteX8" fmla="*/ 8170958 w 8626681"/>
              <a:gd name="connsiteY8" fmla="*/ 1729409 h 3528391"/>
              <a:gd name="connsiteX9" fmla="*/ 8548645 w 8626681"/>
              <a:gd name="connsiteY9" fmla="*/ 1431235 h 3528391"/>
              <a:gd name="connsiteX10" fmla="*/ 8578463 w 8626681"/>
              <a:gd name="connsiteY10" fmla="*/ 0 h 3528391"/>
              <a:gd name="connsiteX0" fmla="*/ 50689 w 8626681"/>
              <a:gd name="connsiteY0" fmla="*/ 3528391 h 3528391"/>
              <a:gd name="connsiteX1" fmla="*/ 50689 w 8626681"/>
              <a:gd name="connsiteY1" fmla="*/ 2892287 h 3528391"/>
              <a:gd name="connsiteX2" fmla="*/ 577463 w 8626681"/>
              <a:gd name="connsiteY2" fmla="*/ 2236304 h 3528391"/>
              <a:gd name="connsiteX3" fmla="*/ 617219 w 8626681"/>
              <a:gd name="connsiteY3" fmla="*/ 1580322 h 3528391"/>
              <a:gd name="connsiteX4" fmla="*/ 984967 w 8626681"/>
              <a:gd name="connsiteY4" fmla="*/ 1451113 h 3528391"/>
              <a:gd name="connsiteX5" fmla="*/ 3420054 w 8626681"/>
              <a:gd name="connsiteY5" fmla="*/ 1490870 h 3528391"/>
              <a:gd name="connsiteX6" fmla="*/ 3698350 w 8626681"/>
              <a:gd name="connsiteY6" fmla="*/ 1639957 h 3528391"/>
              <a:gd name="connsiteX7" fmla="*/ 3887193 w 8626681"/>
              <a:gd name="connsiteY7" fmla="*/ 1789044 h 3528391"/>
              <a:gd name="connsiteX8" fmla="*/ 8170958 w 8626681"/>
              <a:gd name="connsiteY8" fmla="*/ 1729409 h 3528391"/>
              <a:gd name="connsiteX9" fmla="*/ 8548645 w 8626681"/>
              <a:gd name="connsiteY9" fmla="*/ 1431235 h 3528391"/>
              <a:gd name="connsiteX10" fmla="*/ 8578463 w 8626681"/>
              <a:gd name="connsiteY10" fmla="*/ 0 h 3528391"/>
              <a:gd name="connsiteX0" fmla="*/ 50689 w 8695074"/>
              <a:gd name="connsiteY0" fmla="*/ 3528391 h 3528391"/>
              <a:gd name="connsiteX1" fmla="*/ 50689 w 8695074"/>
              <a:gd name="connsiteY1" fmla="*/ 2892287 h 3528391"/>
              <a:gd name="connsiteX2" fmla="*/ 577463 w 8695074"/>
              <a:gd name="connsiteY2" fmla="*/ 2236304 h 3528391"/>
              <a:gd name="connsiteX3" fmla="*/ 617219 w 8695074"/>
              <a:gd name="connsiteY3" fmla="*/ 1580322 h 3528391"/>
              <a:gd name="connsiteX4" fmla="*/ 984967 w 8695074"/>
              <a:gd name="connsiteY4" fmla="*/ 1451113 h 3528391"/>
              <a:gd name="connsiteX5" fmla="*/ 3420054 w 8695074"/>
              <a:gd name="connsiteY5" fmla="*/ 1490870 h 3528391"/>
              <a:gd name="connsiteX6" fmla="*/ 3698350 w 8695074"/>
              <a:gd name="connsiteY6" fmla="*/ 1639957 h 3528391"/>
              <a:gd name="connsiteX7" fmla="*/ 3887193 w 8695074"/>
              <a:gd name="connsiteY7" fmla="*/ 1789044 h 3528391"/>
              <a:gd name="connsiteX8" fmla="*/ 8170958 w 8695074"/>
              <a:gd name="connsiteY8" fmla="*/ 1729409 h 3528391"/>
              <a:gd name="connsiteX9" fmla="*/ 8667915 w 8695074"/>
              <a:gd name="connsiteY9" fmla="*/ 1431235 h 3528391"/>
              <a:gd name="connsiteX10" fmla="*/ 8578463 w 8695074"/>
              <a:gd name="connsiteY10" fmla="*/ 0 h 3528391"/>
              <a:gd name="connsiteX0" fmla="*/ 50689 w 8695074"/>
              <a:gd name="connsiteY0" fmla="*/ 3528391 h 3528391"/>
              <a:gd name="connsiteX1" fmla="*/ 50689 w 8695074"/>
              <a:gd name="connsiteY1" fmla="*/ 2892287 h 3528391"/>
              <a:gd name="connsiteX2" fmla="*/ 577463 w 8695074"/>
              <a:gd name="connsiteY2" fmla="*/ 2236304 h 3528391"/>
              <a:gd name="connsiteX3" fmla="*/ 617219 w 8695074"/>
              <a:gd name="connsiteY3" fmla="*/ 1580322 h 3528391"/>
              <a:gd name="connsiteX4" fmla="*/ 984967 w 8695074"/>
              <a:gd name="connsiteY4" fmla="*/ 1451113 h 3528391"/>
              <a:gd name="connsiteX5" fmla="*/ 3420054 w 8695074"/>
              <a:gd name="connsiteY5" fmla="*/ 1490870 h 3528391"/>
              <a:gd name="connsiteX6" fmla="*/ 3698350 w 8695074"/>
              <a:gd name="connsiteY6" fmla="*/ 1639957 h 3528391"/>
              <a:gd name="connsiteX7" fmla="*/ 3887193 w 8695074"/>
              <a:gd name="connsiteY7" fmla="*/ 1789044 h 3528391"/>
              <a:gd name="connsiteX8" fmla="*/ 8170958 w 8695074"/>
              <a:gd name="connsiteY8" fmla="*/ 1729409 h 3528391"/>
              <a:gd name="connsiteX9" fmla="*/ 8667915 w 8695074"/>
              <a:gd name="connsiteY9" fmla="*/ 1431235 h 3528391"/>
              <a:gd name="connsiteX10" fmla="*/ 8578463 w 8695074"/>
              <a:gd name="connsiteY10" fmla="*/ 0 h 3528391"/>
              <a:gd name="connsiteX0" fmla="*/ 50689 w 8667915"/>
              <a:gd name="connsiteY0" fmla="*/ 3528391 h 3528391"/>
              <a:gd name="connsiteX1" fmla="*/ 50689 w 8667915"/>
              <a:gd name="connsiteY1" fmla="*/ 2892287 h 3528391"/>
              <a:gd name="connsiteX2" fmla="*/ 577463 w 8667915"/>
              <a:gd name="connsiteY2" fmla="*/ 2236304 h 3528391"/>
              <a:gd name="connsiteX3" fmla="*/ 617219 w 8667915"/>
              <a:gd name="connsiteY3" fmla="*/ 1580322 h 3528391"/>
              <a:gd name="connsiteX4" fmla="*/ 984967 w 8667915"/>
              <a:gd name="connsiteY4" fmla="*/ 1451113 h 3528391"/>
              <a:gd name="connsiteX5" fmla="*/ 3420054 w 8667915"/>
              <a:gd name="connsiteY5" fmla="*/ 1490870 h 3528391"/>
              <a:gd name="connsiteX6" fmla="*/ 3698350 w 8667915"/>
              <a:gd name="connsiteY6" fmla="*/ 1639957 h 3528391"/>
              <a:gd name="connsiteX7" fmla="*/ 3887193 w 8667915"/>
              <a:gd name="connsiteY7" fmla="*/ 1789044 h 3528391"/>
              <a:gd name="connsiteX8" fmla="*/ 8170958 w 8667915"/>
              <a:gd name="connsiteY8" fmla="*/ 1729409 h 3528391"/>
              <a:gd name="connsiteX9" fmla="*/ 8667915 w 8667915"/>
              <a:gd name="connsiteY9" fmla="*/ 1431235 h 3528391"/>
              <a:gd name="connsiteX10" fmla="*/ 8578463 w 8667915"/>
              <a:gd name="connsiteY10" fmla="*/ 0 h 3528391"/>
              <a:gd name="connsiteX0" fmla="*/ 50689 w 8723898"/>
              <a:gd name="connsiteY0" fmla="*/ 3528391 h 3528391"/>
              <a:gd name="connsiteX1" fmla="*/ 50689 w 8723898"/>
              <a:gd name="connsiteY1" fmla="*/ 2892287 h 3528391"/>
              <a:gd name="connsiteX2" fmla="*/ 577463 w 8723898"/>
              <a:gd name="connsiteY2" fmla="*/ 2236304 h 3528391"/>
              <a:gd name="connsiteX3" fmla="*/ 617219 w 8723898"/>
              <a:gd name="connsiteY3" fmla="*/ 1580322 h 3528391"/>
              <a:gd name="connsiteX4" fmla="*/ 984967 w 8723898"/>
              <a:gd name="connsiteY4" fmla="*/ 1451113 h 3528391"/>
              <a:gd name="connsiteX5" fmla="*/ 3420054 w 8723898"/>
              <a:gd name="connsiteY5" fmla="*/ 1490870 h 3528391"/>
              <a:gd name="connsiteX6" fmla="*/ 3698350 w 8723898"/>
              <a:gd name="connsiteY6" fmla="*/ 1639957 h 3528391"/>
              <a:gd name="connsiteX7" fmla="*/ 3887193 w 8723898"/>
              <a:gd name="connsiteY7" fmla="*/ 1789044 h 3528391"/>
              <a:gd name="connsiteX8" fmla="*/ 8170958 w 8723898"/>
              <a:gd name="connsiteY8" fmla="*/ 1729409 h 3528391"/>
              <a:gd name="connsiteX9" fmla="*/ 8667915 w 8723898"/>
              <a:gd name="connsiteY9" fmla="*/ 1431235 h 3528391"/>
              <a:gd name="connsiteX10" fmla="*/ 8578463 w 8723898"/>
              <a:gd name="connsiteY10" fmla="*/ 0 h 3528391"/>
              <a:gd name="connsiteX0" fmla="*/ 50689 w 8695074"/>
              <a:gd name="connsiteY0" fmla="*/ 3528391 h 3528391"/>
              <a:gd name="connsiteX1" fmla="*/ 50689 w 8695074"/>
              <a:gd name="connsiteY1" fmla="*/ 2892287 h 3528391"/>
              <a:gd name="connsiteX2" fmla="*/ 577463 w 8695074"/>
              <a:gd name="connsiteY2" fmla="*/ 2236304 h 3528391"/>
              <a:gd name="connsiteX3" fmla="*/ 617219 w 8695074"/>
              <a:gd name="connsiteY3" fmla="*/ 1580322 h 3528391"/>
              <a:gd name="connsiteX4" fmla="*/ 984967 w 8695074"/>
              <a:gd name="connsiteY4" fmla="*/ 1451113 h 3528391"/>
              <a:gd name="connsiteX5" fmla="*/ 3420054 w 8695074"/>
              <a:gd name="connsiteY5" fmla="*/ 1490870 h 3528391"/>
              <a:gd name="connsiteX6" fmla="*/ 3698350 w 8695074"/>
              <a:gd name="connsiteY6" fmla="*/ 1639957 h 3528391"/>
              <a:gd name="connsiteX7" fmla="*/ 3887193 w 8695074"/>
              <a:gd name="connsiteY7" fmla="*/ 1789044 h 3528391"/>
              <a:gd name="connsiteX8" fmla="*/ 8170958 w 8695074"/>
              <a:gd name="connsiteY8" fmla="*/ 1729409 h 3528391"/>
              <a:gd name="connsiteX9" fmla="*/ 8667915 w 8695074"/>
              <a:gd name="connsiteY9" fmla="*/ 1431235 h 3528391"/>
              <a:gd name="connsiteX10" fmla="*/ 8578463 w 8695074"/>
              <a:gd name="connsiteY10" fmla="*/ 0 h 3528391"/>
              <a:gd name="connsiteX0" fmla="*/ 50689 w 8686534"/>
              <a:gd name="connsiteY0" fmla="*/ 3528391 h 3528391"/>
              <a:gd name="connsiteX1" fmla="*/ 50689 w 8686534"/>
              <a:gd name="connsiteY1" fmla="*/ 2892287 h 3528391"/>
              <a:gd name="connsiteX2" fmla="*/ 577463 w 8686534"/>
              <a:gd name="connsiteY2" fmla="*/ 2236304 h 3528391"/>
              <a:gd name="connsiteX3" fmla="*/ 617219 w 8686534"/>
              <a:gd name="connsiteY3" fmla="*/ 1580322 h 3528391"/>
              <a:gd name="connsiteX4" fmla="*/ 984967 w 8686534"/>
              <a:gd name="connsiteY4" fmla="*/ 1451113 h 3528391"/>
              <a:gd name="connsiteX5" fmla="*/ 3420054 w 8686534"/>
              <a:gd name="connsiteY5" fmla="*/ 1490870 h 3528391"/>
              <a:gd name="connsiteX6" fmla="*/ 3698350 w 8686534"/>
              <a:gd name="connsiteY6" fmla="*/ 1639957 h 3528391"/>
              <a:gd name="connsiteX7" fmla="*/ 3887193 w 8686534"/>
              <a:gd name="connsiteY7" fmla="*/ 1789044 h 3528391"/>
              <a:gd name="connsiteX8" fmla="*/ 8170958 w 8686534"/>
              <a:gd name="connsiteY8" fmla="*/ 1729409 h 3528391"/>
              <a:gd name="connsiteX9" fmla="*/ 8667915 w 8686534"/>
              <a:gd name="connsiteY9" fmla="*/ 1431235 h 3528391"/>
              <a:gd name="connsiteX10" fmla="*/ 8578463 w 8686534"/>
              <a:gd name="connsiteY10" fmla="*/ 0 h 3528391"/>
              <a:gd name="connsiteX0" fmla="*/ 50689 w 8722962"/>
              <a:gd name="connsiteY0" fmla="*/ 3528391 h 3528391"/>
              <a:gd name="connsiteX1" fmla="*/ 50689 w 8722962"/>
              <a:gd name="connsiteY1" fmla="*/ 2892287 h 3528391"/>
              <a:gd name="connsiteX2" fmla="*/ 577463 w 8722962"/>
              <a:gd name="connsiteY2" fmla="*/ 2236304 h 3528391"/>
              <a:gd name="connsiteX3" fmla="*/ 617219 w 8722962"/>
              <a:gd name="connsiteY3" fmla="*/ 1580322 h 3528391"/>
              <a:gd name="connsiteX4" fmla="*/ 984967 w 8722962"/>
              <a:gd name="connsiteY4" fmla="*/ 1451113 h 3528391"/>
              <a:gd name="connsiteX5" fmla="*/ 3420054 w 8722962"/>
              <a:gd name="connsiteY5" fmla="*/ 1490870 h 3528391"/>
              <a:gd name="connsiteX6" fmla="*/ 3698350 w 8722962"/>
              <a:gd name="connsiteY6" fmla="*/ 1639957 h 3528391"/>
              <a:gd name="connsiteX7" fmla="*/ 3887193 w 8722962"/>
              <a:gd name="connsiteY7" fmla="*/ 1789044 h 3528391"/>
              <a:gd name="connsiteX8" fmla="*/ 8170958 w 8722962"/>
              <a:gd name="connsiteY8" fmla="*/ 1729409 h 3528391"/>
              <a:gd name="connsiteX9" fmla="*/ 8667915 w 8722962"/>
              <a:gd name="connsiteY9" fmla="*/ 1431235 h 3528391"/>
              <a:gd name="connsiteX10" fmla="*/ 8697733 w 8722962"/>
              <a:gd name="connsiteY10" fmla="*/ 0 h 3528391"/>
              <a:gd name="connsiteX0" fmla="*/ 50689 w 8722962"/>
              <a:gd name="connsiteY0" fmla="*/ 3528391 h 3528391"/>
              <a:gd name="connsiteX1" fmla="*/ 50689 w 8722962"/>
              <a:gd name="connsiteY1" fmla="*/ 2892287 h 3528391"/>
              <a:gd name="connsiteX2" fmla="*/ 577463 w 8722962"/>
              <a:gd name="connsiteY2" fmla="*/ 2236304 h 3528391"/>
              <a:gd name="connsiteX3" fmla="*/ 617219 w 8722962"/>
              <a:gd name="connsiteY3" fmla="*/ 1580322 h 3528391"/>
              <a:gd name="connsiteX4" fmla="*/ 984967 w 8722962"/>
              <a:gd name="connsiteY4" fmla="*/ 1451113 h 3528391"/>
              <a:gd name="connsiteX5" fmla="*/ 3420054 w 8722962"/>
              <a:gd name="connsiteY5" fmla="*/ 1490870 h 3528391"/>
              <a:gd name="connsiteX6" fmla="*/ 3698350 w 8722962"/>
              <a:gd name="connsiteY6" fmla="*/ 1639957 h 3528391"/>
              <a:gd name="connsiteX7" fmla="*/ 3887193 w 8722962"/>
              <a:gd name="connsiteY7" fmla="*/ 1789044 h 3528391"/>
              <a:gd name="connsiteX8" fmla="*/ 8170958 w 8722962"/>
              <a:gd name="connsiteY8" fmla="*/ 1729409 h 3528391"/>
              <a:gd name="connsiteX9" fmla="*/ 8667915 w 8722962"/>
              <a:gd name="connsiteY9" fmla="*/ 1431235 h 3528391"/>
              <a:gd name="connsiteX10" fmla="*/ 8697733 w 8722962"/>
              <a:gd name="connsiteY10" fmla="*/ 0 h 3528391"/>
              <a:gd name="connsiteX0" fmla="*/ 50689 w 8722962"/>
              <a:gd name="connsiteY0" fmla="*/ 3528391 h 3528391"/>
              <a:gd name="connsiteX1" fmla="*/ 50689 w 8722962"/>
              <a:gd name="connsiteY1" fmla="*/ 2892287 h 3528391"/>
              <a:gd name="connsiteX2" fmla="*/ 577463 w 8722962"/>
              <a:gd name="connsiteY2" fmla="*/ 2236304 h 3528391"/>
              <a:gd name="connsiteX3" fmla="*/ 617219 w 8722962"/>
              <a:gd name="connsiteY3" fmla="*/ 1580322 h 3528391"/>
              <a:gd name="connsiteX4" fmla="*/ 984967 w 8722962"/>
              <a:gd name="connsiteY4" fmla="*/ 1451113 h 3528391"/>
              <a:gd name="connsiteX5" fmla="*/ 3420054 w 8722962"/>
              <a:gd name="connsiteY5" fmla="*/ 1490870 h 3528391"/>
              <a:gd name="connsiteX6" fmla="*/ 3698350 w 8722962"/>
              <a:gd name="connsiteY6" fmla="*/ 1639957 h 3528391"/>
              <a:gd name="connsiteX7" fmla="*/ 3887193 w 8722962"/>
              <a:gd name="connsiteY7" fmla="*/ 1789044 h 3528391"/>
              <a:gd name="connsiteX8" fmla="*/ 8170958 w 8722962"/>
              <a:gd name="connsiteY8" fmla="*/ 1729409 h 3528391"/>
              <a:gd name="connsiteX9" fmla="*/ 8667915 w 8722962"/>
              <a:gd name="connsiteY9" fmla="*/ 1431235 h 3528391"/>
              <a:gd name="connsiteX10" fmla="*/ 8697733 w 8722962"/>
              <a:gd name="connsiteY10" fmla="*/ 0 h 3528391"/>
              <a:gd name="connsiteX0" fmla="*/ 50689 w 8722962"/>
              <a:gd name="connsiteY0" fmla="*/ 3528391 h 3528391"/>
              <a:gd name="connsiteX1" fmla="*/ 50689 w 8722962"/>
              <a:gd name="connsiteY1" fmla="*/ 2892287 h 3528391"/>
              <a:gd name="connsiteX2" fmla="*/ 577463 w 8722962"/>
              <a:gd name="connsiteY2" fmla="*/ 2236304 h 3528391"/>
              <a:gd name="connsiteX3" fmla="*/ 617219 w 8722962"/>
              <a:gd name="connsiteY3" fmla="*/ 1580322 h 3528391"/>
              <a:gd name="connsiteX4" fmla="*/ 984967 w 8722962"/>
              <a:gd name="connsiteY4" fmla="*/ 1451113 h 3528391"/>
              <a:gd name="connsiteX5" fmla="*/ 3420054 w 8722962"/>
              <a:gd name="connsiteY5" fmla="*/ 1490870 h 3528391"/>
              <a:gd name="connsiteX6" fmla="*/ 3698350 w 8722962"/>
              <a:gd name="connsiteY6" fmla="*/ 1639957 h 3528391"/>
              <a:gd name="connsiteX7" fmla="*/ 3887193 w 8722962"/>
              <a:gd name="connsiteY7" fmla="*/ 1789044 h 3528391"/>
              <a:gd name="connsiteX8" fmla="*/ 8170958 w 8722962"/>
              <a:gd name="connsiteY8" fmla="*/ 1729409 h 3528391"/>
              <a:gd name="connsiteX9" fmla="*/ 8667915 w 8722962"/>
              <a:gd name="connsiteY9" fmla="*/ 1431235 h 3528391"/>
              <a:gd name="connsiteX10" fmla="*/ 8697733 w 8722962"/>
              <a:gd name="connsiteY10" fmla="*/ 0 h 3528391"/>
              <a:gd name="connsiteX0" fmla="*/ 50689 w 8722962"/>
              <a:gd name="connsiteY0" fmla="*/ 3528391 h 3528391"/>
              <a:gd name="connsiteX1" fmla="*/ 50689 w 8722962"/>
              <a:gd name="connsiteY1" fmla="*/ 2892287 h 3528391"/>
              <a:gd name="connsiteX2" fmla="*/ 577463 w 8722962"/>
              <a:gd name="connsiteY2" fmla="*/ 2236304 h 3528391"/>
              <a:gd name="connsiteX3" fmla="*/ 617219 w 8722962"/>
              <a:gd name="connsiteY3" fmla="*/ 1580322 h 3528391"/>
              <a:gd name="connsiteX4" fmla="*/ 984967 w 8722962"/>
              <a:gd name="connsiteY4" fmla="*/ 1451113 h 3528391"/>
              <a:gd name="connsiteX5" fmla="*/ 3420054 w 8722962"/>
              <a:gd name="connsiteY5" fmla="*/ 1490870 h 3528391"/>
              <a:gd name="connsiteX6" fmla="*/ 3698350 w 8722962"/>
              <a:gd name="connsiteY6" fmla="*/ 1639957 h 3528391"/>
              <a:gd name="connsiteX7" fmla="*/ 3887193 w 8722962"/>
              <a:gd name="connsiteY7" fmla="*/ 1789044 h 3528391"/>
              <a:gd name="connsiteX8" fmla="*/ 8170958 w 8722962"/>
              <a:gd name="connsiteY8" fmla="*/ 1729409 h 3528391"/>
              <a:gd name="connsiteX9" fmla="*/ 8667915 w 8722962"/>
              <a:gd name="connsiteY9" fmla="*/ 1431235 h 3528391"/>
              <a:gd name="connsiteX10" fmla="*/ 8697733 w 8722962"/>
              <a:gd name="connsiteY10" fmla="*/ 0 h 3528391"/>
              <a:gd name="connsiteX0" fmla="*/ 50689 w 8722962"/>
              <a:gd name="connsiteY0" fmla="*/ 3528391 h 3528391"/>
              <a:gd name="connsiteX1" fmla="*/ 50689 w 8722962"/>
              <a:gd name="connsiteY1" fmla="*/ 2892287 h 3528391"/>
              <a:gd name="connsiteX2" fmla="*/ 577463 w 8722962"/>
              <a:gd name="connsiteY2" fmla="*/ 2236304 h 3528391"/>
              <a:gd name="connsiteX3" fmla="*/ 617219 w 8722962"/>
              <a:gd name="connsiteY3" fmla="*/ 1580322 h 3528391"/>
              <a:gd name="connsiteX4" fmla="*/ 984967 w 8722962"/>
              <a:gd name="connsiteY4" fmla="*/ 1451113 h 3528391"/>
              <a:gd name="connsiteX5" fmla="*/ 3420054 w 8722962"/>
              <a:gd name="connsiteY5" fmla="*/ 1490870 h 3528391"/>
              <a:gd name="connsiteX6" fmla="*/ 3887193 w 8722962"/>
              <a:gd name="connsiteY6" fmla="*/ 1789044 h 3528391"/>
              <a:gd name="connsiteX7" fmla="*/ 8170958 w 8722962"/>
              <a:gd name="connsiteY7" fmla="*/ 1729409 h 3528391"/>
              <a:gd name="connsiteX8" fmla="*/ 8667915 w 8722962"/>
              <a:gd name="connsiteY8" fmla="*/ 1431235 h 3528391"/>
              <a:gd name="connsiteX9" fmla="*/ 8697733 w 8722962"/>
              <a:gd name="connsiteY9" fmla="*/ 0 h 3528391"/>
              <a:gd name="connsiteX0" fmla="*/ 50689 w 8722962"/>
              <a:gd name="connsiteY0" fmla="*/ 3528391 h 3528391"/>
              <a:gd name="connsiteX1" fmla="*/ 50689 w 8722962"/>
              <a:gd name="connsiteY1" fmla="*/ 2892287 h 3528391"/>
              <a:gd name="connsiteX2" fmla="*/ 577463 w 8722962"/>
              <a:gd name="connsiteY2" fmla="*/ 2236304 h 3528391"/>
              <a:gd name="connsiteX3" fmla="*/ 617219 w 8722962"/>
              <a:gd name="connsiteY3" fmla="*/ 1580322 h 3528391"/>
              <a:gd name="connsiteX4" fmla="*/ 984967 w 8722962"/>
              <a:gd name="connsiteY4" fmla="*/ 1451113 h 3528391"/>
              <a:gd name="connsiteX5" fmla="*/ 3420054 w 8722962"/>
              <a:gd name="connsiteY5" fmla="*/ 1490870 h 3528391"/>
              <a:gd name="connsiteX6" fmla="*/ 3887193 w 8722962"/>
              <a:gd name="connsiteY6" fmla="*/ 1789044 h 3528391"/>
              <a:gd name="connsiteX7" fmla="*/ 8170958 w 8722962"/>
              <a:gd name="connsiteY7" fmla="*/ 1729409 h 3528391"/>
              <a:gd name="connsiteX8" fmla="*/ 8667915 w 8722962"/>
              <a:gd name="connsiteY8" fmla="*/ 1431235 h 3528391"/>
              <a:gd name="connsiteX9" fmla="*/ 8697733 w 8722962"/>
              <a:gd name="connsiteY9" fmla="*/ 0 h 3528391"/>
              <a:gd name="connsiteX0" fmla="*/ 50689 w 8722962"/>
              <a:gd name="connsiteY0" fmla="*/ 3528391 h 3528391"/>
              <a:gd name="connsiteX1" fmla="*/ 50689 w 8722962"/>
              <a:gd name="connsiteY1" fmla="*/ 2892287 h 3528391"/>
              <a:gd name="connsiteX2" fmla="*/ 577463 w 8722962"/>
              <a:gd name="connsiteY2" fmla="*/ 2236304 h 3528391"/>
              <a:gd name="connsiteX3" fmla="*/ 617219 w 8722962"/>
              <a:gd name="connsiteY3" fmla="*/ 1580322 h 3528391"/>
              <a:gd name="connsiteX4" fmla="*/ 984967 w 8722962"/>
              <a:gd name="connsiteY4" fmla="*/ 1451113 h 3528391"/>
              <a:gd name="connsiteX5" fmla="*/ 3420054 w 8722962"/>
              <a:gd name="connsiteY5" fmla="*/ 1490870 h 3528391"/>
              <a:gd name="connsiteX6" fmla="*/ 3887193 w 8722962"/>
              <a:gd name="connsiteY6" fmla="*/ 1789044 h 3528391"/>
              <a:gd name="connsiteX7" fmla="*/ 8170958 w 8722962"/>
              <a:gd name="connsiteY7" fmla="*/ 1729409 h 3528391"/>
              <a:gd name="connsiteX8" fmla="*/ 8667915 w 8722962"/>
              <a:gd name="connsiteY8" fmla="*/ 1431235 h 3528391"/>
              <a:gd name="connsiteX9" fmla="*/ 8697733 w 8722962"/>
              <a:gd name="connsiteY9" fmla="*/ 0 h 3528391"/>
              <a:gd name="connsiteX0" fmla="*/ 50689 w 8722962"/>
              <a:gd name="connsiteY0" fmla="*/ 3528391 h 3528391"/>
              <a:gd name="connsiteX1" fmla="*/ 50689 w 8722962"/>
              <a:gd name="connsiteY1" fmla="*/ 2892287 h 3528391"/>
              <a:gd name="connsiteX2" fmla="*/ 577463 w 8722962"/>
              <a:gd name="connsiteY2" fmla="*/ 2236304 h 3528391"/>
              <a:gd name="connsiteX3" fmla="*/ 617219 w 8722962"/>
              <a:gd name="connsiteY3" fmla="*/ 1580322 h 3528391"/>
              <a:gd name="connsiteX4" fmla="*/ 984967 w 8722962"/>
              <a:gd name="connsiteY4" fmla="*/ 1451113 h 3528391"/>
              <a:gd name="connsiteX5" fmla="*/ 3420054 w 8722962"/>
              <a:gd name="connsiteY5" fmla="*/ 1490870 h 3528391"/>
              <a:gd name="connsiteX6" fmla="*/ 3887193 w 8722962"/>
              <a:gd name="connsiteY6" fmla="*/ 1789044 h 3528391"/>
              <a:gd name="connsiteX7" fmla="*/ 8170958 w 8722962"/>
              <a:gd name="connsiteY7" fmla="*/ 1729409 h 3528391"/>
              <a:gd name="connsiteX8" fmla="*/ 8667915 w 8722962"/>
              <a:gd name="connsiteY8" fmla="*/ 1431235 h 3528391"/>
              <a:gd name="connsiteX9" fmla="*/ 8697733 w 8722962"/>
              <a:gd name="connsiteY9" fmla="*/ 0 h 3528391"/>
              <a:gd name="connsiteX0" fmla="*/ 50689 w 8722962"/>
              <a:gd name="connsiteY0" fmla="*/ 3528391 h 3528391"/>
              <a:gd name="connsiteX1" fmla="*/ 50689 w 8722962"/>
              <a:gd name="connsiteY1" fmla="*/ 2892287 h 3528391"/>
              <a:gd name="connsiteX2" fmla="*/ 577463 w 8722962"/>
              <a:gd name="connsiteY2" fmla="*/ 2236304 h 3528391"/>
              <a:gd name="connsiteX3" fmla="*/ 617219 w 8722962"/>
              <a:gd name="connsiteY3" fmla="*/ 1580322 h 3528391"/>
              <a:gd name="connsiteX4" fmla="*/ 984967 w 8722962"/>
              <a:gd name="connsiteY4" fmla="*/ 1451113 h 3528391"/>
              <a:gd name="connsiteX5" fmla="*/ 3420054 w 8722962"/>
              <a:gd name="connsiteY5" fmla="*/ 1490870 h 3528391"/>
              <a:gd name="connsiteX6" fmla="*/ 3887193 w 8722962"/>
              <a:gd name="connsiteY6" fmla="*/ 1789044 h 3528391"/>
              <a:gd name="connsiteX7" fmla="*/ 8170958 w 8722962"/>
              <a:gd name="connsiteY7" fmla="*/ 1729409 h 3528391"/>
              <a:gd name="connsiteX8" fmla="*/ 8667915 w 8722962"/>
              <a:gd name="connsiteY8" fmla="*/ 1431235 h 3528391"/>
              <a:gd name="connsiteX9" fmla="*/ 8697733 w 8722962"/>
              <a:gd name="connsiteY9" fmla="*/ 0 h 3528391"/>
              <a:gd name="connsiteX0" fmla="*/ 50689 w 8722962"/>
              <a:gd name="connsiteY0" fmla="*/ 3528391 h 3528391"/>
              <a:gd name="connsiteX1" fmla="*/ 50689 w 8722962"/>
              <a:gd name="connsiteY1" fmla="*/ 2892287 h 3528391"/>
              <a:gd name="connsiteX2" fmla="*/ 577463 w 8722962"/>
              <a:gd name="connsiteY2" fmla="*/ 2236304 h 3528391"/>
              <a:gd name="connsiteX3" fmla="*/ 617219 w 8722962"/>
              <a:gd name="connsiteY3" fmla="*/ 1580322 h 3528391"/>
              <a:gd name="connsiteX4" fmla="*/ 984967 w 8722962"/>
              <a:gd name="connsiteY4" fmla="*/ 1451113 h 3528391"/>
              <a:gd name="connsiteX5" fmla="*/ 3420054 w 8722962"/>
              <a:gd name="connsiteY5" fmla="*/ 1490870 h 3528391"/>
              <a:gd name="connsiteX6" fmla="*/ 3887193 w 8722962"/>
              <a:gd name="connsiteY6" fmla="*/ 1789044 h 3528391"/>
              <a:gd name="connsiteX7" fmla="*/ 8170958 w 8722962"/>
              <a:gd name="connsiteY7" fmla="*/ 1729409 h 3528391"/>
              <a:gd name="connsiteX8" fmla="*/ 8667915 w 8722962"/>
              <a:gd name="connsiteY8" fmla="*/ 1431235 h 3528391"/>
              <a:gd name="connsiteX9" fmla="*/ 8697733 w 8722962"/>
              <a:gd name="connsiteY9" fmla="*/ 0 h 3528391"/>
              <a:gd name="connsiteX0" fmla="*/ 50689 w 8722962"/>
              <a:gd name="connsiteY0" fmla="*/ 3528391 h 3528391"/>
              <a:gd name="connsiteX1" fmla="*/ 50689 w 8722962"/>
              <a:gd name="connsiteY1" fmla="*/ 2892287 h 3528391"/>
              <a:gd name="connsiteX2" fmla="*/ 577463 w 8722962"/>
              <a:gd name="connsiteY2" fmla="*/ 2236304 h 3528391"/>
              <a:gd name="connsiteX3" fmla="*/ 617219 w 8722962"/>
              <a:gd name="connsiteY3" fmla="*/ 1580322 h 3528391"/>
              <a:gd name="connsiteX4" fmla="*/ 984967 w 8722962"/>
              <a:gd name="connsiteY4" fmla="*/ 1451113 h 3528391"/>
              <a:gd name="connsiteX5" fmla="*/ 3420054 w 8722962"/>
              <a:gd name="connsiteY5" fmla="*/ 1490870 h 3528391"/>
              <a:gd name="connsiteX6" fmla="*/ 3887193 w 8722962"/>
              <a:gd name="connsiteY6" fmla="*/ 1789044 h 3528391"/>
              <a:gd name="connsiteX7" fmla="*/ 8170958 w 8722962"/>
              <a:gd name="connsiteY7" fmla="*/ 1729409 h 3528391"/>
              <a:gd name="connsiteX8" fmla="*/ 8667915 w 8722962"/>
              <a:gd name="connsiteY8" fmla="*/ 1431235 h 3528391"/>
              <a:gd name="connsiteX9" fmla="*/ 8697733 w 8722962"/>
              <a:gd name="connsiteY9" fmla="*/ 0 h 3528391"/>
              <a:gd name="connsiteX0" fmla="*/ 50689 w 8722962"/>
              <a:gd name="connsiteY0" fmla="*/ 3528391 h 3528391"/>
              <a:gd name="connsiteX1" fmla="*/ 50689 w 8722962"/>
              <a:gd name="connsiteY1" fmla="*/ 2892287 h 3528391"/>
              <a:gd name="connsiteX2" fmla="*/ 577463 w 8722962"/>
              <a:gd name="connsiteY2" fmla="*/ 2236304 h 3528391"/>
              <a:gd name="connsiteX3" fmla="*/ 617219 w 8722962"/>
              <a:gd name="connsiteY3" fmla="*/ 1580322 h 3528391"/>
              <a:gd name="connsiteX4" fmla="*/ 984967 w 8722962"/>
              <a:gd name="connsiteY4" fmla="*/ 1451113 h 3528391"/>
              <a:gd name="connsiteX5" fmla="*/ 3420054 w 8722962"/>
              <a:gd name="connsiteY5" fmla="*/ 1490870 h 3528391"/>
              <a:gd name="connsiteX6" fmla="*/ 3887193 w 8722962"/>
              <a:gd name="connsiteY6" fmla="*/ 1789044 h 3528391"/>
              <a:gd name="connsiteX7" fmla="*/ 8170958 w 8722962"/>
              <a:gd name="connsiteY7" fmla="*/ 1729409 h 3528391"/>
              <a:gd name="connsiteX8" fmla="*/ 8667915 w 8722962"/>
              <a:gd name="connsiteY8" fmla="*/ 1431235 h 3528391"/>
              <a:gd name="connsiteX9" fmla="*/ 8697733 w 8722962"/>
              <a:gd name="connsiteY9" fmla="*/ 0 h 3528391"/>
              <a:gd name="connsiteX0" fmla="*/ 50689 w 8722962"/>
              <a:gd name="connsiteY0" fmla="*/ 3528391 h 3528391"/>
              <a:gd name="connsiteX1" fmla="*/ 50689 w 8722962"/>
              <a:gd name="connsiteY1" fmla="*/ 2892287 h 3528391"/>
              <a:gd name="connsiteX2" fmla="*/ 577463 w 8722962"/>
              <a:gd name="connsiteY2" fmla="*/ 2236304 h 3528391"/>
              <a:gd name="connsiteX3" fmla="*/ 617219 w 8722962"/>
              <a:gd name="connsiteY3" fmla="*/ 1580322 h 3528391"/>
              <a:gd name="connsiteX4" fmla="*/ 984967 w 8722962"/>
              <a:gd name="connsiteY4" fmla="*/ 1451113 h 3528391"/>
              <a:gd name="connsiteX5" fmla="*/ 3420054 w 8722962"/>
              <a:gd name="connsiteY5" fmla="*/ 1490870 h 3528391"/>
              <a:gd name="connsiteX6" fmla="*/ 3887193 w 8722962"/>
              <a:gd name="connsiteY6" fmla="*/ 1789044 h 3528391"/>
              <a:gd name="connsiteX7" fmla="*/ 8170958 w 8722962"/>
              <a:gd name="connsiteY7" fmla="*/ 1729409 h 3528391"/>
              <a:gd name="connsiteX8" fmla="*/ 8667915 w 8722962"/>
              <a:gd name="connsiteY8" fmla="*/ 1431235 h 3528391"/>
              <a:gd name="connsiteX9" fmla="*/ 8697733 w 8722962"/>
              <a:gd name="connsiteY9" fmla="*/ 0 h 3528391"/>
              <a:gd name="connsiteX0" fmla="*/ 50689 w 8722962"/>
              <a:gd name="connsiteY0" fmla="*/ 3528391 h 3528391"/>
              <a:gd name="connsiteX1" fmla="*/ 50689 w 8722962"/>
              <a:gd name="connsiteY1" fmla="*/ 2892287 h 3528391"/>
              <a:gd name="connsiteX2" fmla="*/ 577463 w 8722962"/>
              <a:gd name="connsiteY2" fmla="*/ 2236304 h 3528391"/>
              <a:gd name="connsiteX3" fmla="*/ 617219 w 8722962"/>
              <a:gd name="connsiteY3" fmla="*/ 1580322 h 3528391"/>
              <a:gd name="connsiteX4" fmla="*/ 984967 w 8722962"/>
              <a:gd name="connsiteY4" fmla="*/ 1451113 h 3528391"/>
              <a:gd name="connsiteX5" fmla="*/ 3420054 w 8722962"/>
              <a:gd name="connsiteY5" fmla="*/ 1490870 h 3528391"/>
              <a:gd name="connsiteX6" fmla="*/ 3887193 w 8722962"/>
              <a:gd name="connsiteY6" fmla="*/ 1789044 h 3528391"/>
              <a:gd name="connsiteX7" fmla="*/ 8170958 w 8722962"/>
              <a:gd name="connsiteY7" fmla="*/ 1729409 h 3528391"/>
              <a:gd name="connsiteX8" fmla="*/ 8667915 w 8722962"/>
              <a:gd name="connsiteY8" fmla="*/ 1431235 h 3528391"/>
              <a:gd name="connsiteX9" fmla="*/ 8697733 w 8722962"/>
              <a:gd name="connsiteY9" fmla="*/ 0 h 3528391"/>
              <a:gd name="connsiteX0" fmla="*/ 50689 w 8722962"/>
              <a:gd name="connsiteY0" fmla="*/ 3528391 h 3528391"/>
              <a:gd name="connsiteX1" fmla="*/ 50689 w 8722962"/>
              <a:gd name="connsiteY1" fmla="*/ 2892287 h 3528391"/>
              <a:gd name="connsiteX2" fmla="*/ 577463 w 8722962"/>
              <a:gd name="connsiteY2" fmla="*/ 2236304 h 3528391"/>
              <a:gd name="connsiteX3" fmla="*/ 617219 w 8722962"/>
              <a:gd name="connsiteY3" fmla="*/ 1580322 h 3528391"/>
              <a:gd name="connsiteX4" fmla="*/ 984967 w 8722962"/>
              <a:gd name="connsiteY4" fmla="*/ 1451113 h 3528391"/>
              <a:gd name="connsiteX5" fmla="*/ 3420054 w 8722962"/>
              <a:gd name="connsiteY5" fmla="*/ 1490870 h 3528391"/>
              <a:gd name="connsiteX6" fmla="*/ 3887193 w 8722962"/>
              <a:gd name="connsiteY6" fmla="*/ 1789044 h 3528391"/>
              <a:gd name="connsiteX7" fmla="*/ 8170958 w 8722962"/>
              <a:gd name="connsiteY7" fmla="*/ 1729409 h 3528391"/>
              <a:gd name="connsiteX8" fmla="*/ 8667915 w 8722962"/>
              <a:gd name="connsiteY8" fmla="*/ 1431235 h 3528391"/>
              <a:gd name="connsiteX9" fmla="*/ 8697733 w 8722962"/>
              <a:gd name="connsiteY9" fmla="*/ 0 h 3528391"/>
              <a:gd name="connsiteX0" fmla="*/ 50689 w 8722962"/>
              <a:gd name="connsiteY0" fmla="*/ 3528391 h 3528391"/>
              <a:gd name="connsiteX1" fmla="*/ 50689 w 8722962"/>
              <a:gd name="connsiteY1" fmla="*/ 2892287 h 3528391"/>
              <a:gd name="connsiteX2" fmla="*/ 577463 w 8722962"/>
              <a:gd name="connsiteY2" fmla="*/ 2236304 h 3528391"/>
              <a:gd name="connsiteX3" fmla="*/ 617219 w 8722962"/>
              <a:gd name="connsiteY3" fmla="*/ 1580322 h 3528391"/>
              <a:gd name="connsiteX4" fmla="*/ 984967 w 8722962"/>
              <a:gd name="connsiteY4" fmla="*/ 1451113 h 3528391"/>
              <a:gd name="connsiteX5" fmla="*/ 3420054 w 8722962"/>
              <a:gd name="connsiteY5" fmla="*/ 1490870 h 3528391"/>
              <a:gd name="connsiteX6" fmla="*/ 3887193 w 8722962"/>
              <a:gd name="connsiteY6" fmla="*/ 1789044 h 3528391"/>
              <a:gd name="connsiteX7" fmla="*/ 8170958 w 8722962"/>
              <a:gd name="connsiteY7" fmla="*/ 1729409 h 3528391"/>
              <a:gd name="connsiteX8" fmla="*/ 8667915 w 8722962"/>
              <a:gd name="connsiteY8" fmla="*/ 1431235 h 3528391"/>
              <a:gd name="connsiteX9" fmla="*/ 8697733 w 8722962"/>
              <a:gd name="connsiteY9" fmla="*/ 0 h 3528391"/>
              <a:gd name="connsiteX0" fmla="*/ 52091 w 8724364"/>
              <a:gd name="connsiteY0" fmla="*/ 3528391 h 3528391"/>
              <a:gd name="connsiteX1" fmla="*/ 52091 w 8724364"/>
              <a:gd name="connsiteY1" fmla="*/ 2892287 h 3528391"/>
              <a:gd name="connsiteX2" fmla="*/ 598743 w 8724364"/>
              <a:gd name="connsiteY2" fmla="*/ 2226365 h 3528391"/>
              <a:gd name="connsiteX3" fmla="*/ 618621 w 8724364"/>
              <a:gd name="connsiteY3" fmla="*/ 1580322 h 3528391"/>
              <a:gd name="connsiteX4" fmla="*/ 986369 w 8724364"/>
              <a:gd name="connsiteY4" fmla="*/ 1451113 h 3528391"/>
              <a:gd name="connsiteX5" fmla="*/ 3421456 w 8724364"/>
              <a:gd name="connsiteY5" fmla="*/ 1490870 h 3528391"/>
              <a:gd name="connsiteX6" fmla="*/ 3888595 w 8724364"/>
              <a:gd name="connsiteY6" fmla="*/ 1789044 h 3528391"/>
              <a:gd name="connsiteX7" fmla="*/ 8172360 w 8724364"/>
              <a:gd name="connsiteY7" fmla="*/ 1729409 h 3528391"/>
              <a:gd name="connsiteX8" fmla="*/ 8669317 w 8724364"/>
              <a:gd name="connsiteY8" fmla="*/ 1431235 h 3528391"/>
              <a:gd name="connsiteX9" fmla="*/ 8699135 w 8724364"/>
              <a:gd name="connsiteY9" fmla="*/ 0 h 3528391"/>
              <a:gd name="connsiteX0" fmla="*/ 52091 w 8724364"/>
              <a:gd name="connsiteY0" fmla="*/ 3528391 h 3528391"/>
              <a:gd name="connsiteX1" fmla="*/ 52091 w 8724364"/>
              <a:gd name="connsiteY1" fmla="*/ 2892287 h 3528391"/>
              <a:gd name="connsiteX2" fmla="*/ 598743 w 8724364"/>
              <a:gd name="connsiteY2" fmla="*/ 2226365 h 3528391"/>
              <a:gd name="connsiteX3" fmla="*/ 618621 w 8724364"/>
              <a:gd name="connsiteY3" fmla="*/ 1580322 h 3528391"/>
              <a:gd name="connsiteX4" fmla="*/ 986369 w 8724364"/>
              <a:gd name="connsiteY4" fmla="*/ 1451113 h 3528391"/>
              <a:gd name="connsiteX5" fmla="*/ 3421456 w 8724364"/>
              <a:gd name="connsiteY5" fmla="*/ 1490870 h 3528391"/>
              <a:gd name="connsiteX6" fmla="*/ 3888595 w 8724364"/>
              <a:gd name="connsiteY6" fmla="*/ 1789044 h 3528391"/>
              <a:gd name="connsiteX7" fmla="*/ 8172360 w 8724364"/>
              <a:gd name="connsiteY7" fmla="*/ 1729409 h 3528391"/>
              <a:gd name="connsiteX8" fmla="*/ 8669317 w 8724364"/>
              <a:gd name="connsiteY8" fmla="*/ 1431235 h 3528391"/>
              <a:gd name="connsiteX9" fmla="*/ 8699135 w 8724364"/>
              <a:gd name="connsiteY9" fmla="*/ 0 h 3528391"/>
              <a:gd name="connsiteX0" fmla="*/ 19884 w 8692157"/>
              <a:gd name="connsiteY0" fmla="*/ 3528391 h 3528391"/>
              <a:gd name="connsiteX1" fmla="*/ 19884 w 8692157"/>
              <a:gd name="connsiteY1" fmla="*/ 2892287 h 3528391"/>
              <a:gd name="connsiteX2" fmla="*/ 566536 w 8692157"/>
              <a:gd name="connsiteY2" fmla="*/ 2226365 h 3528391"/>
              <a:gd name="connsiteX3" fmla="*/ 586414 w 8692157"/>
              <a:gd name="connsiteY3" fmla="*/ 1580322 h 3528391"/>
              <a:gd name="connsiteX4" fmla="*/ 954162 w 8692157"/>
              <a:gd name="connsiteY4" fmla="*/ 1451113 h 3528391"/>
              <a:gd name="connsiteX5" fmla="*/ 3389249 w 8692157"/>
              <a:gd name="connsiteY5" fmla="*/ 1490870 h 3528391"/>
              <a:gd name="connsiteX6" fmla="*/ 3856388 w 8692157"/>
              <a:gd name="connsiteY6" fmla="*/ 1789044 h 3528391"/>
              <a:gd name="connsiteX7" fmla="*/ 8140153 w 8692157"/>
              <a:gd name="connsiteY7" fmla="*/ 1729409 h 3528391"/>
              <a:gd name="connsiteX8" fmla="*/ 8637110 w 8692157"/>
              <a:gd name="connsiteY8" fmla="*/ 1431235 h 3528391"/>
              <a:gd name="connsiteX9" fmla="*/ 8666928 w 8692157"/>
              <a:gd name="connsiteY9" fmla="*/ 0 h 3528391"/>
              <a:gd name="connsiteX0" fmla="*/ 52091 w 8724364"/>
              <a:gd name="connsiteY0" fmla="*/ 3528391 h 3528391"/>
              <a:gd name="connsiteX1" fmla="*/ 52091 w 8724364"/>
              <a:gd name="connsiteY1" fmla="*/ 2892287 h 3528391"/>
              <a:gd name="connsiteX2" fmla="*/ 598743 w 8724364"/>
              <a:gd name="connsiteY2" fmla="*/ 2226365 h 3528391"/>
              <a:gd name="connsiteX3" fmla="*/ 618621 w 8724364"/>
              <a:gd name="connsiteY3" fmla="*/ 1580322 h 3528391"/>
              <a:gd name="connsiteX4" fmla="*/ 986369 w 8724364"/>
              <a:gd name="connsiteY4" fmla="*/ 1451113 h 3528391"/>
              <a:gd name="connsiteX5" fmla="*/ 3421456 w 8724364"/>
              <a:gd name="connsiteY5" fmla="*/ 1490870 h 3528391"/>
              <a:gd name="connsiteX6" fmla="*/ 3888595 w 8724364"/>
              <a:gd name="connsiteY6" fmla="*/ 1789044 h 3528391"/>
              <a:gd name="connsiteX7" fmla="*/ 8172360 w 8724364"/>
              <a:gd name="connsiteY7" fmla="*/ 1729409 h 3528391"/>
              <a:gd name="connsiteX8" fmla="*/ 8669317 w 8724364"/>
              <a:gd name="connsiteY8" fmla="*/ 1431235 h 3528391"/>
              <a:gd name="connsiteX9" fmla="*/ 8699135 w 8724364"/>
              <a:gd name="connsiteY9" fmla="*/ 0 h 3528391"/>
              <a:gd name="connsiteX0" fmla="*/ 58466 w 8730739"/>
              <a:gd name="connsiteY0" fmla="*/ 3528391 h 3528391"/>
              <a:gd name="connsiteX1" fmla="*/ 48527 w 8730739"/>
              <a:gd name="connsiteY1" fmla="*/ 2862470 h 3528391"/>
              <a:gd name="connsiteX2" fmla="*/ 605118 w 8730739"/>
              <a:gd name="connsiteY2" fmla="*/ 2226365 h 3528391"/>
              <a:gd name="connsiteX3" fmla="*/ 624996 w 8730739"/>
              <a:gd name="connsiteY3" fmla="*/ 1580322 h 3528391"/>
              <a:gd name="connsiteX4" fmla="*/ 992744 w 8730739"/>
              <a:gd name="connsiteY4" fmla="*/ 1451113 h 3528391"/>
              <a:gd name="connsiteX5" fmla="*/ 3427831 w 8730739"/>
              <a:gd name="connsiteY5" fmla="*/ 1490870 h 3528391"/>
              <a:gd name="connsiteX6" fmla="*/ 3894970 w 8730739"/>
              <a:gd name="connsiteY6" fmla="*/ 1789044 h 3528391"/>
              <a:gd name="connsiteX7" fmla="*/ 8178735 w 8730739"/>
              <a:gd name="connsiteY7" fmla="*/ 1729409 h 3528391"/>
              <a:gd name="connsiteX8" fmla="*/ 8675692 w 8730739"/>
              <a:gd name="connsiteY8" fmla="*/ 1431235 h 3528391"/>
              <a:gd name="connsiteX9" fmla="*/ 8705510 w 8730739"/>
              <a:gd name="connsiteY9" fmla="*/ 0 h 3528391"/>
              <a:gd name="connsiteX0" fmla="*/ 58466 w 8730739"/>
              <a:gd name="connsiteY0" fmla="*/ 3528391 h 3528391"/>
              <a:gd name="connsiteX1" fmla="*/ 48527 w 8730739"/>
              <a:gd name="connsiteY1" fmla="*/ 2862470 h 3528391"/>
              <a:gd name="connsiteX2" fmla="*/ 605118 w 8730739"/>
              <a:gd name="connsiteY2" fmla="*/ 2226365 h 3528391"/>
              <a:gd name="connsiteX3" fmla="*/ 624996 w 8730739"/>
              <a:gd name="connsiteY3" fmla="*/ 1580322 h 3528391"/>
              <a:gd name="connsiteX4" fmla="*/ 992744 w 8730739"/>
              <a:gd name="connsiteY4" fmla="*/ 1451113 h 3528391"/>
              <a:gd name="connsiteX5" fmla="*/ 3427831 w 8730739"/>
              <a:gd name="connsiteY5" fmla="*/ 1490870 h 3528391"/>
              <a:gd name="connsiteX6" fmla="*/ 3894970 w 8730739"/>
              <a:gd name="connsiteY6" fmla="*/ 1789044 h 3528391"/>
              <a:gd name="connsiteX7" fmla="*/ 8178735 w 8730739"/>
              <a:gd name="connsiteY7" fmla="*/ 1729409 h 3528391"/>
              <a:gd name="connsiteX8" fmla="*/ 8675692 w 8730739"/>
              <a:gd name="connsiteY8" fmla="*/ 1431235 h 3528391"/>
              <a:gd name="connsiteX9" fmla="*/ 8705510 w 8730739"/>
              <a:gd name="connsiteY9" fmla="*/ 0 h 3528391"/>
              <a:gd name="connsiteX0" fmla="*/ 33304 w 8705577"/>
              <a:gd name="connsiteY0" fmla="*/ 3528391 h 3528391"/>
              <a:gd name="connsiteX1" fmla="*/ 23365 w 8705577"/>
              <a:gd name="connsiteY1" fmla="*/ 2862470 h 3528391"/>
              <a:gd name="connsiteX2" fmla="*/ 579956 w 8705577"/>
              <a:gd name="connsiteY2" fmla="*/ 2226365 h 3528391"/>
              <a:gd name="connsiteX3" fmla="*/ 599834 w 8705577"/>
              <a:gd name="connsiteY3" fmla="*/ 1580322 h 3528391"/>
              <a:gd name="connsiteX4" fmla="*/ 967582 w 8705577"/>
              <a:gd name="connsiteY4" fmla="*/ 1451113 h 3528391"/>
              <a:gd name="connsiteX5" fmla="*/ 3402669 w 8705577"/>
              <a:gd name="connsiteY5" fmla="*/ 1490870 h 3528391"/>
              <a:gd name="connsiteX6" fmla="*/ 3869808 w 8705577"/>
              <a:gd name="connsiteY6" fmla="*/ 1789044 h 3528391"/>
              <a:gd name="connsiteX7" fmla="*/ 8153573 w 8705577"/>
              <a:gd name="connsiteY7" fmla="*/ 1729409 h 3528391"/>
              <a:gd name="connsiteX8" fmla="*/ 8650530 w 8705577"/>
              <a:gd name="connsiteY8" fmla="*/ 1431235 h 3528391"/>
              <a:gd name="connsiteX9" fmla="*/ 8680348 w 8705577"/>
              <a:gd name="connsiteY9" fmla="*/ 0 h 3528391"/>
              <a:gd name="connsiteX0" fmla="*/ 33304 w 8705577"/>
              <a:gd name="connsiteY0" fmla="*/ 3528391 h 3528391"/>
              <a:gd name="connsiteX1" fmla="*/ 23365 w 8705577"/>
              <a:gd name="connsiteY1" fmla="*/ 2862470 h 3528391"/>
              <a:gd name="connsiteX2" fmla="*/ 579956 w 8705577"/>
              <a:gd name="connsiteY2" fmla="*/ 2226365 h 3528391"/>
              <a:gd name="connsiteX3" fmla="*/ 599834 w 8705577"/>
              <a:gd name="connsiteY3" fmla="*/ 1580322 h 3528391"/>
              <a:gd name="connsiteX4" fmla="*/ 967582 w 8705577"/>
              <a:gd name="connsiteY4" fmla="*/ 1451113 h 3528391"/>
              <a:gd name="connsiteX5" fmla="*/ 3402669 w 8705577"/>
              <a:gd name="connsiteY5" fmla="*/ 1490870 h 3528391"/>
              <a:gd name="connsiteX6" fmla="*/ 3869808 w 8705577"/>
              <a:gd name="connsiteY6" fmla="*/ 1789044 h 3528391"/>
              <a:gd name="connsiteX7" fmla="*/ 8153573 w 8705577"/>
              <a:gd name="connsiteY7" fmla="*/ 1729409 h 3528391"/>
              <a:gd name="connsiteX8" fmla="*/ 8650530 w 8705577"/>
              <a:gd name="connsiteY8" fmla="*/ 1431235 h 3528391"/>
              <a:gd name="connsiteX9" fmla="*/ 8680348 w 8705577"/>
              <a:gd name="connsiteY9" fmla="*/ 0 h 3528391"/>
              <a:gd name="connsiteX0" fmla="*/ 58466 w 8730739"/>
              <a:gd name="connsiteY0" fmla="*/ 3528391 h 3528391"/>
              <a:gd name="connsiteX1" fmla="*/ 48527 w 8730739"/>
              <a:gd name="connsiteY1" fmla="*/ 2862470 h 3528391"/>
              <a:gd name="connsiteX2" fmla="*/ 605118 w 8730739"/>
              <a:gd name="connsiteY2" fmla="*/ 2226365 h 3528391"/>
              <a:gd name="connsiteX3" fmla="*/ 624996 w 8730739"/>
              <a:gd name="connsiteY3" fmla="*/ 1580322 h 3528391"/>
              <a:gd name="connsiteX4" fmla="*/ 992744 w 8730739"/>
              <a:gd name="connsiteY4" fmla="*/ 1451113 h 3528391"/>
              <a:gd name="connsiteX5" fmla="*/ 3427831 w 8730739"/>
              <a:gd name="connsiteY5" fmla="*/ 1490870 h 3528391"/>
              <a:gd name="connsiteX6" fmla="*/ 3894970 w 8730739"/>
              <a:gd name="connsiteY6" fmla="*/ 1789044 h 3528391"/>
              <a:gd name="connsiteX7" fmla="*/ 8178735 w 8730739"/>
              <a:gd name="connsiteY7" fmla="*/ 1729409 h 3528391"/>
              <a:gd name="connsiteX8" fmla="*/ 8675692 w 8730739"/>
              <a:gd name="connsiteY8" fmla="*/ 1431235 h 3528391"/>
              <a:gd name="connsiteX9" fmla="*/ 8705510 w 8730739"/>
              <a:gd name="connsiteY9" fmla="*/ 0 h 3528391"/>
              <a:gd name="connsiteX0" fmla="*/ 46877 w 8719150"/>
              <a:gd name="connsiteY0" fmla="*/ 3528391 h 3528391"/>
              <a:gd name="connsiteX1" fmla="*/ 36938 w 8719150"/>
              <a:gd name="connsiteY1" fmla="*/ 2862470 h 3528391"/>
              <a:gd name="connsiteX2" fmla="*/ 593529 w 8719150"/>
              <a:gd name="connsiteY2" fmla="*/ 2226365 h 3528391"/>
              <a:gd name="connsiteX3" fmla="*/ 613407 w 8719150"/>
              <a:gd name="connsiteY3" fmla="*/ 1580322 h 3528391"/>
              <a:gd name="connsiteX4" fmla="*/ 981155 w 8719150"/>
              <a:gd name="connsiteY4" fmla="*/ 1451113 h 3528391"/>
              <a:gd name="connsiteX5" fmla="*/ 3416242 w 8719150"/>
              <a:gd name="connsiteY5" fmla="*/ 1490870 h 3528391"/>
              <a:gd name="connsiteX6" fmla="*/ 3883381 w 8719150"/>
              <a:gd name="connsiteY6" fmla="*/ 1789044 h 3528391"/>
              <a:gd name="connsiteX7" fmla="*/ 8167146 w 8719150"/>
              <a:gd name="connsiteY7" fmla="*/ 1729409 h 3528391"/>
              <a:gd name="connsiteX8" fmla="*/ 8664103 w 8719150"/>
              <a:gd name="connsiteY8" fmla="*/ 1431235 h 3528391"/>
              <a:gd name="connsiteX9" fmla="*/ 8693921 w 8719150"/>
              <a:gd name="connsiteY9" fmla="*/ 0 h 3528391"/>
              <a:gd name="connsiteX0" fmla="*/ 46877 w 8719150"/>
              <a:gd name="connsiteY0" fmla="*/ 3528391 h 3528391"/>
              <a:gd name="connsiteX1" fmla="*/ 36938 w 8719150"/>
              <a:gd name="connsiteY1" fmla="*/ 2862470 h 3528391"/>
              <a:gd name="connsiteX2" fmla="*/ 593529 w 8719150"/>
              <a:gd name="connsiteY2" fmla="*/ 2226365 h 3528391"/>
              <a:gd name="connsiteX3" fmla="*/ 613407 w 8719150"/>
              <a:gd name="connsiteY3" fmla="*/ 1580322 h 3528391"/>
              <a:gd name="connsiteX4" fmla="*/ 981155 w 8719150"/>
              <a:gd name="connsiteY4" fmla="*/ 1451113 h 3528391"/>
              <a:gd name="connsiteX5" fmla="*/ 3416242 w 8719150"/>
              <a:gd name="connsiteY5" fmla="*/ 1490870 h 3528391"/>
              <a:gd name="connsiteX6" fmla="*/ 3883381 w 8719150"/>
              <a:gd name="connsiteY6" fmla="*/ 1789044 h 3528391"/>
              <a:gd name="connsiteX7" fmla="*/ 8167146 w 8719150"/>
              <a:gd name="connsiteY7" fmla="*/ 1729409 h 3528391"/>
              <a:gd name="connsiteX8" fmla="*/ 8664103 w 8719150"/>
              <a:gd name="connsiteY8" fmla="*/ 1431235 h 3528391"/>
              <a:gd name="connsiteX9" fmla="*/ 8693921 w 8719150"/>
              <a:gd name="connsiteY9" fmla="*/ 0 h 3528391"/>
              <a:gd name="connsiteX0" fmla="*/ 46877 w 8719150"/>
              <a:gd name="connsiteY0" fmla="*/ 3528391 h 3528391"/>
              <a:gd name="connsiteX1" fmla="*/ 36938 w 8719150"/>
              <a:gd name="connsiteY1" fmla="*/ 2862470 h 3528391"/>
              <a:gd name="connsiteX2" fmla="*/ 593529 w 8719150"/>
              <a:gd name="connsiteY2" fmla="*/ 2226365 h 3528391"/>
              <a:gd name="connsiteX3" fmla="*/ 981155 w 8719150"/>
              <a:gd name="connsiteY3" fmla="*/ 1451113 h 3528391"/>
              <a:gd name="connsiteX4" fmla="*/ 3416242 w 8719150"/>
              <a:gd name="connsiteY4" fmla="*/ 1490870 h 3528391"/>
              <a:gd name="connsiteX5" fmla="*/ 3883381 w 8719150"/>
              <a:gd name="connsiteY5" fmla="*/ 1789044 h 3528391"/>
              <a:gd name="connsiteX6" fmla="*/ 8167146 w 8719150"/>
              <a:gd name="connsiteY6" fmla="*/ 1729409 h 3528391"/>
              <a:gd name="connsiteX7" fmla="*/ 8664103 w 8719150"/>
              <a:gd name="connsiteY7" fmla="*/ 1431235 h 3528391"/>
              <a:gd name="connsiteX8" fmla="*/ 8693921 w 8719150"/>
              <a:gd name="connsiteY8" fmla="*/ 0 h 3528391"/>
              <a:gd name="connsiteX0" fmla="*/ 46877 w 8719150"/>
              <a:gd name="connsiteY0" fmla="*/ 3528391 h 3528391"/>
              <a:gd name="connsiteX1" fmla="*/ 36938 w 8719150"/>
              <a:gd name="connsiteY1" fmla="*/ 2862470 h 3528391"/>
              <a:gd name="connsiteX2" fmla="*/ 593529 w 8719150"/>
              <a:gd name="connsiteY2" fmla="*/ 2226365 h 3528391"/>
              <a:gd name="connsiteX3" fmla="*/ 981155 w 8719150"/>
              <a:gd name="connsiteY3" fmla="*/ 1451113 h 3528391"/>
              <a:gd name="connsiteX4" fmla="*/ 3416242 w 8719150"/>
              <a:gd name="connsiteY4" fmla="*/ 1490870 h 3528391"/>
              <a:gd name="connsiteX5" fmla="*/ 3883381 w 8719150"/>
              <a:gd name="connsiteY5" fmla="*/ 1789044 h 3528391"/>
              <a:gd name="connsiteX6" fmla="*/ 8167146 w 8719150"/>
              <a:gd name="connsiteY6" fmla="*/ 1729409 h 3528391"/>
              <a:gd name="connsiteX7" fmla="*/ 8664103 w 8719150"/>
              <a:gd name="connsiteY7" fmla="*/ 1431235 h 3528391"/>
              <a:gd name="connsiteX8" fmla="*/ 8693921 w 8719150"/>
              <a:gd name="connsiteY8" fmla="*/ 0 h 3528391"/>
              <a:gd name="connsiteX0" fmla="*/ 12838 w 8685111"/>
              <a:gd name="connsiteY0" fmla="*/ 3528391 h 3528391"/>
              <a:gd name="connsiteX1" fmla="*/ 2899 w 8685111"/>
              <a:gd name="connsiteY1" fmla="*/ 2862470 h 3528391"/>
              <a:gd name="connsiteX2" fmla="*/ 559490 w 8685111"/>
              <a:gd name="connsiteY2" fmla="*/ 2226365 h 3528391"/>
              <a:gd name="connsiteX3" fmla="*/ 947116 w 8685111"/>
              <a:gd name="connsiteY3" fmla="*/ 1451113 h 3528391"/>
              <a:gd name="connsiteX4" fmla="*/ 3382203 w 8685111"/>
              <a:gd name="connsiteY4" fmla="*/ 1490870 h 3528391"/>
              <a:gd name="connsiteX5" fmla="*/ 3849342 w 8685111"/>
              <a:gd name="connsiteY5" fmla="*/ 1789044 h 3528391"/>
              <a:gd name="connsiteX6" fmla="*/ 8133107 w 8685111"/>
              <a:gd name="connsiteY6" fmla="*/ 1729409 h 3528391"/>
              <a:gd name="connsiteX7" fmla="*/ 8630064 w 8685111"/>
              <a:gd name="connsiteY7" fmla="*/ 1431235 h 3528391"/>
              <a:gd name="connsiteX8" fmla="*/ 8659882 w 8685111"/>
              <a:gd name="connsiteY8" fmla="*/ 0 h 3528391"/>
              <a:gd name="connsiteX0" fmla="*/ 12838 w 8685111"/>
              <a:gd name="connsiteY0" fmla="*/ 3528391 h 3528391"/>
              <a:gd name="connsiteX1" fmla="*/ 2899 w 8685111"/>
              <a:gd name="connsiteY1" fmla="*/ 2862470 h 3528391"/>
              <a:gd name="connsiteX2" fmla="*/ 559490 w 8685111"/>
              <a:gd name="connsiteY2" fmla="*/ 2226365 h 3528391"/>
              <a:gd name="connsiteX3" fmla="*/ 947116 w 8685111"/>
              <a:gd name="connsiteY3" fmla="*/ 1451113 h 3528391"/>
              <a:gd name="connsiteX4" fmla="*/ 3382203 w 8685111"/>
              <a:gd name="connsiteY4" fmla="*/ 1490870 h 3528391"/>
              <a:gd name="connsiteX5" fmla="*/ 3849342 w 8685111"/>
              <a:gd name="connsiteY5" fmla="*/ 1789044 h 3528391"/>
              <a:gd name="connsiteX6" fmla="*/ 8133107 w 8685111"/>
              <a:gd name="connsiteY6" fmla="*/ 1729409 h 3528391"/>
              <a:gd name="connsiteX7" fmla="*/ 8630064 w 8685111"/>
              <a:gd name="connsiteY7" fmla="*/ 1431235 h 3528391"/>
              <a:gd name="connsiteX8" fmla="*/ 8659882 w 8685111"/>
              <a:gd name="connsiteY8" fmla="*/ 0 h 3528391"/>
              <a:gd name="connsiteX0" fmla="*/ 12838 w 8685111"/>
              <a:gd name="connsiteY0" fmla="*/ 3528391 h 3528391"/>
              <a:gd name="connsiteX1" fmla="*/ 2899 w 8685111"/>
              <a:gd name="connsiteY1" fmla="*/ 2862470 h 3528391"/>
              <a:gd name="connsiteX2" fmla="*/ 559490 w 8685111"/>
              <a:gd name="connsiteY2" fmla="*/ 2226365 h 3528391"/>
              <a:gd name="connsiteX3" fmla="*/ 947116 w 8685111"/>
              <a:gd name="connsiteY3" fmla="*/ 1451113 h 3528391"/>
              <a:gd name="connsiteX4" fmla="*/ 3382203 w 8685111"/>
              <a:gd name="connsiteY4" fmla="*/ 1490870 h 3528391"/>
              <a:gd name="connsiteX5" fmla="*/ 3849342 w 8685111"/>
              <a:gd name="connsiteY5" fmla="*/ 1789044 h 3528391"/>
              <a:gd name="connsiteX6" fmla="*/ 8133107 w 8685111"/>
              <a:gd name="connsiteY6" fmla="*/ 1729409 h 3528391"/>
              <a:gd name="connsiteX7" fmla="*/ 8630064 w 8685111"/>
              <a:gd name="connsiteY7" fmla="*/ 1431235 h 3528391"/>
              <a:gd name="connsiteX8" fmla="*/ 8659882 w 8685111"/>
              <a:gd name="connsiteY8" fmla="*/ 0 h 3528391"/>
              <a:gd name="connsiteX0" fmla="*/ 12838 w 8685111"/>
              <a:gd name="connsiteY0" fmla="*/ 3528391 h 3528391"/>
              <a:gd name="connsiteX1" fmla="*/ 2899 w 8685111"/>
              <a:gd name="connsiteY1" fmla="*/ 2862470 h 3528391"/>
              <a:gd name="connsiteX2" fmla="*/ 559490 w 8685111"/>
              <a:gd name="connsiteY2" fmla="*/ 2226365 h 3528391"/>
              <a:gd name="connsiteX3" fmla="*/ 947116 w 8685111"/>
              <a:gd name="connsiteY3" fmla="*/ 1451113 h 3528391"/>
              <a:gd name="connsiteX4" fmla="*/ 3382203 w 8685111"/>
              <a:gd name="connsiteY4" fmla="*/ 1470992 h 3528391"/>
              <a:gd name="connsiteX5" fmla="*/ 3849342 w 8685111"/>
              <a:gd name="connsiteY5" fmla="*/ 1789044 h 3528391"/>
              <a:gd name="connsiteX6" fmla="*/ 8133107 w 8685111"/>
              <a:gd name="connsiteY6" fmla="*/ 1729409 h 3528391"/>
              <a:gd name="connsiteX7" fmla="*/ 8630064 w 8685111"/>
              <a:gd name="connsiteY7" fmla="*/ 1431235 h 3528391"/>
              <a:gd name="connsiteX8" fmla="*/ 8659882 w 8685111"/>
              <a:gd name="connsiteY8" fmla="*/ 0 h 3528391"/>
              <a:gd name="connsiteX0" fmla="*/ 12838 w 8685111"/>
              <a:gd name="connsiteY0" fmla="*/ 3528391 h 3528391"/>
              <a:gd name="connsiteX1" fmla="*/ 2899 w 8685111"/>
              <a:gd name="connsiteY1" fmla="*/ 2862470 h 3528391"/>
              <a:gd name="connsiteX2" fmla="*/ 559490 w 8685111"/>
              <a:gd name="connsiteY2" fmla="*/ 2226365 h 3528391"/>
              <a:gd name="connsiteX3" fmla="*/ 947116 w 8685111"/>
              <a:gd name="connsiteY3" fmla="*/ 1451113 h 3528391"/>
              <a:gd name="connsiteX4" fmla="*/ 3372264 w 8685111"/>
              <a:gd name="connsiteY4" fmla="*/ 1411357 h 3528391"/>
              <a:gd name="connsiteX5" fmla="*/ 3849342 w 8685111"/>
              <a:gd name="connsiteY5" fmla="*/ 1789044 h 3528391"/>
              <a:gd name="connsiteX6" fmla="*/ 8133107 w 8685111"/>
              <a:gd name="connsiteY6" fmla="*/ 1729409 h 3528391"/>
              <a:gd name="connsiteX7" fmla="*/ 8630064 w 8685111"/>
              <a:gd name="connsiteY7" fmla="*/ 1431235 h 3528391"/>
              <a:gd name="connsiteX8" fmla="*/ 8659882 w 8685111"/>
              <a:gd name="connsiteY8" fmla="*/ 0 h 3528391"/>
              <a:gd name="connsiteX0" fmla="*/ 12838 w 8685111"/>
              <a:gd name="connsiteY0" fmla="*/ 3528391 h 3528391"/>
              <a:gd name="connsiteX1" fmla="*/ 2899 w 8685111"/>
              <a:gd name="connsiteY1" fmla="*/ 2862470 h 3528391"/>
              <a:gd name="connsiteX2" fmla="*/ 559490 w 8685111"/>
              <a:gd name="connsiteY2" fmla="*/ 2226365 h 3528391"/>
              <a:gd name="connsiteX3" fmla="*/ 947116 w 8685111"/>
              <a:gd name="connsiteY3" fmla="*/ 1451113 h 3528391"/>
              <a:gd name="connsiteX4" fmla="*/ 3372264 w 8685111"/>
              <a:gd name="connsiteY4" fmla="*/ 1411357 h 3528391"/>
              <a:gd name="connsiteX5" fmla="*/ 3849342 w 8685111"/>
              <a:gd name="connsiteY5" fmla="*/ 1789044 h 3528391"/>
              <a:gd name="connsiteX6" fmla="*/ 8133107 w 8685111"/>
              <a:gd name="connsiteY6" fmla="*/ 1729409 h 3528391"/>
              <a:gd name="connsiteX7" fmla="*/ 8630064 w 8685111"/>
              <a:gd name="connsiteY7" fmla="*/ 1431235 h 3528391"/>
              <a:gd name="connsiteX8" fmla="*/ 8659882 w 8685111"/>
              <a:gd name="connsiteY8" fmla="*/ 0 h 3528391"/>
              <a:gd name="connsiteX0" fmla="*/ 12838 w 8685111"/>
              <a:gd name="connsiteY0" fmla="*/ 3528391 h 3528391"/>
              <a:gd name="connsiteX1" fmla="*/ 2899 w 8685111"/>
              <a:gd name="connsiteY1" fmla="*/ 2862470 h 3528391"/>
              <a:gd name="connsiteX2" fmla="*/ 559490 w 8685111"/>
              <a:gd name="connsiteY2" fmla="*/ 2226365 h 3528391"/>
              <a:gd name="connsiteX3" fmla="*/ 947116 w 8685111"/>
              <a:gd name="connsiteY3" fmla="*/ 1451113 h 3528391"/>
              <a:gd name="connsiteX4" fmla="*/ 3372264 w 8685111"/>
              <a:gd name="connsiteY4" fmla="*/ 1411357 h 3528391"/>
              <a:gd name="connsiteX5" fmla="*/ 4316481 w 8685111"/>
              <a:gd name="connsiteY5" fmla="*/ 1838739 h 3528391"/>
              <a:gd name="connsiteX6" fmla="*/ 8133107 w 8685111"/>
              <a:gd name="connsiteY6" fmla="*/ 1729409 h 3528391"/>
              <a:gd name="connsiteX7" fmla="*/ 8630064 w 8685111"/>
              <a:gd name="connsiteY7" fmla="*/ 1431235 h 3528391"/>
              <a:gd name="connsiteX8" fmla="*/ 8659882 w 8685111"/>
              <a:gd name="connsiteY8" fmla="*/ 0 h 3528391"/>
              <a:gd name="connsiteX0" fmla="*/ 12838 w 8685111"/>
              <a:gd name="connsiteY0" fmla="*/ 3528391 h 3528391"/>
              <a:gd name="connsiteX1" fmla="*/ 2899 w 8685111"/>
              <a:gd name="connsiteY1" fmla="*/ 2862470 h 3528391"/>
              <a:gd name="connsiteX2" fmla="*/ 559490 w 8685111"/>
              <a:gd name="connsiteY2" fmla="*/ 2226365 h 3528391"/>
              <a:gd name="connsiteX3" fmla="*/ 947116 w 8685111"/>
              <a:gd name="connsiteY3" fmla="*/ 1451113 h 3528391"/>
              <a:gd name="connsiteX4" fmla="*/ 3372264 w 8685111"/>
              <a:gd name="connsiteY4" fmla="*/ 1411357 h 3528391"/>
              <a:gd name="connsiteX5" fmla="*/ 4316481 w 8685111"/>
              <a:gd name="connsiteY5" fmla="*/ 1838739 h 3528391"/>
              <a:gd name="connsiteX6" fmla="*/ 8133107 w 8685111"/>
              <a:gd name="connsiteY6" fmla="*/ 1729409 h 3528391"/>
              <a:gd name="connsiteX7" fmla="*/ 8630064 w 8685111"/>
              <a:gd name="connsiteY7" fmla="*/ 1431235 h 3528391"/>
              <a:gd name="connsiteX8" fmla="*/ 8659882 w 8685111"/>
              <a:gd name="connsiteY8" fmla="*/ 0 h 3528391"/>
              <a:gd name="connsiteX0" fmla="*/ 12838 w 8687723"/>
              <a:gd name="connsiteY0" fmla="*/ 3528391 h 3528391"/>
              <a:gd name="connsiteX1" fmla="*/ 2899 w 8687723"/>
              <a:gd name="connsiteY1" fmla="*/ 2862470 h 3528391"/>
              <a:gd name="connsiteX2" fmla="*/ 559490 w 8687723"/>
              <a:gd name="connsiteY2" fmla="*/ 2226365 h 3528391"/>
              <a:gd name="connsiteX3" fmla="*/ 947116 w 8687723"/>
              <a:gd name="connsiteY3" fmla="*/ 1451113 h 3528391"/>
              <a:gd name="connsiteX4" fmla="*/ 3372264 w 8687723"/>
              <a:gd name="connsiteY4" fmla="*/ 1411357 h 3528391"/>
              <a:gd name="connsiteX5" fmla="*/ 4316481 w 8687723"/>
              <a:gd name="connsiteY5" fmla="*/ 1838739 h 3528391"/>
              <a:gd name="connsiteX6" fmla="*/ 8093350 w 8687723"/>
              <a:gd name="connsiteY6" fmla="*/ 1798983 h 3528391"/>
              <a:gd name="connsiteX7" fmla="*/ 8630064 w 8687723"/>
              <a:gd name="connsiteY7" fmla="*/ 1431235 h 3528391"/>
              <a:gd name="connsiteX8" fmla="*/ 8659882 w 8687723"/>
              <a:gd name="connsiteY8" fmla="*/ 0 h 3528391"/>
              <a:gd name="connsiteX0" fmla="*/ 12838 w 8687723"/>
              <a:gd name="connsiteY0" fmla="*/ 3528391 h 3528391"/>
              <a:gd name="connsiteX1" fmla="*/ 2899 w 8687723"/>
              <a:gd name="connsiteY1" fmla="*/ 2862470 h 3528391"/>
              <a:gd name="connsiteX2" fmla="*/ 559490 w 8687723"/>
              <a:gd name="connsiteY2" fmla="*/ 2226365 h 3528391"/>
              <a:gd name="connsiteX3" fmla="*/ 947116 w 8687723"/>
              <a:gd name="connsiteY3" fmla="*/ 1451113 h 3528391"/>
              <a:gd name="connsiteX4" fmla="*/ 3372264 w 8687723"/>
              <a:gd name="connsiteY4" fmla="*/ 1411357 h 3528391"/>
              <a:gd name="connsiteX5" fmla="*/ 4316481 w 8687723"/>
              <a:gd name="connsiteY5" fmla="*/ 1838739 h 3528391"/>
              <a:gd name="connsiteX6" fmla="*/ 8093350 w 8687723"/>
              <a:gd name="connsiteY6" fmla="*/ 1798983 h 3528391"/>
              <a:gd name="connsiteX7" fmla="*/ 8630064 w 8687723"/>
              <a:gd name="connsiteY7" fmla="*/ 1431235 h 3528391"/>
              <a:gd name="connsiteX8" fmla="*/ 8659882 w 8687723"/>
              <a:gd name="connsiteY8" fmla="*/ 0 h 3528391"/>
              <a:gd name="connsiteX0" fmla="*/ 12838 w 8687723"/>
              <a:gd name="connsiteY0" fmla="*/ 3528391 h 3528391"/>
              <a:gd name="connsiteX1" fmla="*/ 2899 w 8687723"/>
              <a:gd name="connsiteY1" fmla="*/ 2862470 h 3528391"/>
              <a:gd name="connsiteX2" fmla="*/ 559490 w 8687723"/>
              <a:gd name="connsiteY2" fmla="*/ 2226365 h 3528391"/>
              <a:gd name="connsiteX3" fmla="*/ 947116 w 8687723"/>
              <a:gd name="connsiteY3" fmla="*/ 1451113 h 3528391"/>
              <a:gd name="connsiteX4" fmla="*/ 3372264 w 8687723"/>
              <a:gd name="connsiteY4" fmla="*/ 1411357 h 3528391"/>
              <a:gd name="connsiteX5" fmla="*/ 4316481 w 8687723"/>
              <a:gd name="connsiteY5" fmla="*/ 1838739 h 3528391"/>
              <a:gd name="connsiteX6" fmla="*/ 8093350 w 8687723"/>
              <a:gd name="connsiteY6" fmla="*/ 1798983 h 3528391"/>
              <a:gd name="connsiteX7" fmla="*/ 8630064 w 8687723"/>
              <a:gd name="connsiteY7" fmla="*/ 1431235 h 3528391"/>
              <a:gd name="connsiteX8" fmla="*/ 8659882 w 8687723"/>
              <a:gd name="connsiteY8" fmla="*/ 0 h 3528391"/>
              <a:gd name="connsiteX0" fmla="*/ 12838 w 8687723"/>
              <a:gd name="connsiteY0" fmla="*/ 3528391 h 3528391"/>
              <a:gd name="connsiteX1" fmla="*/ 2899 w 8687723"/>
              <a:gd name="connsiteY1" fmla="*/ 2862470 h 3528391"/>
              <a:gd name="connsiteX2" fmla="*/ 559490 w 8687723"/>
              <a:gd name="connsiteY2" fmla="*/ 2226365 h 3528391"/>
              <a:gd name="connsiteX3" fmla="*/ 947116 w 8687723"/>
              <a:gd name="connsiteY3" fmla="*/ 1451113 h 3528391"/>
              <a:gd name="connsiteX4" fmla="*/ 3372264 w 8687723"/>
              <a:gd name="connsiteY4" fmla="*/ 1411357 h 3528391"/>
              <a:gd name="connsiteX5" fmla="*/ 4316481 w 8687723"/>
              <a:gd name="connsiteY5" fmla="*/ 1838739 h 3528391"/>
              <a:gd name="connsiteX6" fmla="*/ 8093350 w 8687723"/>
              <a:gd name="connsiteY6" fmla="*/ 1798983 h 3528391"/>
              <a:gd name="connsiteX7" fmla="*/ 8630064 w 8687723"/>
              <a:gd name="connsiteY7" fmla="*/ 1431235 h 3528391"/>
              <a:gd name="connsiteX8" fmla="*/ 8659882 w 8687723"/>
              <a:gd name="connsiteY8" fmla="*/ 0 h 3528391"/>
              <a:gd name="connsiteX0" fmla="*/ 12838 w 8663979"/>
              <a:gd name="connsiteY0" fmla="*/ 3528391 h 3528391"/>
              <a:gd name="connsiteX1" fmla="*/ 2899 w 8663979"/>
              <a:gd name="connsiteY1" fmla="*/ 2862470 h 3528391"/>
              <a:gd name="connsiteX2" fmla="*/ 559490 w 8663979"/>
              <a:gd name="connsiteY2" fmla="*/ 2226365 h 3528391"/>
              <a:gd name="connsiteX3" fmla="*/ 947116 w 8663979"/>
              <a:gd name="connsiteY3" fmla="*/ 1451113 h 3528391"/>
              <a:gd name="connsiteX4" fmla="*/ 3372264 w 8663979"/>
              <a:gd name="connsiteY4" fmla="*/ 1411357 h 3528391"/>
              <a:gd name="connsiteX5" fmla="*/ 4316481 w 8663979"/>
              <a:gd name="connsiteY5" fmla="*/ 1838739 h 3528391"/>
              <a:gd name="connsiteX6" fmla="*/ 8093350 w 8663979"/>
              <a:gd name="connsiteY6" fmla="*/ 1798983 h 3528391"/>
              <a:gd name="connsiteX7" fmla="*/ 8630064 w 8663979"/>
              <a:gd name="connsiteY7" fmla="*/ 1431235 h 3528391"/>
              <a:gd name="connsiteX8" fmla="*/ 8659882 w 8663979"/>
              <a:gd name="connsiteY8" fmla="*/ 0 h 3528391"/>
              <a:gd name="connsiteX0" fmla="*/ 39970 w 8701050"/>
              <a:gd name="connsiteY0" fmla="*/ 3379304 h 3379304"/>
              <a:gd name="connsiteX1" fmla="*/ 39970 w 8701050"/>
              <a:gd name="connsiteY1" fmla="*/ 2862470 h 3379304"/>
              <a:gd name="connsiteX2" fmla="*/ 596561 w 8701050"/>
              <a:gd name="connsiteY2" fmla="*/ 2226365 h 3379304"/>
              <a:gd name="connsiteX3" fmla="*/ 984187 w 8701050"/>
              <a:gd name="connsiteY3" fmla="*/ 1451113 h 3379304"/>
              <a:gd name="connsiteX4" fmla="*/ 3409335 w 8701050"/>
              <a:gd name="connsiteY4" fmla="*/ 1411357 h 3379304"/>
              <a:gd name="connsiteX5" fmla="*/ 4353552 w 8701050"/>
              <a:gd name="connsiteY5" fmla="*/ 1838739 h 3379304"/>
              <a:gd name="connsiteX6" fmla="*/ 8130421 w 8701050"/>
              <a:gd name="connsiteY6" fmla="*/ 1798983 h 3379304"/>
              <a:gd name="connsiteX7" fmla="*/ 8667135 w 8701050"/>
              <a:gd name="connsiteY7" fmla="*/ 1431235 h 3379304"/>
              <a:gd name="connsiteX8" fmla="*/ 8696953 w 8701050"/>
              <a:gd name="connsiteY8" fmla="*/ 0 h 3379304"/>
              <a:gd name="connsiteX0" fmla="*/ 39970 w 8701050"/>
              <a:gd name="connsiteY0" fmla="*/ 3379304 h 3379304"/>
              <a:gd name="connsiteX1" fmla="*/ 39970 w 8701050"/>
              <a:gd name="connsiteY1" fmla="*/ 2862470 h 3379304"/>
              <a:gd name="connsiteX2" fmla="*/ 596561 w 8701050"/>
              <a:gd name="connsiteY2" fmla="*/ 2226365 h 3379304"/>
              <a:gd name="connsiteX3" fmla="*/ 984187 w 8701050"/>
              <a:gd name="connsiteY3" fmla="*/ 1451113 h 3379304"/>
              <a:gd name="connsiteX4" fmla="*/ 3409335 w 8701050"/>
              <a:gd name="connsiteY4" fmla="*/ 1411357 h 3379304"/>
              <a:gd name="connsiteX5" fmla="*/ 4353552 w 8701050"/>
              <a:gd name="connsiteY5" fmla="*/ 1838739 h 3379304"/>
              <a:gd name="connsiteX6" fmla="*/ 8130421 w 8701050"/>
              <a:gd name="connsiteY6" fmla="*/ 1798983 h 3379304"/>
              <a:gd name="connsiteX7" fmla="*/ 8667135 w 8701050"/>
              <a:gd name="connsiteY7" fmla="*/ 1431235 h 3379304"/>
              <a:gd name="connsiteX8" fmla="*/ 8696953 w 8701050"/>
              <a:gd name="connsiteY8" fmla="*/ 0 h 3379304"/>
              <a:gd name="connsiteX0" fmla="*/ 482 w 8661562"/>
              <a:gd name="connsiteY0" fmla="*/ 3379304 h 3379304"/>
              <a:gd name="connsiteX1" fmla="*/ 482 w 8661562"/>
              <a:gd name="connsiteY1" fmla="*/ 2862470 h 3379304"/>
              <a:gd name="connsiteX2" fmla="*/ 557073 w 8661562"/>
              <a:gd name="connsiteY2" fmla="*/ 2226365 h 3379304"/>
              <a:gd name="connsiteX3" fmla="*/ 944699 w 8661562"/>
              <a:gd name="connsiteY3" fmla="*/ 1451113 h 3379304"/>
              <a:gd name="connsiteX4" fmla="*/ 3369847 w 8661562"/>
              <a:gd name="connsiteY4" fmla="*/ 1411357 h 3379304"/>
              <a:gd name="connsiteX5" fmla="*/ 4314064 w 8661562"/>
              <a:gd name="connsiteY5" fmla="*/ 1838739 h 3379304"/>
              <a:gd name="connsiteX6" fmla="*/ 8090933 w 8661562"/>
              <a:gd name="connsiteY6" fmla="*/ 1798983 h 3379304"/>
              <a:gd name="connsiteX7" fmla="*/ 8627647 w 8661562"/>
              <a:gd name="connsiteY7" fmla="*/ 1431235 h 3379304"/>
              <a:gd name="connsiteX8" fmla="*/ 8657465 w 8661562"/>
              <a:gd name="connsiteY8" fmla="*/ 0 h 3379304"/>
              <a:gd name="connsiteX0" fmla="*/ 482 w 8661562"/>
              <a:gd name="connsiteY0" fmla="*/ 3379304 h 3379304"/>
              <a:gd name="connsiteX1" fmla="*/ 482 w 8661562"/>
              <a:gd name="connsiteY1" fmla="*/ 2862470 h 3379304"/>
              <a:gd name="connsiteX2" fmla="*/ 557073 w 8661562"/>
              <a:gd name="connsiteY2" fmla="*/ 2226365 h 3379304"/>
              <a:gd name="connsiteX3" fmla="*/ 944699 w 8661562"/>
              <a:gd name="connsiteY3" fmla="*/ 1451113 h 3379304"/>
              <a:gd name="connsiteX4" fmla="*/ 3369847 w 8661562"/>
              <a:gd name="connsiteY4" fmla="*/ 1411357 h 3379304"/>
              <a:gd name="connsiteX5" fmla="*/ 4314064 w 8661562"/>
              <a:gd name="connsiteY5" fmla="*/ 1838739 h 3379304"/>
              <a:gd name="connsiteX6" fmla="*/ 8090933 w 8661562"/>
              <a:gd name="connsiteY6" fmla="*/ 1798983 h 3379304"/>
              <a:gd name="connsiteX7" fmla="*/ 8627647 w 8661562"/>
              <a:gd name="connsiteY7" fmla="*/ 1431235 h 3379304"/>
              <a:gd name="connsiteX8" fmla="*/ 8657465 w 8661562"/>
              <a:gd name="connsiteY8" fmla="*/ 0 h 3379304"/>
              <a:gd name="connsiteX0" fmla="*/ 482 w 8666267"/>
              <a:gd name="connsiteY0" fmla="*/ 3379304 h 3379304"/>
              <a:gd name="connsiteX1" fmla="*/ 482 w 8666267"/>
              <a:gd name="connsiteY1" fmla="*/ 2862470 h 3379304"/>
              <a:gd name="connsiteX2" fmla="*/ 557073 w 8666267"/>
              <a:gd name="connsiteY2" fmla="*/ 2226365 h 3379304"/>
              <a:gd name="connsiteX3" fmla="*/ 944699 w 8666267"/>
              <a:gd name="connsiteY3" fmla="*/ 1451113 h 3379304"/>
              <a:gd name="connsiteX4" fmla="*/ 3369847 w 8666267"/>
              <a:gd name="connsiteY4" fmla="*/ 1411357 h 3379304"/>
              <a:gd name="connsiteX5" fmla="*/ 4314064 w 8666267"/>
              <a:gd name="connsiteY5" fmla="*/ 1838739 h 3379304"/>
              <a:gd name="connsiteX6" fmla="*/ 8090933 w 8666267"/>
              <a:gd name="connsiteY6" fmla="*/ 1798983 h 3379304"/>
              <a:gd name="connsiteX7" fmla="*/ 8627647 w 8666267"/>
              <a:gd name="connsiteY7" fmla="*/ 1431235 h 3379304"/>
              <a:gd name="connsiteX8" fmla="*/ 8657465 w 8666267"/>
              <a:gd name="connsiteY8" fmla="*/ 0 h 3379304"/>
              <a:gd name="connsiteX0" fmla="*/ 482 w 8685306"/>
              <a:gd name="connsiteY0" fmla="*/ 3379304 h 3379304"/>
              <a:gd name="connsiteX1" fmla="*/ 482 w 8685306"/>
              <a:gd name="connsiteY1" fmla="*/ 2862470 h 3379304"/>
              <a:gd name="connsiteX2" fmla="*/ 557073 w 8685306"/>
              <a:gd name="connsiteY2" fmla="*/ 2226365 h 3379304"/>
              <a:gd name="connsiteX3" fmla="*/ 944699 w 8685306"/>
              <a:gd name="connsiteY3" fmla="*/ 1451113 h 3379304"/>
              <a:gd name="connsiteX4" fmla="*/ 3369847 w 8685306"/>
              <a:gd name="connsiteY4" fmla="*/ 1411357 h 3379304"/>
              <a:gd name="connsiteX5" fmla="*/ 4314064 w 8685306"/>
              <a:gd name="connsiteY5" fmla="*/ 1838739 h 3379304"/>
              <a:gd name="connsiteX6" fmla="*/ 8090933 w 8685306"/>
              <a:gd name="connsiteY6" fmla="*/ 1798983 h 3379304"/>
              <a:gd name="connsiteX7" fmla="*/ 8627647 w 8685306"/>
              <a:gd name="connsiteY7" fmla="*/ 1431235 h 3379304"/>
              <a:gd name="connsiteX8" fmla="*/ 8657465 w 8685306"/>
              <a:gd name="connsiteY8" fmla="*/ 0 h 3379304"/>
              <a:gd name="connsiteX0" fmla="*/ 482 w 8685306"/>
              <a:gd name="connsiteY0" fmla="*/ 3379304 h 3379304"/>
              <a:gd name="connsiteX1" fmla="*/ 482 w 8685306"/>
              <a:gd name="connsiteY1" fmla="*/ 2862470 h 3379304"/>
              <a:gd name="connsiteX2" fmla="*/ 557073 w 8685306"/>
              <a:gd name="connsiteY2" fmla="*/ 2226365 h 3379304"/>
              <a:gd name="connsiteX3" fmla="*/ 944699 w 8685306"/>
              <a:gd name="connsiteY3" fmla="*/ 1451113 h 3379304"/>
              <a:gd name="connsiteX4" fmla="*/ 3369847 w 8685306"/>
              <a:gd name="connsiteY4" fmla="*/ 1411357 h 3379304"/>
              <a:gd name="connsiteX5" fmla="*/ 4314064 w 8685306"/>
              <a:gd name="connsiteY5" fmla="*/ 1838739 h 3379304"/>
              <a:gd name="connsiteX6" fmla="*/ 8090933 w 8685306"/>
              <a:gd name="connsiteY6" fmla="*/ 1798983 h 3379304"/>
              <a:gd name="connsiteX7" fmla="*/ 8627647 w 8685306"/>
              <a:gd name="connsiteY7" fmla="*/ 1431235 h 3379304"/>
              <a:gd name="connsiteX8" fmla="*/ 8657465 w 8685306"/>
              <a:gd name="connsiteY8" fmla="*/ 0 h 3379304"/>
              <a:gd name="connsiteX0" fmla="*/ 482 w 8685306"/>
              <a:gd name="connsiteY0" fmla="*/ 3379304 h 3379304"/>
              <a:gd name="connsiteX1" fmla="*/ 482 w 8685306"/>
              <a:gd name="connsiteY1" fmla="*/ 2862470 h 3379304"/>
              <a:gd name="connsiteX2" fmla="*/ 557073 w 8685306"/>
              <a:gd name="connsiteY2" fmla="*/ 2226365 h 3379304"/>
              <a:gd name="connsiteX3" fmla="*/ 944699 w 8685306"/>
              <a:gd name="connsiteY3" fmla="*/ 1451113 h 3379304"/>
              <a:gd name="connsiteX4" fmla="*/ 3369847 w 8685306"/>
              <a:gd name="connsiteY4" fmla="*/ 1411357 h 3379304"/>
              <a:gd name="connsiteX5" fmla="*/ 4314064 w 8685306"/>
              <a:gd name="connsiteY5" fmla="*/ 1838739 h 3379304"/>
              <a:gd name="connsiteX6" fmla="*/ 8090933 w 8685306"/>
              <a:gd name="connsiteY6" fmla="*/ 1798983 h 3379304"/>
              <a:gd name="connsiteX7" fmla="*/ 8627647 w 8685306"/>
              <a:gd name="connsiteY7" fmla="*/ 1431235 h 3379304"/>
              <a:gd name="connsiteX8" fmla="*/ 8657465 w 8685306"/>
              <a:gd name="connsiteY8" fmla="*/ 0 h 3379304"/>
              <a:gd name="connsiteX0" fmla="*/ 482 w 8685306"/>
              <a:gd name="connsiteY0" fmla="*/ 3379304 h 3379304"/>
              <a:gd name="connsiteX1" fmla="*/ 482 w 8685306"/>
              <a:gd name="connsiteY1" fmla="*/ 2862470 h 3379304"/>
              <a:gd name="connsiteX2" fmla="*/ 557073 w 8685306"/>
              <a:gd name="connsiteY2" fmla="*/ 2226365 h 3379304"/>
              <a:gd name="connsiteX3" fmla="*/ 944699 w 8685306"/>
              <a:gd name="connsiteY3" fmla="*/ 1451113 h 3379304"/>
              <a:gd name="connsiteX4" fmla="*/ 3369847 w 8685306"/>
              <a:gd name="connsiteY4" fmla="*/ 1411357 h 3379304"/>
              <a:gd name="connsiteX5" fmla="*/ 4314064 w 8685306"/>
              <a:gd name="connsiteY5" fmla="*/ 1838739 h 3379304"/>
              <a:gd name="connsiteX6" fmla="*/ 8090933 w 8685306"/>
              <a:gd name="connsiteY6" fmla="*/ 1798983 h 3379304"/>
              <a:gd name="connsiteX7" fmla="*/ 8627647 w 8685306"/>
              <a:gd name="connsiteY7" fmla="*/ 1431235 h 3379304"/>
              <a:gd name="connsiteX8" fmla="*/ 8657465 w 8685306"/>
              <a:gd name="connsiteY8" fmla="*/ 0 h 3379304"/>
              <a:gd name="connsiteX0" fmla="*/ 482 w 8661812"/>
              <a:gd name="connsiteY0" fmla="*/ 3379304 h 3379304"/>
              <a:gd name="connsiteX1" fmla="*/ 482 w 8661812"/>
              <a:gd name="connsiteY1" fmla="*/ 2862470 h 3379304"/>
              <a:gd name="connsiteX2" fmla="*/ 557073 w 8661812"/>
              <a:gd name="connsiteY2" fmla="*/ 2226365 h 3379304"/>
              <a:gd name="connsiteX3" fmla="*/ 944699 w 8661812"/>
              <a:gd name="connsiteY3" fmla="*/ 1451113 h 3379304"/>
              <a:gd name="connsiteX4" fmla="*/ 3369847 w 8661812"/>
              <a:gd name="connsiteY4" fmla="*/ 1411357 h 3379304"/>
              <a:gd name="connsiteX5" fmla="*/ 4314064 w 8661812"/>
              <a:gd name="connsiteY5" fmla="*/ 1838739 h 3379304"/>
              <a:gd name="connsiteX6" fmla="*/ 8090933 w 8661812"/>
              <a:gd name="connsiteY6" fmla="*/ 1798983 h 3379304"/>
              <a:gd name="connsiteX7" fmla="*/ 8627647 w 8661812"/>
              <a:gd name="connsiteY7" fmla="*/ 1431235 h 3379304"/>
              <a:gd name="connsiteX8" fmla="*/ 8657465 w 8661812"/>
              <a:gd name="connsiteY8" fmla="*/ 0 h 3379304"/>
              <a:gd name="connsiteX0" fmla="*/ 482 w 8685306"/>
              <a:gd name="connsiteY0" fmla="*/ 3379304 h 3379304"/>
              <a:gd name="connsiteX1" fmla="*/ 482 w 8685306"/>
              <a:gd name="connsiteY1" fmla="*/ 2862470 h 3379304"/>
              <a:gd name="connsiteX2" fmla="*/ 557073 w 8685306"/>
              <a:gd name="connsiteY2" fmla="*/ 2226365 h 3379304"/>
              <a:gd name="connsiteX3" fmla="*/ 944699 w 8685306"/>
              <a:gd name="connsiteY3" fmla="*/ 1451113 h 3379304"/>
              <a:gd name="connsiteX4" fmla="*/ 3369847 w 8685306"/>
              <a:gd name="connsiteY4" fmla="*/ 1411357 h 3379304"/>
              <a:gd name="connsiteX5" fmla="*/ 4314064 w 8685306"/>
              <a:gd name="connsiteY5" fmla="*/ 1838739 h 3379304"/>
              <a:gd name="connsiteX6" fmla="*/ 8090933 w 8685306"/>
              <a:gd name="connsiteY6" fmla="*/ 1798983 h 3379304"/>
              <a:gd name="connsiteX7" fmla="*/ 8627647 w 8685306"/>
              <a:gd name="connsiteY7" fmla="*/ 1431235 h 3379304"/>
              <a:gd name="connsiteX8" fmla="*/ 8657465 w 8685306"/>
              <a:gd name="connsiteY8" fmla="*/ 0 h 3379304"/>
              <a:gd name="connsiteX0" fmla="*/ 482 w 8685306"/>
              <a:gd name="connsiteY0" fmla="*/ 3379304 h 3379304"/>
              <a:gd name="connsiteX1" fmla="*/ 482 w 8685306"/>
              <a:gd name="connsiteY1" fmla="*/ 2862470 h 3379304"/>
              <a:gd name="connsiteX2" fmla="*/ 557073 w 8685306"/>
              <a:gd name="connsiteY2" fmla="*/ 2226365 h 3379304"/>
              <a:gd name="connsiteX3" fmla="*/ 944699 w 8685306"/>
              <a:gd name="connsiteY3" fmla="*/ 1451113 h 3379304"/>
              <a:gd name="connsiteX4" fmla="*/ 3369847 w 8685306"/>
              <a:gd name="connsiteY4" fmla="*/ 1411357 h 3379304"/>
              <a:gd name="connsiteX5" fmla="*/ 4314064 w 8685306"/>
              <a:gd name="connsiteY5" fmla="*/ 1838739 h 3379304"/>
              <a:gd name="connsiteX6" fmla="*/ 8090933 w 8685306"/>
              <a:gd name="connsiteY6" fmla="*/ 1798983 h 3379304"/>
              <a:gd name="connsiteX7" fmla="*/ 8627647 w 8685306"/>
              <a:gd name="connsiteY7" fmla="*/ 1431235 h 3379304"/>
              <a:gd name="connsiteX8" fmla="*/ 8657465 w 8685306"/>
              <a:gd name="connsiteY8" fmla="*/ 0 h 3379304"/>
              <a:gd name="connsiteX0" fmla="*/ 482 w 8685306"/>
              <a:gd name="connsiteY0" fmla="*/ 3379304 h 3379304"/>
              <a:gd name="connsiteX1" fmla="*/ 482 w 8685306"/>
              <a:gd name="connsiteY1" fmla="*/ 2862470 h 3379304"/>
              <a:gd name="connsiteX2" fmla="*/ 557073 w 8685306"/>
              <a:gd name="connsiteY2" fmla="*/ 2226365 h 3379304"/>
              <a:gd name="connsiteX3" fmla="*/ 944699 w 8685306"/>
              <a:gd name="connsiteY3" fmla="*/ 1451113 h 3379304"/>
              <a:gd name="connsiteX4" fmla="*/ 3369847 w 8685306"/>
              <a:gd name="connsiteY4" fmla="*/ 1411357 h 3379304"/>
              <a:gd name="connsiteX5" fmla="*/ 4314064 w 8685306"/>
              <a:gd name="connsiteY5" fmla="*/ 1838739 h 3379304"/>
              <a:gd name="connsiteX6" fmla="*/ 8090933 w 8685306"/>
              <a:gd name="connsiteY6" fmla="*/ 1798983 h 3379304"/>
              <a:gd name="connsiteX7" fmla="*/ 8627647 w 8685306"/>
              <a:gd name="connsiteY7" fmla="*/ 1431235 h 3379304"/>
              <a:gd name="connsiteX8" fmla="*/ 8657465 w 8685306"/>
              <a:gd name="connsiteY8" fmla="*/ 0 h 3379304"/>
              <a:gd name="connsiteX0" fmla="*/ 482 w 8685306"/>
              <a:gd name="connsiteY0" fmla="*/ 3379304 h 3379304"/>
              <a:gd name="connsiteX1" fmla="*/ 482 w 8685306"/>
              <a:gd name="connsiteY1" fmla="*/ 2862470 h 3379304"/>
              <a:gd name="connsiteX2" fmla="*/ 557073 w 8685306"/>
              <a:gd name="connsiteY2" fmla="*/ 2226365 h 3379304"/>
              <a:gd name="connsiteX3" fmla="*/ 944699 w 8685306"/>
              <a:gd name="connsiteY3" fmla="*/ 1451113 h 3379304"/>
              <a:gd name="connsiteX4" fmla="*/ 3369847 w 8685306"/>
              <a:gd name="connsiteY4" fmla="*/ 1411357 h 3379304"/>
              <a:gd name="connsiteX5" fmla="*/ 4314064 w 8685306"/>
              <a:gd name="connsiteY5" fmla="*/ 1838739 h 3379304"/>
              <a:gd name="connsiteX6" fmla="*/ 8090933 w 8685306"/>
              <a:gd name="connsiteY6" fmla="*/ 1798983 h 3379304"/>
              <a:gd name="connsiteX7" fmla="*/ 8627647 w 8685306"/>
              <a:gd name="connsiteY7" fmla="*/ 1431235 h 3379304"/>
              <a:gd name="connsiteX8" fmla="*/ 8657465 w 8685306"/>
              <a:gd name="connsiteY8" fmla="*/ 0 h 3379304"/>
              <a:gd name="connsiteX0" fmla="*/ 482 w 8662839"/>
              <a:gd name="connsiteY0" fmla="*/ 3379304 h 3379304"/>
              <a:gd name="connsiteX1" fmla="*/ 482 w 8662839"/>
              <a:gd name="connsiteY1" fmla="*/ 2862470 h 3379304"/>
              <a:gd name="connsiteX2" fmla="*/ 557073 w 8662839"/>
              <a:gd name="connsiteY2" fmla="*/ 2226365 h 3379304"/>
              <a:gd name="connsiteX3" fmla="*/ 944699 w 8662839"/>
              <a:gd name="connsiteY3" fmla="*/ 1451113 h 3379304"/>
              <a:gd name="connsiteX4" fmla="*/ 3369847 w 8662839"/>
              <a:gd name="connsiteY4" fmla="*/ 1411357 h 3379304"/>
              <a:gd name="connsiteX5" fmla="*/ 4314064 w 8662839"/>
              <a:gd name="connsiteY5" fmla="*/ 1838739 h 3379304"/>
              <a:gd name="connsiteX6" fmla="*/ 8090933 w 8662839"/>
              <a:gd name="connsiteY6" fmla="*/ 1798983 h 3379304"/>
              <a:gd name="connsiteX7" fmla="*/ 8627647 w 8662839"/>
              <a:gd name="connsiteY7" fmla="*/ 1431235 h 3379304"/>
              <a:gd name="connsiteX8" fmla="*/ 8657465 w 8662839"/>
              <a:gd name="connsiteY8" fmla="*/ 0 h 3379304"/>
              <a:gd name="connsiteX0" fmla="*/ 482 w 8685306"/>
              <a:gd name="connsiteY0" fmla="*/ 3379304 h 3379304"/>
              <a:gd name="connsiteX1" fmla="*/ 482 w 8685306"/>
              <a:gd name="connsiteY1" fmla="*/ 2862470 h 3379304"/>
              <a:gd name="connsiteX2" fmla="*/ 557073 w 8685306"/>
              <a:gd name="connsiteY2" fmla="*/ 2226365 h 3379304"/>
              <a:gd name="connsiteX3" fmla="*/ 944699 w 8685306"/>
              <a:gd name="connsiteY3" fmla="*/ 1451113 h 3379304"/>
              <a:gd name="connsiteX4" fmla="*/ 3369847 w 8685306"/>
              <a:gd name="connsiteY4" fmla="*/ 1411357 h 3379304"/>
              <a:gd name="connsiteX5" fmla="*/ 4314064 w 8685306"/>
              <a:gd name="connsiteY5" fmla="*/ 1838739 h 3379304"/>
              <a:gd name="connsiteX6" fmla="*/ 8090933 w 8685306"/>
              <a:gd name="connsiteY6" fmla="*/ 1798983 h 3379304"/>
              <a:gd name="connsiteX7" fmla="*/ 8627647 w 8685306"/>
              <a:gd name="connsiteY7" fmla="*/ 1431235 h 3379304"/>
              <a:gd name="connsiteX8" fmla="*/ 8657465 w 8685306"/>
              <a:gd name="connsiteY8" fmla="*/ 0 h 3379304"/>
              <a:gd name="connsiteX0" fmla="*/ 482 w 8685306"/>
              <a:gd name="connsiteY0" fmla="*/ 3379304 h 3379304"/>
              <a:gd name="connsiteX1" fmla="*/ 482 w 8685306"/>
              <a:gd name="connsiteY1" fmla="*/ 2862470 h 3379304"/>
              <a:gd name="connsiteX2" fmla="*/ 557073 w 8685306"/>
              <a:gd name="connsiteY2" fmla="*/ 2226365 h 3379304"/>
              <a:gd name="connsiteX3" fmla="*/ 944699 w 8685306"/>
              <a:gd name="connsiteY3" fmla="*/ 1451113 h 3379304"/>
              <a:gd name="connsiteX4" fmla="*/ 3369847 w 8685306"/>
              <a:gd name="connsiteY4" fmla="*/ 1411357 h 3379304"/>
              <a:gd name="connsiteX5" fmla="*/ 4314064 w 8685306"/>
              <a:gd name="connsiteY5" fmla="*/ 1838739 h 3379304"/>
              <a:gd name="connsiteX6" fmla="*/ 8090933 w 8685306"/>
              <a:gd name="connsiteY6" fmla="*/ 1798983 h 3379304"/>
              <a:gd name="connsiteX7" fmla="*/ 8627647 w 8685306"/>
              <a:gd name="connsiteY7" fmla="*/ 1431235 h 3379304"/>
              <a:gd name="connsiteX8" fmla="*/ 8657465 w 8685306"/>
              <a:gd name="connsiteY8" fmla="*/ 0 h 3379304"/>
              <a:gd name="connsiteX0" fmla="*/ 482 w 8685306"/>
              <a:gd name="connsiteY0" fmla="*/ 3379304 h 3379304"/>
              <a:gd name="connsiteX1" fmla="*/ 482 w 8685306"/>
              <a:gd name="connsiteY1" fmla="*/ 2862470 h 3379304"/>
              <a:gd name="connsiteX2" fmla="*/ 557073 w 8685306"/>
              <a:gd name="connsiteY2" fmla="*/ 2226365 h 3379304"/>
              <a:gd name="connsiteX3" fmla="*/ 944699 w 8685306"/>
              <a:gd name="connsiteY3" fmla="*/ 1451113 h 3379304"/>
              <a:gd name="connsiteX4" fmla="*/ 3369847 w 8685306"/>
              <a:gd name="connsiteY4" fmla="*/ 1411357 h 3379304"/>
              <a:gd name="connsiteX5" fmla="*/ 4314064 w 8685306"/>
              <a:gd name="connsiteY5" fmla="*/ 1838739 h 3379304"/>
              <a:gd name="connsiteX6" fmla="*/ 8090933 w 8685306"/>
              <a:gd name="connsiteY6" fmla="*/ 1798983 h 3379304"/>
              <a:gd name="connsiteX7" fmla="*/ 8627647 w 8685306"/>
              <a:gd name="connsiteY7" fmla="*/ 1431235 h 3379304"/>
              <a:gd name="connsiteX8" fmla="*/ 8657465 w 8685306"/>
              <a:gd name="connsiteY8" fmla="*/ 0 h 3379304"/>
              <a:gd name="connsiteX0" fmla="*/ 482 w 8685306"/>
              <a:gd name="connsiteY0" fmla="*/ 3379304 h 3379304"/>
              <a:gd name="connsiteX1" fmla="*/ 482 w 8685306"/>
              <a:gd name="connsiteY1" fmla="*/ 2862470 h 3379304"/>
              <a:gd name="connsiteX2" fmla="*/ 557073 w 8685306"/>
              <a:gd name="connsiteY2" fmla="*/ 2226365 h 3379304"/>
              <a:gd name="connsiteX3" fmla="*/ 944699 w 8685306"/>
              <a:gd name="connsiteY3" fmla="*/ 1451113 h 3379304"/>
              <a:gd name="connsiteX4" fmla="*/ 3369847 w 8685306"/>
              <a:gd name="connsiteY4" fmla="*/ 1411357 h 3379304"/>
              <a:gd name="connsiteX5" fmla="*/ 4314064 w 8685306"/>
              <a:gd name="connsiteY5" fmla="*/ 1838739 h 3379304"/>
              <a:gd name="connsiteX6" fmla="*/ 8090933 w 8685306"/>
              <a:gd name="connsiteY6" fmla="*/ 1798983 h 3379304"/>
              <a:gd name="connsiteX7" fmla="*/ 8627647 w 8685306"/>
              <a:gd name="connsiteY7" fmla="*/ 1431235 h 3379304"/>
              <a:gd name="connsiteX8" fmla="*/ 8657465 w 8685306"/>
              <a:gd name="connsiteY8" fmla="*/ 0 h 3379304"/>
              <a:gd name="connsiteX0" fmla="*/ 482 w 8685306"/>
              <a:gd name="connsiteY0" fmla="*/ 3379304 h 3379304"/>
              <a:gd name="connsiteX1" fmla="*/ 482 w 8685306"/>
              <a:gd name="connsiteY1" fmla="*/ 2862470 h 3379304"/>
              <a:gd name="connsiteX2" fmla="*/ 557073 w 8685306"/>
              <a:gd name="connsiteY2" fmla="*/ 2226365 h 3379304"/>
              <a:gd name="connsiteX3" fmla="*/ 944699 w 8685306"/>
              <a:gd name="connsiteY3" fmla="*/ 1451113 h 3379304"/>
              <a:gd name="connsiteX4" fmla="*/ 3369847 w 8685306"/>
              <a:gd name="connsiteY4" fmla="*/ 1411357 h 3379304"/>
              <a:gd name="connsiteX5" fmla="*/ 4314064 w 8685306"/>
              <a:gd name="connsiteY5" fmla="*/ 1838739 h 3379304"/>
              <a:gd name="connsiteX6" fmla="*/ 8090933 w 8685306"/>
              <a:gd name="connsiteY6" fmla="*/ 1798983 h 3379304"/>
              <a:gd name="connsiteX7" fmla="*/ 8627647 w 8685306"/>
              <a:gd name="connsiteY7" fmla="*/ 1431235 h 3379304"/>
              <a:gd name="connsiteX8" fmla="*/ 8657465 w 8685306"/>
              <a:gd name="connsiteY8" fmla="*/ 0 h 3379304"/>
              <a:gd name="connsiteX0" fmla="*/ 482 w 8685306"/>
              <a:gd name="connsiteY0" fmla="*/ 3379304 h 3379304"/>
              <a:gd name="connsiteX1" fmla="*/ 482 w 8685306"/>
              <a:gd name="connsiteY1" fmla="*/ 2862470 h 3379304"/>
              <a:gd name="connsiteX2" fmla="*/ 557073 w 8685306"/>
              <a:gd name="connsiteY2" fmla="*/ 2226365 h 3379304"/>
              <a:gd name="connsiteX3" fmla="*/ 944699 w 8685306"/>
              <a:gd name="connsiteY3" fmla="*/ 1451113 h 3379304"/>
              <a:gd name="connsiteX4" fmla="*/ 3369847 w 8685306"/>
              <a:gd name="connsiteY4" fmla="*/ 1411357 h 3379304"/>
              <a:gd name="connsiteX5" fmla="*/ 4314064 w 8685306"/>
              <a:gd name="connsiteY5" fmla="*/ 1838739 h 3379304"/>
              <a:gd name="connsiteX6" fmla="*/ 8090933 w 8685306"/>
              <a:gd name="connsiteY6" fmla="*/ 1798983 h 3379304"/>
              <a:gd name="connsiteX7" fmla="*/ 8627647 w 8685306"/>
              <a:gd name="connsiteY7" fmla="*/ 1431235 h 3379304"/>
              <a:gd name="connsiteX8" fmla="*/ 8657465 w 8685306"/>
              <a:gd name="connsiteY8" fmla="*/ 0 h 3379304"/>
              <a:gd name="connsiteX0" fmla="*/ 482 w 8662839"/>
              <a:gd name="connsiteY0" fmla="*/ 3379304 h 3379304"/>
              <a:gd name="connsiteX1" fmla="*/ 482 w 8662839"/>
              <a:gd name="connsiteY1" fmla="*/ 2862470 h 3379304"/>
              <a:gd name="connsiteX2" fmla="*/ 557073 w 8662839"/>
              <a:gd name="connsiteY2" fmla="*/ 2226365 h 3379304"/>
              <a:gd name="connsiteX3" fmla="*/ 944699 w 8662839"/>
              <a:gd name="connsiteY3" fmla="*/ 1451113 h 3379304"/>
              <a:gd name="connsiteX4" fmla="*/ 3369847 w 8662839"/>
              <a:gd name="connsiteY4" fmla="*/ 1411357 h 3379304"/>
              <a:gd name="connsiteX5" fmla="*/ 4314064 w 8662839"/>
              <a:gd name="connsiteY5" fmla="*/ 1838739 h 3379304"/>
              <a:gd name="connsiteX6" fmla="*/ 8090933 w 8662839"/>
              <a:gd name="connsiteY6" fmla="*/ 1798983 h 3379304"/>
              <a:gd name="connsiteX7" fmla="*/ 8627647 w 8662839"/>
              <a:gd name="connsiteY7" fmla="*/ 1431235 h 3379304"/>
              <a:gd name="connsiteX8" fmla="*/ 8657465 w 8662839"/>
              <a:gd name="connsiteY8" fmla="*/ 0 h 3379304"/>
              <a:gd name="connsiteX0" fmla="*/ 482 w 8662839"/>
              <a:gd name="connsiteY0" fmla="*/ 3379304 h 3379304"/>
              <a:gd name="connsiteX1" fmla="*/ 482 w 8662839"/>
              <a:gd name="connsiteY1" fmla="*/ 2862470 h 3379304"/>
              <a:gd name="connsiteX2" fmla="*/ 557073 w 8662839"/>
              <a:gd name="connsiteY2" fmla="*/ 2226365 h 3379304"/>
              <a:gd name="connsiteX3" fmla="*/ 944699 w 8662839"/>
              <a:gd name="connsiteY3" fmla="*/ 1451113 h 3379304"/>
              <a:gd name="connsiteX4" fmla="*/ 3369847 w 8662839"/>
              <a:gd name="connsiteY4" fmla="*/ 1411357 h 3379304"/>
              <a:gd name="connsiteX5" fmla="*/ 4314064 w 8662839"/>
              <a:gd name="connsiteY5" fmla="*/ 1838739 h 3379304"/>
              <a:gd name="connsiteX6" fmla="*/ 8090933 w 8662839"/>
              <a:gd name="connsiteY6" fmla="*/ 1798983 h 3379304"/>
              <a:gd name="connsiteX7" fmla="*/ 8627647 w 8662839"/>
              <a:gd name="connsiteY7" fmla="*/ 1431235 h 3379304"/>
              <a:gd name="connsiteX8" fmla="*/ 8657465 w 8662839"/>
              <a:gd name="connsiteY8" fmla="*/ 0 h 3379304"/>
              <a:gd name="connsiteX0" fmla="*/ 482 w 8666551"/>
              <a:gd name="connsiteY0" fmla="*/ 3379304 h 3379304"/>
              <a:gd name="connsiteX1" fmla="*/ 482 w 8666551"/>
              <a:gd name="connsiteY1" fmla="*/ 2862470 h 3379304"/>
              <a:gd name="connsiteX2" fmla="*/ 557073 w 8666551"/>
              <a:gd name="connsiteY2" fmla="*/ 2226365 h 3379304"/>
              <a:gd name="connsiteX3" fmla="*/ 944699 w 8666551"/>
              <a:gd name="connsiteY3" fmla="*/ 1451113 h 3379304"/>
              <a:gd name="connsiteX4" fmla="*/ 3369847 w 8666551"/>
              <a:gd name="connsiteY4" fmla="*/ 1411357 h 3379304"/>
              <a:gd name="connsiteX5" fmla="*/ 4314064 w 8666551"/>
              <a:gd name="connsiteY5" fmla="*/ 1838739 h 3379304"/>
              <a:gd name="connsiteX6" fmla="*/ 8090933 w 8666551"/>
              <a:gd name="connsiteY6" fmla="*/ 1798983 h 3379304"/>
              <a:gd name="connsiteX7" fmla="*/ 8627647 w 8666551"/>
              <a:gd name="connsiteY7" fmla="*/ 1431235 h 3379304"/>
              <a:gd name="connsiteX8" fmla="*/ 8657465 w 8666551"/>
              <a:gd name="connsiteY8" fmla="*/ 0 h 3379304"/>
              <a:gd name="connsiteX0" fmla="*/ 482 w 8661775"/>
              <a:gd name="connsiteY0" fmla="*/ 3379304 h 3379304"/>
              <a:gd name="connsiteX1" fmla="*/ 482 w 8661775"/>
              <a:gd name="connsiteY1" fmla="*/ 2862470 h 3379304"/>
              <a:gd name="connsiteX2" fmla="*/ 557073 w 8661775"/>
              <a:gd name="connsiteY2" fmla="*/ 2226365 h 3379304"/>
              <a:gd name="connsiteX3" fmla="*/ 944699 w 8661775"/>
              <a:gd name="connsiteY3" fmla="*/ 1451113 h 3379304"/>
              <a:gd name="connsiteX4" fmla="*/ 3369847 w 8661775"/>
              <a:gd name="connsiteY4" fmla="*/ 1411357 h 3379304"/>
              <a:gd name="connsiteX5" fmla="*/ 4314064 w 8661775"/>
              <a:gd name="connsiteY5" fmla="*/ 1838739 h 3379304"/>
              <a:gd name="connsiteX6" fmla="*/ 8090933 w 8661775"/>
              <a:gd name="connsiteY6" fmla="*/ 1798983 h 3379304"/>
              <a:gd name="connsiteX7" fmla="*/ 8627647 w 8661775"/>
              <a:gd name="connsiteY7" fmla="*/ 1431235 h 3379304"/>
              <a:gd name="connsiteX8" fmla="*/ 8657465 w 8661775"/>
              <a:gd name="connsiteY8" fmla="*/ 0 h 3379304"/>
              <a:gd name="connsiteX0" fmla="*/ 482 w 8663736"/>
              <a:gd name="connsiteY0" fmla="*/ 3379304 h 3379304"/>
              <a:gd name="connsiteX1" fmla="*/ 482 w 8663736"/>
              <a:gd name="connsiteY1" fmla="*/ 2862470 h 3379304"/>
              <a:gd name="connsiteX2" fmla="*/ 557073 w 8663736"/>
              <a:gd name="connsiteY2" fmla="*/ 2226365 h 3379304"/>
              <a:gd name="connsiteX3" fmla="*/ 944699 w 8663736"/>
              <a:gd name="connsiteY3" fmla="*/ 1451113 h 3379304"/>
              <a:gd name="connsiteX4" fmla="*/ 3369847 w 8663736"/>
              <a:gd name="connsiteY4" fmla="*/ 1411357 h 3379304"/>
              <a:gd name="connsiteX5" fmla="*/ 4314064 w 8663736"/>
              <a:gd name="connsiteY5" fmla="*/ 1838739 h 3379304"/>
              <a:gd name="connsiteX6" fmla="*/ 8090933 w 8663736"/>
              <a:gd name="connsiteY6" fmla="*/ 1798983 h 3379304"/>
              <a:gd name="connsiteX7" fmla="*/ 8627647 w 8663736"/>
              <a:gd name="connsiteY7" fmla="*/ 1431235 h 3379304"/>
              <a:gd name="connsiteX8" fmla="*/ 8657465 w 8663736"/>
              <a:gd name="connsiteY8" fmla="*/ 0 h 3379304"/>
              <a:gd name="connsiteX0" fmla="*/ 482 w 8685306"/>
              <a:gd name="connsiteY0" fmla="*/ 3379304 h 3379304"/>
              <a:gd name="connsiteX1" fmla="*/ 482 w 8685306"/>
              <a:gd name="connsiteY1" fmla="*/ 2862470 h 3379304"/>
              <a:gd name="connsiteX2" fmla="*/ 557073 w 8685306"/>
              <a:gd name="connsiteY2" fmla="*/ 2226365 h 3379304"/>
              <a:gd name="connsiteX3" fmla="*/ 944699 w 8685306"/>
              <a:gd name="connsiteY3" fmla="*/ 1451113 h 3379304"/>
              <a:gd name="connsiteX4" fmla="*/ 3369847 w 8685306"/>
              <a:gd name="connsiteY4" fmla="*/ 1411357 h 3379304"/>
              <a:gd name="connsiteX5" fmla="*/ 4314064 w 8685306"/>
              <a:gd name="connsiteY5" fmla="*/ 1838739 h 3379304"/>
              <a:gd name="connsiteX6" fmla="*/ 8090933 w 8685306"/>
              <a:gd name="connsiteY6" fmla="*/ 1798983 h 3379304"/>
              <a:gd name="connsiteX7" fmla="*/ 8627647 w 8685306"/>
              <a:gd name="connsiteY7" fmla="*/ 1431235 h 3379304"/>
              <a:gd name="connsiteX8" fmla="*/ 8657465 w 8685306"/>
              <a:gd name="connsiteY8" fmla="*/ 0 h 3379304"/>
              <a:gd name="connsiteX0" fmla="*/ 482 w 8675687"/>
              <a:gd name="connsiteY0" fmla="*/ 3379304 h 3379304"/>
              <a:gd name="connsiteX1" fmla="*/ 482 w 8675687"/>
              <a:gd name="connsiteY1" fmla="*/ 2862470 h 3379304"/>
              <a:gd name="connsiteX2" fmla="*/ 557073 w 8675687"/>
              <a:gd name="connsiteY2" fmla="*/ 2226365 h 3379304"/>
              <a:gd name="connsiteX3" fmla="*/ 944699 w 8675687"/>
              <a:gd name="connsiteY3" fmla="*/ 1451113 h 3379304"/>
              <a:gd name="connsiteX4" fmla="*/ 3369847 w 8675687"/>
              <a:gd name="connsiteY4" fmla="*/ 1411357 h 3379304"/>
              <a:gd name="connsiteX5" fmla="*/ 4314064 w 8675687"/>
              <a:gd name="connsiteY5" fmla="*/ 1838739 h 3379304"/>
              <a:gd name="connsiteX6" fmla="*/ 8090933 w 8675687"/>
              <a:gd name="connsiteY6" fmla="*/ 1798983 h 3379304"/>
              <a:gd name="connsiteX7" fmla="*/ 8627647 w 8675687"/>
              <a:gd name="connsiteY7" fmla="*/ 1431235 h 3379304"/>
              <a:gd name="connsiteX8" fmla="*/ 8657465 w 8675687"/>
              <a:gd name="connsiteY8" fmla="*/ 0 h 3379304"/>
              <a:gd name="connsiteX0" fmla="*/ 482 w 8680940"/>
              <a:gd name="connsiteY0" fmla="*/ 3379304 h 3379304"/>
              <a:gd name="connsiteX1" fmla="*/ 482 w 8680940"/>
              <a:gd name="connsiteY1" fmla="*/ 2862470 h 3379304"/>
              <a:gd name="connsiteX2" fmla="*/ 557073 w 8680940"/>
              <a:gd name="connsiteY2" fmla="*/ 2226365 h 3379304"/>
              <a:gd name="connsiteX3" fmla="*/ 944699 w 8680940"/>
              <a:gd name="connsiteY3" fmla="*/ 1451113 h 3379304"/>
              <a:gd name="connsiteX4" fmla="*/ 3369847 w 8680940"/>
              <a:gd name="connsiteY4" fmla="*/ 1411357 h 3379304"/>
              <a:gd name="connsiteX5" fmla="*/ 4314064 w 8680940"/>
              <a:gd name="connsiteY5" fmla="*/ 1838739 h 3379304"/>
              <a:gd name="connsiteX6" fmla="*/ 8090933 w 8680940"/>
              <a:gd name="connsiteY6" fmla="*/ 1798983 h 3379304"/>
              <a:gd name="connsiteX7" fmla="*/ 8627647 w 8680940"/>
              <a:gd name="connsiteY7" fmla="*/ 1431235 h 3379304"/>
              <a:gd name="connsiteX8" fmla="*/ 8657465 w 8680940"/>
              <a:gd name="connsiteY8" fmla="*/ 0 h 3379304"/>
              <a:gd name="connsiteX0" fmla="*/ 482 w 8680940"/>
              <a:gd name="connsiteY0" fmla="*/ 3379304 h 3379304"/>
              <a:gd name="connsiteX1" fmla="*/ 482 w 8680940"/>
              <a:gd name="connsiteY1" fmla="*/ 2862470 h 3379304"/>
              <a:gd name="connsiteX2" fmla="*/ 557073 w 8680940"/>
              <a:gd name="connsiteY2" fmla="*/ 2226365 h 3379304"/>
              <a:gd name="connsiteX3" fmla="*/ 944699 w 8680940"/>
              <a:gd name="connsiteY3" fmla="*/ 1451113 h 3379304"/>
              <a:gd name="connsiteX4" fmla="*/ 3369847 w 8680940"/>
              <a:gd name="connsiteY4" fmla="*/ 1411357 h 3379304"/>
              <a:gd name="connsiteX5" fmla="*/ 4314064 w 8680940"/>
              <a:gd name="connsiteY5" fmla="*/ 1838739 h 3379304"/>
              <a:gd name="connsiteX6" fmla="*/ 8090933 w 8680940"/>
              <a:gd name="connsiteY6" fmla="*/ 1798983 h 3379304"/>
              <a:gd name="connsiteX7" fmla="*/ 8627647 w 8680940"/>
              <a:gd name="connsiteY7" fmla="*/ 1431235 h 3379304"/>
              <a:gd name="connsiteX8" fmla="*/ 8657465 w 8680940"/>
              <a:gd name="connsiteY8" fmla="*/ 0 h 3379304"/>
              <a:gd name="connsiteX0" fmla="*/ 482 w 8660023"/>
              <a:gd name="connsiteY0" fmla="*/ 3379304 h 3379304"/>
              <a:gd name="connsiteX1" fmla="*/ 482 w 8660023"/>
              <a:gd name="connsiteY1" fmla="*/ 2862470 h 3379304"/>
              <a:gd name="connsiteX2" fmla="*/ 557073 w 8660023"/>
              <a:gd name="connsiteY2" fmla="*/ 2226365 h 3379304"/>
              <a:gd name="connsiteX3" fmla="*/ 944699 w 8660023"/>
              <a:gd name="connsiteY3" fmla="*/ 1451113 h 3379304"/>
              <a:gd name="connsiteX4" fmla="*/ 3369847 w 8660023"/>
              <a:gd name="connsiteY4" fmla="*/ 1411357 h 3379304"/>
              <a:gd name="connsiteX5" fmla="*/ 4314064 w 8660023"/>
              <a:gd name="connsiteY5" fmla="*/ 1838739 h 3379304"/>
              <a:gd name="connsiteX6" fmla="*/ 8090933 w 8660023"/>
              <a:gd name="connsiteY6" fmla="*/ 1798983 h 3379304"/>
              <a:gd name="connsiteX7" fmla="*/ 8627647 w 8660023"/>
              <a:gd name="connsiteY7" fmla="*/ 1431235 h 3379304"/>
              <a:gd name="connsiteX8" fmla="*/ 8657465 w 8660023"/>
              <a:gd name="connsiteY8" fmla="*/ 0 h 3379304"/>
              <a:gd name="connsiteX0" fmla="*/ 482 w 8658253"/>
              <a:gd name="connsiteY0" fmla="*/ 3379304 h 3379304"/>
              <a:gd name="connsiteX1" fmla="*/ 482 w 8658253"/>
              <a:gd name="connsiteY1" fmla="*/ 2862470 h 3379304"/>
              <a:gd name="connsiteX2" fmla="*/ 557073 w 8658253"/>
              <a:gd name="connsiteY2" fmla="*/ 2226365 h 3379304"/>
              <a:gd name="connsiteX3" fmla="*/ 944699 w 8658253"/>
              <a:gd name="connsiteY3" fmla="*/ 1451113 h 3379304"/>
              <a:gd name="connsiteX4" fmla="*/ 3369847 w 8658253"/>
              <a:gd name="connsiteY4" fmla="*/ 1411357 h 3379304"/>
              <a:gd name="connsiteX5" fmla="*/ 4314064 w 8658253"/>
              <a:gd name="connsiteY5" fmla="*/ 1838739 h 3379304"/>
              <a:gd name="connsiteX6" fmla="*/ 8090933 w 8658253"/>
              <a:gd name="connsiteY6" fmla="*/ 1798983 h 3379304"/>
              <a:gd name="connsiteX7" fmla="*/ 8627647 w 8658253"/>
              <a:gd name="connsiteY7" fmla="*/ 1431235 h 3379304"/>
              <a:gd name="connsiteX8" fmla="*/ 8657465 w 8658253"/>
              <a:gd name="connsiteY8" fmla="*/ 0 h 3379304"/>
              <a:gd name="connsiteX0" fmla="*/ 482 w 8658364"/>
              <a:gd name="connsiteY0" fmla="*/ 3379304 h 3379304"/>
              <a:gd name="connsiteX1" fmla="*/ 482 w 8658364"/>
              <a:gd name="connsiteY1" fmla="*/ 2862470 h 3379304"/>
              <a:gd name="connsiteX2" fmla="*/ 557073 w 8658364"/>
              <a:gd name="connsiteY2" fmla="*/ 2226365 h 3379304"/>
              <a:gd name="connsiteX3" fmla="*/ 944699 w 8658364"/>
              <a:gd name="connsiteY3" fmla="*/ 1451113 h 3379304"/>
              <a:gd name="connsiteX4" fmla="*/ 3369847 w 8658364"/>
              <a:gd name="connsiteY4" fmla="*/ 1411357 h 3379304"/>
              <a:gd name="connsiteX5" fmla="*/ 4314064 w 8658364"/>
              <a:gd name="connsiteY5" fmla="*/ 1838739 h 3379304"/>
              <a:gd name="connsiteX6" fmla="*/ 8090933 w 8658364"/>
              <a:gd name="connsiteY6" fmla="*/ 1798983 h 3379304"/>
              <a:gd name="connsiteX7" fmla="*/ 8631981 w 8658364"/>
              <a:gd name="connsiteY7" fmla="*/ 1028205 h 3379304"/>
              <a:gd name="connsiteX8" fmla="*/ 8657465 w 8658364"/>
              <a:gd name="connsiteY8" fmla="*/ 0 h 3379304"/>
              <a:gd name="connsiteX0" fmla="*/ 482 w 8658290"/>
              <a:gd name="connsiteY0" fmla="*/ 3379304 h 3379304"/>
              <a:gd name="connsiteX1" fmla="*/ 482 w 8658290"/>
              <a:gd name="connsiteY1" fmla="*/ 2862470 h 3379304"/>
              <a:gd name="connsiteX2" fmla="*/ 557073 w 8658290"/>
              <a:gd name="connsiteY2" fmla="*/ 2226365 h 3379304"/>
              <a:gd name="connsiteX3" fmla="*/ 944699 w 8658290"/>
              <a:gd name="connsiteY3" fmla="*/ 1451113 h 3379304"/>
              <a:gd name="connsiteX4" fmla="*/ 3369847 w 8658290"/>
              <a:gd name="connsiteY4" fmla="*/ 1411357 h 3379304"/>
              <a:gd name="connsiteX5" fmla="*/ 4314064 w 8658290"/>
              <a:gd name="connsiteY5" fmla="*/ 1838739 h 3379304"/>
              <a:gd name="connsiteX6" fmla="*/ 8090933 w 8658290"/>
              <a:gd name="connsiteY6" fmla="*/ 1798983 h 3379304"/>
              <a:gd name="connsiteX7" fmla="*/ 8631981 w 8658290"/>
              <a:gd name="connsiteY7" fmla="*/ 1028205 h 3379304"/>
              <a:gd name="connsiteX8" fmla="*/ 8657465 w 8658290"/>
              <a:gd name="connsiteY8" fmla="*/ 0 h 3379304"/>
              <a:gd name="connsiteX0" fmla="*/ 482 w 8658123"/>
              <a:gd name="connsiteY0" fmla="*/ 3379304 h 3379304"/>
              <a:gd name="connsiteX1" fmla="*/ 482 w 8658123"/>
              <a:gd name="connsiteY1" fmla="*/ 2862470 h 3379304"/>
              <a:gd name="connsiteX2" fmla="*/ 557073 w 8658123"/>
              <a:gd name="connsiteY2" fmla="*/ 2226365 h 3379304"/>
              <a:gd name="connsiteX3" fmla="*/ 944699 w 8658123"/>
              <a:gd name="connsiteY3" fmla="*/ 1451113 h 3379304"/>
              <a:gd name="connsiteX4" fmla="*/ 3369847 w 8658123"/>
              <a:gd name="connsiteY4" fmla="*/ 1411357 h 3379304"/>
              <a:gd name="connsiteX5" fmla="*/ 4314064 w 8658123"/>
              <a:gd name="connsiteY5" fmla="*/ 1838739 h 3379304"/>
              <a:gd name="connsiteX6" fmla="*/ 8090933 w 8658123"/>
              <a:gd name="connsiteY6" fmla="*/ 1798983 h 3379304"/>
              <a:gd name="connsiteX7" fmla="*/ 8631981 w 8658123"/>
              <a:gd name="connsiteY7" fmla="*/ 1028205 h 3379304"/>
              <a:gd name="connsiteX8" fmla="*/ 8657465 w 8658123"/>
              <a:gd name="connsiteY8" fmla="*/ 0 h 3379304"/>
              <a:gd name="connsiteX0" fmla="*/ 482 w 8659349"/>
              <a:gd name="connsiteY0" fmla="*/ 3379304 h 3379304"/>
              <a:gd name="connsiteX1" fmla="*/ 482 w 8659349"/>
              <a:gd name="connsiteY1" fmla="*/ 2862470 h 3379304"/>
              <a:gd name="connsiteX2" fmla="*/ 557073 w 8659349"/>
              <a:gd name="connsiteY2" fmla="*/ 2226365 h 3379304"/>
              <a:gd name="connsiteX3" fmla="*/ 944699 w 8659349"/>
              <a:gd name="connsiteY3" fmla="*/ 1451113 h 3379304"/>
              <a:gd name="connsiteX4" fmla="*/ 3369847 w 8659349"/>
              <a:gd name="connsiteY4" fmla="*/ 1411357 h 3379304"/>
              <a:gd name="connsiteX5" fmla="*/ 4314064 w 8659349"/>
              <a:gd name="connsiteY5" fmla="*/ 1838739 h 3379304"/>
              <a:gd name="connsiteX6" fmla="*/ 8090933 w 8659349"/>
              <a:gd name="connsiteY6" fmla="*/ 1798983 h 3379304"/>
              <a:gd name="connsiteX7" fmla="*/ 8631981 w 8659349"/>
              <a:gd name="connsiteY7" fmla="*/ 1028205 h 3379304"/>
              <a:gd name="connsiteX8" fmla="*/ 8657465 w 8659349"/>
              <a:gd name="connsiteY8" fmla="*/ 0 h 3379304"/>
              <a:gd name="connsiteX0" fmla="*/ 482 w 8658519"/>
              <a:gd name="connsiteY0" fmla="*/ 3379304 h 3379304"/>
              <a:gd name="connsiteX1" fmla="*/ 482 w 8658519"/>
              <a:gd name="connsiteY1" fmla="*/ 2862470 h 3379304"/>
              <a:gd name="connsiteX2" fmla="*/ 557073 w 8658519"/>
              <a:gd name="connsiteY2" fmla="*/ 2226365 h 3379304"/>
              <a:gd name="connsiteX3" fmla="*/ 944699 w 8658519"/>
              <a:gd name="connsiteY3" fmla="*/ 1451113 h 3379304"/>
              <a:gd name="connsiteX4" fmla="*/ 3369847 w 8658519"/>
              <a:gd name="connsiteY4" fmla="*/ 1411357 h 3379304"/>
              <a:gd name="connsiteX5" fmla="*/ 4314064 w 8658519"/>
              <a:gd name="connsiteY5" fmla="*/ 1838739 h 3379304"/>
              <a:gd name="connsiteX6" fmla="*/ 8090933 w 8658519"/>
              <a:gd name="connsiteY6" fmla="*/ 1798983 h 3379304"/>
              <a:gd name="connsiteX7" fmla="*/ 8631981 w 8658519"/>
              <a:gd name="connsiteY7" fmla="*/ 1028205 h 3379304"/>
              <a:gd name="connsiteX8" fmla="*/ 8657465 w 8658519"/>
              <a:gd name="connsiteY8" fmla="*/ 0 h 3379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58519" h="3379304">
                <a:moveTo>
                  <a:pt x="482" y="3379304"/>
                </a:moveTo>
                <a:cubicBezTo>
                  <a:pt x="6280" y="2920447"/>
                  <a:pt x="17048" y="3322983"/>
                  <a:pt x="482" y="2862470"/>
                </a:cubicBezTo>
                <a:cubicBezTo>
                  <a:pt x="-16084" y="2401957"/>
                  <a:pt x="399704" y="2461591"/>
                  <a:pt x="557073" y="2226365"/>
                </a:cubicBezTo>
                <a:cubicBezTo>
                  <a:pt x="714442" y="1991139"/>
                  <a:pt x="475903" y="1586948"/>
                  <a:pt x="944699" y="1451113"/>
                </a:cubicBezTo>
                <a:cubicBezTo>
                  <a:pt x="1413495" y="1315278"/>
                  <a:pt x="2808286" y="1346753"/>
                  <a:pt x="3369847" y="1411357"/>
                </a:cubicBezTo>
                <a:cubicBezTo>
                  <a:pt x="3931408" y="1475961"/>
                  <a:pt x="3527216" y="1774135"/>
                  <a:pt x="4314064" y="1838739"/>
                </a:cubicBezTo>
                <a:cubicBezTo>
                  <a:pt x="5100912" y="1903343"/>
                  <a:pt x="7371280" y="1934072"/>
                  <a:pt x="8090933" y="1798983"/>
                </a:cubicBezTo>
                <a:cubicBezTo>
                  <a:pt x="8810586" y="1663894"/>
                  <a:pt x="8610795" y="1624659"/>
                  <a:pt x="8631981" y="1028205"/>
                </a:cubicBezTo>
                <a:cubicBezTo>
                  <a:pt x="8641998" y="746188"/>
                  <a:pt x="8663514" y="164136"/>
                  <a:pt x="8657465" y="0"/>
                </a:cubicBezTo>
              </a:path>
            </a:pathLst>
          </a:custGeom>
          <a:noFill/>
          <a:ln w="60325">
            <a:headEnd type="stealth" w="lg" len="lg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xmlns="" id="{451223F8-C452-45C2-8B76-B37B3D94E466}"/>
              </a:ext>
            </a:extLst>
          </p:cNvPr>
          <p:cNvSpPr txBox="1"/>
          <p:nvPr/>
        </p:nvSpPr>
        <p:spPr>
          <a:xfrm flipH="1">
            <a:off x="1272672" y="1553720"/>
            <a:ext cx="16099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Non-RT-RIC</a:t>
            </a: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112" name="Flowchart: Decision 111">
            <a:extLst>
              <a:ext uri="{FF2B5EF4-FFF2-40B4-BE49-F238E27FC236}">
                <a16:creationId xmlns:a16="http://schemas.microsoft.com/office/drawing/2014/main" xmlns="" id="{E7928579-C922-4580-B6D2-51C7BC706DB9}"/>
              </a:ext>
            </a:extLst>
          </p:cNvPr>
          <p:cNvSpPr/>
          <p:nvPr/>
        </p:nvSpPr>
        <p:spPr>
          <a:xfrm>
            <a:off x="7981230" y="5865223"/>
            <a:ext cx="288758" cy="176463"/>
          </a:xfrm>
          <a:prstGeom prst="flowChartDecisi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3" name="Flowchart: Decision 112">
            <a:extLst>
              <a:ext uri="{FF2B5EF4-FFF2-40B4-BE49-F238E27FC236}">
                <a16:creationId xmlns:a16="http://schemas.microsoft.com/office/drawing/2014/main" xmlns="" id="{5419613C-ACB0-4681-8BFC-027859B1A154}"/>
              </a:ext>
            </a:extLst>
          </p:cNvPr>
          <p:cNvSpPr/>
          <p:nvPr/>
        </p:nvSpPr>
        <p:spPr>
          <a:xfrm>
            <a:off x="7981230" y="5528981"/>
            <a:ext cx="288758" cy="176463"/>
          </a:xfrm>
          <a:prstGeom prst="flowChartDecision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xmlns="" id="{67141668-E0C8-4A54-8363-F67855D5FCB4}"/>
              </a:ext>
            </a:extLst>
          </p:cNvPr>
          <p:cNvSpPr txBox="1"/>
          <p:nvPr/>
        </p:nvSpPr>
        <p:spPr>
          <a:xfrm>
            <a:off x="8269988" y="5463323"/>
            <a:ext cx="22428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dirty="0"/>
              <a:t>Supported in ONAP today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xmlns="" id="{EA530B9B-2F87-45A9-962B-BEA6DA362D64}"/>
              </a:ext>
            </a:extLst>
          </p:cNvPr>
          <p:cNvSpPr txBox="1"/>
          <p:nvPr/>
        </p:nvSpPr>
        <p:spPr>
          <a:xfrm>
            <a:off x="8269988" y="5774556"/>
            <a:ext cx="29978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dirty="0"/>
              <a:t>Not supported in ONAP at present</a:t>
            </a:r>
          </a:p>
        </p:txBody>
      </p:sp>
      <p:sp>
        <p:nvSpPr>
          <p:cNvPr id="129" name="Flowchart: Decision 128">
            <a:extLst>
              <a:ext uri="{FF2B5EF4-FFF2-40B4-BE49-F238E27FC236}">
                <a16:creationId xmlns:a16="http://schemas.microsoft.com/office/drawing/2014/main" xmlns="" id="{F604F9E7-B809-4AE9-B352-E6FE61A60A8D}"/>
              </a:ext>
            </a:extLst>
          </p:cNvPr>
          <p:cNvSpPr/>
          <p:nvPr/>
        </p:nvSpPr>
        <p:spPr>
          <a:xfrm>
            <a:off x="933143" y="2268619"/>
            <a:ext cx="288758" cy="176463"/>
          </a:xfrm>
          <a:prstGeom prst="flowChartDecisi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0" name="Flowchart: Decision 129">
            <a:extLst>
              <a:ext uri="{FF2B5EF4-FFF2-40B4-BE49-F238E27FC236}">
                <a16:creationId xmlns:a16="http://schemas.microsoft.com/office/drawing/2014/main" xmlns="" id="{A1538BB9-EC05-40AC-8D83-DAA03365D4D7}"/>
              </a:ext>
            </a:extLst>
          </p:cNvPr>
          <p:cNvSpPr/>
          <p:nvPr/>
        </p:nvSpPr>
        <p:spPr>
          <a:xfrm>
            <a:off x="3823239" y="1032608"/>
            <a:ext cx="288758" cy="176463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1" name="Flowchart: Decision 130">
            <a:extLst>
              <a:ext uri="{FF2B5EF4-FFF2-40B4-BE49-F238E27FC236}">
                <a16:creationId xmlns:a16="http://schemas.microsoft.com/office/drawing/2014/main" xmlns="" id="{6938B8BD-9EBC-4915-BB59-8CB62BA08DFA}"/>
              </a:ext>
            </a:extLst>
          </p:cNvPr>
          <p:cNvSpPr/>
          <p:nvPr/>
        </p:nvSpPr>
        <p:spPr>
          <a:xfrm>
            <a:off x="6373935" y="1060682"/>
            <a:ext cx="288758" cy="176463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2" name="Flowchart: Decision 131">
            <a:extLst>
              <a:ext uri="{FF2B5EF4-FFF2-40B4-BE49-F238E27FC236}">
                <a16:creationId xmlns:a16="http://schemas.microsoft.com/office/drawing/2014/main" xmlns="" id="{6FD51326-1920-41AE-80B8-9B0E559F06FB}"/>
              </a:ext>
            </a:extLst>
          </p:cNvPr>
          <p:cNvSpPr/>
          <p:nvPr/>
        </p:nvSpPr>
        <p:spPr>
          <a:xfrm>
            <a:off x="4207828" y="2289024"/>
            <a:ext cx="288758" cy="176463"/>
          </a:xfrm>
          <a:prstGeom prst="flowChartDecision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3" name="Flowchart: Decision 132">
            <a:extLst>
              <a:ext uri="{FF2B5EF4-FFF2-40B4-BE49-F238E27FC236}">
                <a16:creationId xmlns:a16="http://schemas.microsoft.com/office/drawing/2014/main" xmlns="" id="{DDACAE58-F101-488D-A1FD-7FA7F48142E8}"/>
              </a:ext>
            </a:extLst>
          </p:cNvPr>
          <p:cNvSpPr/>
          <p:nvPr/>
        </p:nvSpPr>
        <p:spPr>
          <a:xfrm>
            <a:off x="4692301" y="2292567"/>
            <a:ext cx="288758" cy="176463"/>
          </a:xfrm>
          <a:prstGeom prst="flowChartDecisi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4" name="Flowchart: Decision 133">
            <a:extLst>
              <a:ext uri="{FF2B5EF4-FFF2-40B4-BE49-F238E27FC236}">
                <a16:creationId xmlns:a16="http://schemas.microsoft.com/office/drawing/2014/main" xmlns="" id="{B128D505-F3BA-46CB-8297-6CFA7928DA30}"/>
              </a:ext>
            </a:extLst>
          </p:cNvPr>
          <p:cNvSpPr/>
          <p:nvPr/>
        </p:nvSpPr>
        <p:spPr>
          <a:xfrm>
            <a:off x="1489518" y="2161632"/>
            <a:ext cx="288758" cy="176463"/>
          </a:xfrm>
          <a:prstGeom prst="flowChartDecision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5" name="Flowchart: Decision 134">
            <a:extLst>
              <a:ext uri="{FF2B5EF4-FFF2-40B4-BE49-F238E27FC236}">
                <a16:creationId xmlns:a16="http://schemas.microsoft.com/office/drawing/2014/main" xmlns="" id="{200F51EF-A8E6-4D20-A7E8-E4C30EADA777}"/>
              </a:ext>
            </a:extLst>
          </p:cNvPr>
          <p:cNvSpPr/>
          <p:nvPr/>
        </p:nvSpPr>
        <p:spPr>
          <a:xfrm>
            <a:off x="7981230" y="5206972"/>
            <a:ext cx="288758" cy="176463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xmlns="" id="{55F3E3FF-8755-4A1E-B6A0-A8AAFA193139}"/>
              </a:ext>
            </a:extLst>
          </p:cNvPr>
          <p:cNvSpPr txBox="1"/>
          <p:nvPr/>
        </p:nvSpPr>
        <p:spPr>
          <a:xfrm>
            <a:off x="8269988" y="5141314"/>
            <a:ext cx="2670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dirty="0"/>
              <a:t>Limited Support in ONAP today</a:t>
            </a:r>
          </a:p>
        </p:txBody>
      </p:sp>
      <p:sp>
        <p:nvSpPr>
          <p:cNvPr id="137" name="Flowchart: Decision 136">
            <a:extLst>
              <a:ext uri="{FF2B5EF4-FFF2-40B4-BE49-F238E27FC236}">
                <a16:creationId xmlns:a16="http://schemas.microsoft.com/office/drawing/2014/main" xmlns="" id="{2283B241-D324-4099-8271-5BB8A2BF6804}"/>
              </a:ext>
            </a:extLst>
          </p:cNvPr>
          <p:cNvSpPr/>
          <p:nvPr/>
        </p:nvSpPr>
        <p:spPr>
          <a:xfrm>
            <a:off x="5520044" y="2268618"/>
            <a:ext cx="288758" cy="176463"/>
          </a:xfrm>
          <a:prstGeom prst="flowChartDecision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2F1C7F1C-1296-4784-96BB-63E6BA0C9678}"/>
              </a:ext>
            </a:extLst>
          </p:cNvPr>
          <p:cNvSpPr/>
          <p:nvPr/>
        </p:nvSpPr>
        <p:spPr>
          <a:xfrm>
            <a:off x="6096000" y="2975956"/>
            <a:ext cx="4635731" cy="1843338"/>
          </a:xfrm>
          <a:prstGeom prst="rect">
            <a:avLst/>
          </a:prstGeom>
          <a:solidFill>
            <a:schemeClr val="bg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xmlns="" id="{A0453EFA-193E-41B3-8C06-759768B31DD0}"/>
              </a:ext>
            </a:extLst>
          </p:cNvPr>
          <p:cNvSpPr/>
          <p:nvPr/>
        </p:nvSpPr>
        <p:spPr>
          <a:xfrm>
            <a:off x="11021" y="6135510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N" sz="1400" dirty="0"/>
              <a:t>Source: https://wiki.o-ran-sc.org/pages/viewpage.action?pageId=20875862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xmlns="" id="{861CD185-7228-40F3-9FA1-C81803247A50}"/>
              </a:ext>
            </a:extLst>
          </p:cNvPr>
          <p:cNvSpPr/>
          <p:nvPr/>
        </p:nvSpPr>
        <p:spPr>
          <a:xfrm>
            <a:off x="11021" y="2469030"/>
            <a:ext cx="6096000" cy="3059951"/>
          </a:xfrm>
          <a:prstGeom prst="rect">
            <a:avLst/>
          </a:prstGeom>
          <a:solidFill>
            <a:schemeClr val="bg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638564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 animBg="1"/>
      <p:bldP spid="124" grpId="0" animBg="1"/>
      <p:bldP spid="125" grpId="0" animBg="1"/>
      <p:bldP spid="1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1">
            <a:extLst>
              <a:ext uri="{FF2B5EF4-FFF2-40B4-BE49-F238E27FC236}">
                <a16:creationId xmlns:a16="http://schemas.microsoft.com/office/drawing/2014/main" xmlns="" id="{59A6E2EC-B225-423D-8D9C-ECACA284C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00" y="230400"/>
            <a:ext cx="10800000" cy="648000"/>
          </a:xfrm>
          <a:noFill/>
          <a:ln>
            <a:noFill/>
          </a:ln>
        </p:spPr>
        <p:txBody>
          <a:bodyPr anchor="ctr">
            <a:normAutofit fontScale="90000"/>
          </a:bodyPr>
          <a:lstStyle/>
          <a:p>
            <a:r>
              <a:rPr lang="en-US" b="0" dirty="0">
                <a:solidFill>
                  <a:schemeClr val="bg1"/>
                </a:solidFill>
                <a:ea typeface="+mn-ea"/>
                <a:cs typeface="+mn-cs"/>
              </a:rPr>
              <a:t>O-RAN-SC</a:t>
            </a:r>
            <a:r>
              <a:rPr lang="en-US" dirty="0">
                <a:solidFill>
                  <a:schemeClr val="bg1"/>
                </a:solidFill>
                <a:ea typeface="+mn-ea"/>
                <a:cs typeface="+mn-cs"/>
              </a:rPr>
              <a:t> OAM</a:t>
            </a:r>
            <a:r>
              <a:rPr lang="en-US" b="0" dirty="0">
                <a:solidFill>
                  <a:schemeClr val="bg1"/>
                </a:solidFill>
                <a:ea typeface="+mn-ea"/>
                <a:cs typeface="+mn-cs"/>
              </a:rPr>
              <a:t>: Cloud stack for ONAP and </a:t>
            </a:r>
            <a:r>
              <a:rPr lang="en-US" b="0" dirty="0" err="1">
                <a:solidFill>
                  <a:schemeClr val="bg1"/>
                </a:solidFill>
                <a:ea typeface="+mn-ea"/>
                <a:cs typeface="+mn-cs"/>
              </a:rPr>
              <a:t>Acumos</a:t>
            </a:r>
            <a:endParaRPr lang="de-DE" b="0" dirty="0">
              <a:solidFill>
                <a:schemeClr val="bg1"/>
              </a:solidFill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8C3715CB-18A4-4C0E-88A8-7150DCAED159}"/>
              </a:ext>
            </a:extLst>
          </p:cNvPr>
          <p:cNvGrpSpPr/>
          <p:nvPr/>
        </p:nvGrpSpPr>
        <p:grpSpPr>
          <a:xfrm>
            <a:off x="424164" y="1008362"/>
            <a:ext cx="11147030" cy="5239840"/>
            <a:chOff x="720000" y="1026292"/>
            <a:chExt cx="11147030" cy="5239840"/>
          </a:xfrm>
        </p:grpSpPr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xmlns="" id="{445C3B62-38A3-46E4-97BC-D979C36CEFB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" r="58000"/>
            <a:stretch/>
          </p:blipFill>
          <p:spPr bwMode="auto">
            <a:xfrm>
              <a:off x="6239609" y="3555292"/>
              <a:ext cx="827733" cy="46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8" name="Rectangle: Rounded Corners 87">
              <a:extLst>
                <a:ext uri="{FF2B5EF4-FFF2-40B4-BE49-F238E27FC236}">
                  <a16:creationId xmlns:a16="http://schemas.microsoft.com/office/drawing/2014/main" xmlns="" id="{31209DFE-D8CA-4E11-8858-78BEF1E549E6}"/>
                </a:ext>
              </a:extLst>
            </p:cNvPr>
            <p:cNvSpPr/>
            <p:nvPr/>
          </p:nvSpPr>
          <p:spPr>
            <a:xfrm>
              <a:off x="720000" y="3530132"/>
              <a:ext cx="9324000" cy="540000"/>
            </a:xfrm>
            <a:prstGeom prst="round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</a:rPr>
                <a:t>docker engine</a:t>
              </a:r>
              <a:endParaRPr lang="de-DE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1028" name="Picture 4" descr="Kubernetes (K8s)">
              <a:extLst>
                <a:ext uri="{FF2B5EF4-FFF2-40B4-BE49-F238E27FC236}">
                  <a16:creationId xmlns:a16="http://schemas.microsoft.com/office/drawing/2014/main" xmlns="" id="{8694F690-3417-4EF7-92C3-0B60364A9B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741" y="4222193"/>
              <a:ext cx="2166509" cy="46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2" name="Rectangle: Rounded Corners 91">
              <a:extLst>
                <a:ext uri="{FF2B5EF4-FFF2-40B4-BE49-F238E27FC236}">
                  <a16:creationId xmlns:a16="http://schemas.microsoft.com/office/drawing/2014/main" xmlns="" id="{A9B45E60-BA37-4890-BEC0-669A5700531C}"/>
                </a:ext>
              </a:extLst>
            </p:cNvPr>
            <p:cNvSpPr/>
            <p:nvPr/>
          </p:nvSpPr>
          <p:spPr>
            <a:xfrm>
              <a:off x="720000" y="4178132"/>
              <a:ext cx="9324000" cy="540000"/>
            </a:xfrm>
            <a:prstGeom prst="round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033" name="Group 1032">
              <a:extLst>
                <a:ext uri="{FF2B5EF4-FFF2-40B4-BE49-F238E27FC236}">
                  <a16:creationId xmlns:a16="http://schemas.microsoft.com/office/drawing/2014/main" xmlns="" id="{ECA86B23-1ED5-46BF-AC0A-47BA04AAB1FF}"/>
                </a:ext>
              </a:extLst>
            </p:cNvPr>
            <p:cNvGrpSpPr/>
            <p:nvPr/>
          </p:nvGrpSpPr>
          <p:grpSpPr>
            <a:xfrm>
              <a:off x="720000" y="4826132"/>
              <a:ext cx="11124000" cy="540000"/>
              <a:chOff x="720000" y="4896000"/>
              <a:chExt cx="11124000" cy="540000"/>
            </a:xfrm>
          </p:grpSpPr>
          <p:pic>
            <p:nvPicPr>
              <p:cNvPr id="87" name="Picture 86">
                <a:extLst>
                  <a:ext uri="{FF2B5EF4-FFF2-40B4-BE49-F238E27FC236}">
                    <a16:creationId xmlns:a16="http://schemas.microsoft.com/office/drawing/2014/main" xmlns="" id="{DF57C7F7-42DC-4F8F-83CD-104A540990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85393" y="4945607"/>
                <a:ext cx="2217857" cy="432000"/>
              </a:xfrm>
              <a:prstGeom prst="rect">
                <a:avLst/>
              </a:prstGeom>
            </p:spPr>
          </p:pic>
          <p:sp>
            <p:nvSpPr>
              <p:cNvPr id="93" name="Rectangle: Rounded Corners 92">
                <a:extLst>
                  <a:ext uri="{FF2B5EF4-FFF2-40B4-BE49-F238E27FC236}">
                    <a16:creationId xmlns:a16="http://schemas.microsoft.com/office/drawing/2014/main" xmlns="" id="{7850965A-A81B-4EB9-84E5-D76209997DC9}"/>
                  </a:ext>
                </a:extLst>
              </p:cNvPr>
              <p:cNvSpPr/>
              <p:nvPr/>
            </p:nvSpPr>
            <p:spPr>
              <a:xfrm>
                <a:off x="720000" y="4896000"/>
                <a:ext cx="11124000" cy="540000"/>
              </a:xfrm>
              <a:prstGeom prst="roundRect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xmlns="" id="{61D6E9A2-DCCC-4AFF-91FB-28385DF2C9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0000" y="1622132"/>
              <a:ext cx="6551996" cy="1825160"/>
            </a:xfrm>
            <a:prstGeom prst="rect">
              <a:avLst/>
            </a:prstGeom>
          </p:spPr>
        </p:pic>
        <p:pic>
          <p:nvPicPr>
            <p:cNvPr id="1031" name="Picture 1030">
              <a:extLst>
                <a:ext uri="{FF2B5EF4-FFF2-40B4-BE49-F238E27FC236}">
                  <a16:creationId xmlns:a16="http://schemas.microsoft.com/office/drawing/2014/main" xmlns="" id="{1F3B6036-2C2C-4328-9354-83CBB11145A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84469" y="1026292"/>
              <a:ext cx="4482561" cy="2421000"/>
            </a:xfrm>
            <a:prstGeom prst="rect">
              <a:avLst/>
            </a:prstGeom>
          </p:spPr>
        </p:pic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xmlns="" id="{2063C661-4CCD-4A0C-A8BE-A6D8FF69586E}"/>
                </a:ext>
              </a:extLst>
            </p:cNvPr>
            <p:cNvSpPr/>
            <p:nvPr/>
          </p:nvSpPr>
          <p:spPr>
            <a:xfrm>
              <a:off x="720000" y="5474132"/>
              <a:ext cx="1224000" cy="360000"/>
            </a:xfrm>
            <a:prstGeom prst="roundRect">
              <a:avLst/>
            </a:prstGeom>
            <a:solidFill>
              <a:srgbClr val="FFFF00"/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xmlns="" id="{264527BD-92EC-4F1B-ADCA-0202C8CF3CC1}"/>
                </a:ext>
              </a:extLst>
            </p:cNvPr>
            <p:cNvSpPr/>
            <p:nvPr/>
          </p:nvSpPr>
          <p:spPr>
            <a:xfrm>
              <a:off x="792000" y="5546132"/>
              <a:ext cx="216000" cy="21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xmlns="" id="{12669098-E26B-4720-94E1-CAA8CB72AEF8}"/>
                </a:ext>
              </a:extLst>
            </p:cNvPr>
            <p:cNvCxnSpPr/>
            <p:nvPr/>
          </p:nvCxnSpPr>
          <p:spPr>
            <a:xfrm>
              <a:off x="1728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64675FC9-89A6-4844-9017-393B938B9EDD}"/>
                </a:ext>
              </a:extLst>
            </p:cNvPr>
            <p:cNvCxnSpPr/>
            <p:nvPr/>
          </p:nvCxnSpPr>
          <p:spPr>
            <a:xfrm>
              <a:off x="1620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3E433EB0-8829-4F53-B8FE-5352ABBF9748}"/>
                </a:ext>
              </a:extLst>
            </p:cNvPr>
            <p:cNvCxnSpPr/>
            <p:nvPr/>
          </p:nvCxnSpPr>
          <p:spPr>
            <a:xfrm>
              <a:off x="1512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FBA765D1-F40B-493E-BF87-A18896D656BC}"/>
                </a:ext>
              </a:extLst>
            </p:cNvPr>
            <p:cNvCxnSpPr/>
            <p:nvPr/>
          </p:nvCxnSpPr>
          <p:spPr>
            <a:xfrm>
              <a:off x="1404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0C43A542-88E1-4F70-A152-9C0180873C51}"/>
                </a:ext>
              </a:extLst>
            </p:cNvPr>
            <p:cNvCxnSpPr/>
            <p:nvPr/>
          </p:nvCxnSpPr>
          <p:spPr>
            <a:xfrm>
              <a:off x="1296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xmlns="" id="{973D6A58-6A1B-46B1-8ACF-1A4B38879FC5}"/>
                </a:ext>
              </a:extLst>
            </p:cNvPr>
            <p:cNvSpPr/>
            <p:nvPr/>
          </p:nvSpPr>
          <p:spPr>
            <a:xfrm>
              <a:off x="2088000" y="5474132"/>
              <a:ext cx="1224000" cy="360000"/>
            </a:xfrm>
            <a:prstGeom prst="roundRect">
              <a:avLst/>
            </a:prstGeom>
            <a:solidFill>
              <a:srgbClr val="FFFF00"/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xmlns="" id="{E597C5AB-4A9D-4F1C-AEC6-EBBC15C0E5F0}"/>
                </a:ext>
              </a:extLst>
            </p:cNvPr>
            <p:cNvSpPr/>
            <p:nvPr/>
          </p:nvSpPr>
          <p:spPr>
            <a:xfrm>
              <a:off x="2160000" y="5546132"/>
              <a:ext cx="216000" cy="21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xmlns="" id="{A7E97CD7-594C-4315-AC1E-8404DF2C7D38}"/>
                </a:ext>
              </a:extLst>
            </p:cNvPr>
            <p:cNvCxnSpPr/>
            <p:nvPr/>
          </p:nvCxnSpPr>
          <p:spPr>
            <a:xfrm>
              <a:off x="3096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xmlns="" id="{7926B0F7-FD22-4C74-B56B-F0C9E8D65AD5}"/>
                </a:ext>
              </a:extLst>
            </p:cNvPr>
            <p:cNvCxnSpPr/>
            <p:nvPr/>
          </p:nvCxnSpPr>
          <p:spPr>
            <a:xfrm>
              <a:off x="2988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xmlns="" id="{28903740-69C9-4D11-850A-A66CF407901F}"/>
                </a:ext>
              </a:extLst>
            </p:cNvPr>
            <p:cNvCxnSpPr/>
            <p:nvPr/>
          </p:nvCxnSpPr>
          <p:spPr>
            <a:xfrm>
              <a:off x="2880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xmlns="" id="{3F647F51-F81D-4851-AB41-CBAE0F35B94D}"/>
                </a:ext>
              </a:extLst>
            </p:cNvPr>
            <p:cNvCxnSpPr/>
            <p:nvPr/>
          </p:nvCxnSpPr>
          <p:spPr>
            <a:xfrm>
              <a:off x="2772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xmlns="" id="{783E6D0E-26AF-4542-9A69-A428BE1BEA7A}"/>
                </a:ext>
              </a:extLst>
            </p:cNvPr>
            <p:cNvCxnSpPr/>
            <p:nvPr/>
          </p:nvCxnSpPr>
          <p:spPr>
            <a:xfrm>
              <a:off x="2664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xmlns="" id="{59E6D557-CD22-4FB0-8A2C-EAE4AB03C179}"/>
                </a:ext>
              </a:extLst>
            </p:cNvPr>
            <p:cNvSpPr/>
            <p:nvPr/>
          </p:nvSpPr>
          <p:spPr>
            <a:xfrm>
              <a:off x="3456000" y="5474132"/>
              <a:ext cx="1224000" cy="360000"/>
            </a:xfrm>
            <a:prstGeom prst="roundRect">
              <a:avLst/>
            </a:prstGeom>
            <a:solidFill>
              <a:srgbClr val="FFFF00"/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xmlns="" id="{31DE20EB-64C9-46EC-8AB0-DA25D64808B9}"/>
                </a:ext>
              </a:extLst>
            </p:cNvPr>
            <p:cNvSpPr/>
            <p:nvPr/>
          </p:nvSpPr>
          <p:spPr>
            <a:xfrm>
              <a:off x="3528000" y="5546132"/>
              <a:ext cx="216000" cy="21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xmlns="" id="{5F5285E6-CE76-4A39-A871-04A1F01072C2}"/>
                </a:ext>
              </a:extLst>
            </p:cNvPr>
            <p:cNvCxnSpPr/>
            <p:nvPr/>
          </p:nvCxnSpPr>
          <p:spPr>
            <a:xfrm>
              <a:off x="4464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xmlns="" id="{B6A4F275-5162-4FDE-80F6-5B1CD8468E9F}"/>
                </a:ext>
              </a:extLst>
            </p:cNvPr>
            <p:cNvCxnSpPr/>
            <p:nvPr/>
          </p:nvCxnSpPr>
          <p:spPr>
            <a:xfrm>
              <a:off x="4356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xmlns="" id="{91D40970-A634-4A5A-8C23-A1E87831F1E8}"/>
                </a:ext>
              </a:extLst>
            </p:cNvPr>
            <p:cNvCxnSpPr/>
            <p:nvPr/>
          </p:nvCxnSpPr>
          <p:spPr>
            <a:xfrm>
              <a:off x="4248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xmlns="" id="{E06C2ABB-52F7-4A0B-8FBA-89826A6A8347}"/>
                </a:ext>
              </a:extLst>
            </p:cNvPr>
            <p:cNvCxnSpPr/>
            <p:nvPr/>
          </p:nvCxnSpPr>
          <p:spPr>
            <a:xfrm>
              <a:off x="4140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xmlns="" id="{1E1637B0-2E8F-4E96-A50A-7672C46192EA}"/>
                </a:ext>
              </a:extLst>
            </p:cNvPr>
            <p:cNvCxnSpPr/>
            <p:nvPr/>
          </p:nvCxnSpPr>
          <p:spPr>
            <a:xfrm>
              <a:off x="4032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xmlns="" id="{5A0B0C21-DFEB-45CE-96F8-90C52C6EFB17}"/>
                </a:ext>
              </a:extLst>
            </p:cNvPr>
            <p:cNvSpPr/>
            <p:nvPr/>
          </p:nvSpPr>
          <p:spPr>
            <a:xfrm>
              <a:off x="720000" y="5906132"/>
              <a:ext cx="1224000" cy="360000"/>
            </a:xfrm>
            <a:prstGeom prst="roundRect">
              <a:avLst/>
            </a:prstGeom>
            <a:solidFill>
              <a:srgbClr val="FFFF00"/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xmlns="" id="{0C4163F1-C5EF-4733-AFC0-15E08954C6C7}"/>
                </a:ext>
              </a:extLst>
            </p:cNvPr>
            <p:cNvSpPr/>
            <p:nvPr/>
          </p:nvSpPr>
          <p:spPr>
            <a:xfrm>
              <a:off x="792000" y="5978132"/>
              <a:ext cx="216000" cy="21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xmlns="" id="{49CC73A0-6249-4D02-AA99-4D49ED45F868}"/>
                </a:ext>
              </a:extLst>
            </p:cNvPr>
            <p:cNvCxnSpPr/>
            <p:nvPr/>
          </p:nvCxnSpPr>
          <p:spPr>
            <a:xfrm>
              <a:off x="1728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xmlns="" id="{02717423-4F99-4BE6-8D10-47A036704618}"/>
                </a:ext>
              </a:extLst>
            </p:cNvPr>
            <p:cNvCxnSpPr/>
            <p:nvPr/>
          </p:nvCxnSpPr>
          <p:spPr>
            <a:xfrm>
              <a:off x="1620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xmlns="" id="{E83AC26C-928C-41F3-9904-894E3557BF57}"/>
                </a:ext>
              </a:extLst>
            </p:cNvPr>
            <p:cNvCxnSpPr/>
            <p:nvPr/>
          </p:nvCxnSpPr>
          <p:spPr>
            <a:xfrm>
              <a:off x="1512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xmlns="" id="{42F50980-D6F8-4594-9ABB-5414F1AA2026}"/>
                </a:ext>
              </a:extLst>
            </p:cNvPr>
            <p:cNvCxnSpPr/>
            <p:nvPr/>
          </p:nvCxnSpPr>
          <p:spPr>
            <a:xfrm>
              <a:off x="1404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xmlns="" id="{B7292EDC-117E-47E9-93B1-C1460943ACD0}"/>
                </a:ext>
              </a:extLst>
            </p:cNvPr>
            <p:cNvCxnSpPr/>
            <p:nvPr/>
          </p:nvCxnSpPr>
          <p:spPr>
            <a:xfrm>
              <a:off x="1296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xmlns="" id="{277254CF-02C9-478E-89C7-C7F41F536536}"/>
                </a:ext>
              </a:extLst>
            </p:cNvPr>
            <p:cNvSpPr/>
            <p:nvPr/>
          </p:nvSpPr>
          <p:spPr>
            <a:xfrm>
              <a:off x="2088000" y="5906132"/>
              <a:ext cx="1224000" cy="360000"/>
            </a:xfrm>
            <a:prstGeom prst="roundRect">
              <a:avLst/>
            </a:prstGeom>
            <a:solidFill>
              <a:srgbClr val="FFFF00"/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xmlns="" id="{62FF1F4B-6911-40A2-B620-10275C73F361}"/>
                </a:ext>
              </a:extLst>
            </p:cNvPr>
            <p:cNvSpPr/>
            <p:nvPr/>
          </p:nvSpPr>
          <p:spPr>
            <a:xfrm>
              <a:off x="2160000" y="5978132"/>
              <a:ext cx="216000" cy="21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xmlns="" id="{17C2F99F-3C03-49E8-8967-B82B4C639440}"/>
                </a:ext>
              </a:extLst>
            </p:cNvPr>
            <p:cNvCxnSpPr/>
            <p:nvPr/>
          </p:nvCxnSpPr>
          <p:spPr>
            <a:xfrm>
              <a:off x="3096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xmlns="" id="{DAC230F2-11F2-4AE3-872B-943274814445}"/>
                </a:ext>
              </a:extLst>
            </p:cNvPr>
            <p:cNvCxnSpPr/>
            <p:nvPr/>
          </p:nvCxnSpPr>
          <p:spPr>
            <a:xfrm>
              <a:off x="2988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xmlns="" id="{504029B4-469E-4421-9D8B-2234BABE4F35}"/>
                </a:ext>
              </a:extLst>
            </p:cNvPr>
            <p:cNvCxnSpPr/>
            <p:nvPr/>
          </p:nvCxnSpPr>
          <p:spPr>
            <a:xfrm>
              <a:off x="2880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xmlns="" id="{0C49271C-1B6E-492B-934E-D9B9D6FBA776}"/>
                </a:ext>
              </a:extLst>
            </p:cNvPr>
            <p:cNvCxnSpPr/>
            <p:nvPr/>
          </p:nvCxnSpPr>
          <p:spPr>
            <a:xfrm>
              <a:off x="2772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xmlns="" id="{1DFE8511-3339-4C13-8153-9E86FAAE5BCF}"/>
                </a:ext>
              </a:extLst>
            </p:cNvPr>
            <p:cNvCxnSpPr/>
            <p:nvPr/>
          </p:nvCxnSpPr>
          <p:spPr>
            <a:xfrm>
              <a:off x="2664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xmlns="" id="{F0391EAC-C3CB-4FF4-87A8-1218B697245E}"/>
                </a:ext>
              </a:extLst>
            </p:cNvPr>
            <p:cNvSpPr/>
            <p:nvPr/>
          </p:nvSpPr>
          <p:spPr>
            <a:xfrm>
              <a:off x="3456000" y="5906132"/>
              <a:ext cx="1224000" cy="360000"/>
            </a:xfrm>
            <a:prstGeom prst="roundRect">
              <a:avLst/>
            </a:prstGeom>
            <a:solidFill>
              <a:srgbClr val="FFFF00"/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xmlns="" id="{BBF9CC8F-BB35-430E-9BFA-C05427AA8BF3}"/>
                </a:ext>
              </a:extLst>
            </p:cNvPr>
            <p:cNvSpPr/>
            <p:nvPr/>
          </p:nvSpPr>
          <p:spPr>
            <a:xfrm>
              <a:off x="3528000" y="5978132"/>
              <a:ext cx="216000" cy="21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xmlns="" id="{1F5798B1-E80E-4845-AC73-4952BB9AABA3}"/>
                </a:ext>
              </a:extLst>
            </p:cNvPr>
            <p:cNvCxnSpPr/>
            <p:nvPr/>
          </p:nvCxnSpPr>
          <p:spPr>
            <a:xfrm>
              <a:off x="4464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xmlns="" id="{F7B7AE4D-ECE8-4CC8-B26F-DED15878890F}"/>
                </a:ext>
              </a:extLst>
            </p:cNvPr>
            <p:cNvCxnSpPr/>
            <p:nvPr/>
          </p:nvCxnSpPr>
          <p:spPr>
            <a:xfrm>
              <a:off x="4356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xmlns="" id="{73E3B9FA-7B14-4B12-8AAD-01D94D7F7F36}"/>
                </a:ext>
              </a:extLst>
            </p:cNvPr>
            <p:cNvCxnSpPr/>
            <p:nvPr/>
          </p:nvCxnSpPr>
          <p:spPr>
            <a:xfrm>
              <a:off x="4248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xmlns="" id="{E51E25F0-7CDD-4D39-B842-4B6FC0403556}"/>
                </a:ext>
              </a:extLst>
            </p:cNvPr>
            <p:cNvCxnSpPr/>
            <p:nvPr/>
          </p:nvCxnSpPr>
          <p:spPr>
            <a:xfrm>
              <a:off x="4140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xmlns="" id="{D93C5455-BEF4-4465-9590-1E3B3A75FFDA}"/>
                </a:ext>
              </a:extLst>
            </p:cNvPr>
            <p:cNvCxnSpPr/>
            <p:nvPr/>
          </p:nvCxnSpPr>
          <p:spPr>
            <a:xfrm>
              <a:off x="4032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xmlns="" id="{E703BE81-EC9C-4229-A172-08CD2176E8B3}"/>
                </a:ext>
              </a:extLst>
            </p:cNvPr>
            <p:cNvSpPr/>
            <p:nvPr/>
          </p:nvSpPr>
          <p:spPr>
            <a:xfrm>
              <a:off x="4968000" y="5474132"/>
              <a:ext cx="1224000" cy="360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xmlns="" id="{7DC921D4-E94E-4B05-A1F4-18E6DEABE345}"/>
                </a:ext>
              </a:extLst>
            </p:cNvPr>
            <p:cNvSpPr/>
            <p:nvPr/>
          </p:nvSpPr>
          <p:spPr>
            <a:xfrm>
              <a:off x="5040000" y="5546132"/>
              <a:ext cx="216000" cy="21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xmlns="" id="{B67DEE55-E112-4B91-B7F2-06FEFF20C539}"/>
                </a:ext>
              </a:extLst>
            </p:cNvPr>
            <p:cNvCxnSpPr/>
            <p:nvPr/>
          </p:nvCxnSpPr>
          <p:spPr>
            <a:xfrm>
              <a:off x="5976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xmlns="" id="{05B144D2-25D5-411A-99FB-3AB24F02560B}"/>
                </a:ext>
              </a:extLst>
            </p:cNvPr>
            <p:cNvCxnSpPr/>
            <p:nvPr/>
          </p:nvCxnSpPr>
          <p:spPr>
            <a:xfrm>
              <a:off x="5868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xmlns="" id="{6DF7127E-5741-462C-90EA-DD36F1E37F76}"/>
                </a:ext>
              </a:extLst>
            </p:cNvPr>
            <p:cNvCxnSpPr/>
            <p:nvPr/>
          </p:nvCxnSpPr>
          <p:spPr>
            <a:xfrm>
              <a:off x="5760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xmlns="" id="{9128A6C0-D9D0-44EE-ACC1-3924A96C7EA0}"/>
                </a:ext>
              </a:extLst>
            </p:cNvPr>
            <p:cNvCxnSpPr/>
            <p:nvPr/>
          </p:nvCxnSpPr>
          <p:spPr>
            <a:xfrm>
              <a:off x="5652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xmlns="" id="{BDA89262-3E6A-4DCF-B0C0-E4CBEA729A6C}"/>
                </a:ext>
              </a:extLst>
            </p:cNvPr>
            <p:cNvCxnSpPr/>
            <p:nvPr/>
          </p:nvCxnSpPr>
          <p:spPr>
            <a:xfrm>
              <a:off x="5544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xmlns="" id="{5F1D9942-49AC-4607-8438-E654B4AAF490}"/>
                </a:ext>
              </a:extLst>
            </p:cNvPr>
            <p:cNvSpPr/>
            <p:nvPr/>
          </p:nvSpPr>
          <p:spPr>
            <a:xfrm>
              <a:off x="6336000" y="5474132"/>
              <a:ext cx="1224000" cy="360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xmlns="" id="{EC215684-6109-4790-AED8-14C1149AC84D}"/>
                </a:ext>
              </a:extLst>
            </p:cNvPr>
            <p:cNvSpPr/>
            <p:nvPr/>
          </p:nvSpPr>
          <p:spPr>
            <a:xfrm>
              <a:off x="6408000" y="5546132"/>
              <a:ext cx="216000" cy="21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xmlns="" id="{618F5BFC-863E-438F-B731-C260DF59CE41}"/>
                </a:ext>
              </a:extLst>
            </p:cNvPr>
            <p:cNvCxnSpPr/>
            <p:nvPr/>
          </p:nvCxnSpPr>
          <p:spPr>
            <a:xfrm>
              <a:off x="7344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xmlns="" id="{E7A0EEC9-6C15-4CA7-B29E-9FC341E8DAD5}"/>
                </a:ext>
              </a:extLst>
            </p:cNvPr>
            <p:cNvCxnSpPr/>
            <p:nvPr/>
          </p:nvCxnSpPr>
          <p:spPr>
            <a:xfrm>
              <a:off x="7236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xmlns="" id="{E9F694DF-2A86-46A1-BEBE-C26AF20863A8}"/>
                </a:ext>
              </a:extLst>
            </p:cNvPr>
            <p:cNvCxnSpPr/>
            <p:nvPr/>
          </p:nvCxnSpPr>
          <p:spPr>
            <a:xfrm>
              <a:off x="7128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xmlns="" id="{CC1CE749-ADED-4E47-8E72-45896A5FEBD1}"/>
                </a:ext>
              </a:extLst>
            </p:cNvPr>
            <p:cNvCxnSpPr/>
            <p:nvPr/>
          </p:nvCxnSpPr>
          <p:spPr>
            <a:xfrm>
              <a:off x="7020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xmlns="" id="{B0304BC0-669C-4F58-9899-ECCE3B9EF792}"/>
                </a:ext>
              </a:extLst>
            </p:cNvPr>
            <p:cNvCxnSpPr/>
            <p:nvPr/>
          </p:nvCxnSpPr>
          <p:spPr>
            <a:xfrm>
              <a:off x="6912000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xmlns="" id="{73625FE8-C608-43BB-BB94-828465D78CA0}"/>
                </a:ext>
              </a:extLst>
            </p:cNvPr>
            <p:cNvSpPr/>
            <p:nvPr/>
          </p:nvSpPr>
          <p:spPr>
            <a:xfrm>
              <a:off x="4968000" y="5906132"/>
              <a:ext cx="1224000" cy="360000"/>
            </a:xfrm>
            <a:prstGeom prst="roundRect">
              <a:avLst/>
            </a:prstGeom>
            <a:solidFill>
              <a:srgbClr val="FFFF00"/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1" name="Rectangle: Rounded Corners 70">
              <a:extLst>
                <a:ext uri="{FF2B5EF4-FFF2-40B4-BE49-F238E27FC236}">
                  <a16:creationId xmlns:a16="http://schemas.microsoft.com/office/drawing/2014/main" xmlns="" id="{C8C62756-E441-4B37-B363-F5F8F14E2593}"/>
                </a:ext>
              </a:extLst>
            </p:cNvPr>
            <p:cNvSpPr/>
            <p:nvPr/>
          </p:nvSpPr>
          <p:spPr>
            <a:xfrm>
              <a:off x="5040000" y="5978132"/>
              <a:ext cx="216000" cy="21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xmlns="" id="{9FB4A7EE-B02C-465B-A63D-41A7A6ABF9C7}"/>
                </a:ext>
              </a:extLst>
            </p:cNvPr>
            <p:cNvCxnSpPr/>
            <p:nvPr/>
          </p:nvCxnSpPr>
          <p:spPr>
            <a:xfrm>
              <a:off x="5976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xmlns="" id="{40D9C4E0-54C8-4610-9392-300769DB4705}"/>
                </a:ext>
              </a:extLst>
            </p:cNvPr>
            <p:cNvCxnSpPr/>
            <p:nvPr/>
          </p:nvCxnSpPr>
          <p:spPr>
            <a:xfrm>
              <a:off x="5868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xmlns="" id="{3D0D6B66-78F4-453D-9EB1-FD0FE06ABE11}"/>
                </a:ext>
              </a:extLst>
            </p:cNvPr>
            <p:cNvCxnSpPr/>
            <p:nvPr/>
          </p:nvCxnSpPr>
          <p:spPr>
            <a:xfrm>
              <a:off x="5760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xmlns="" id="{8EE0B1D8-183E-4370-8EDA-20FBD008EAFF}"/>
                </a:ext>
              </a:extLst>
            </p:cNvPr>
            <p:cNvCxnSpPr/>
            <p:nvPr/>
          </p:nvCxnSpPr>
          <p:spPr>
            <a:xfrm>
              <a:off x="5652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xmlns="" id="{1E947F35-846A-4773-A178-BE58E56C1A57}"/>
                </a:ext>
              </a:extLst>
            </p:cNvPr>
            <p:cNvCxnSpPr/>
            <p:nvPr/>
          </p:nvCxnSpPr>
          <p:spPr>
            <a:xfrm>
              <a:off x="5544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xmlns="" id="{D1D3D5A4-BC1B-4DDA-B2E9-1AC49F1A2F23}"/>
                </a:ext>
              </a:extLst>
            </p:cNvPr>
            <p:cNvSpPr/>
            <p:nvPr/>
          </p:nvSpPr>
          <p:spPr>
            <a:xfrm>
              <a:off x="6336000" y="5906132"/>
              <a:ext cx="1224000" cy="360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xmlns="" id="{A6F0F265-7666-4EB3-BD69-69075DFF11B9}"/>
                </a:ext>
              </a:extLst>
            </p:cNvPr>
            <p:cNvSpPr/>
            <p:nvPr/>
          </p:nvSpPr>
          <p:spPr>
            <a:xfrm>
              <a:off x="6408000" y="5978132"/>
              <a:ext cx="216000" cy="21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xmlns="" id="{028CAA1E-4915-43D8-9B5E-28CB3AF9F0ED}"/>
                </a:ext>
              </a:extLst>
            </p:cNvPr>
            <p:cNvCxnSpPr/>
            <p:nvPr/>
          </p:nvCxnSpPr>
          <p:spPr>
            <a:xfrm>
              <a:off x="7344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xmlns="" id="{86D1AF5C-4E01-4369-A8B0-DF03AB15D8FF}"/>
                </a:ext>
              </a:extLst>
            </p:cNvPr>
            <p:cNvCxnSpPr/>
            <p:nvPr/>
          </p:nvCxnSpPr>
          <p:spPr>
            <a:xfrm>
              <a:off x="7236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xmlns="" id="{4BDB9BEF-EE29-4C32-BF8E-E653964B27C1}"/>
                </a:ext>
              </a:extLst>
            </p:cNvPr>
            <p:cNvCxnSpPr/>
            <p:nvPr/>
          </p:nvCxnSpPr>
          <p:spPr>
            <a:xfrm>
              <a:off x="7128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xmlns="" id="{FCB2A12C-D058-4BB8-8EDA-7451943CECBB}"/>
                </a:ext>
              </a:extLst>
            </p:cNvPr>
            <p:cNvCxnSpPr/>
            <p:nvPr/>
          </p:nvCxnSpPr>
          <p:spPr>
            <a:xfrm>
              <a:off x="7020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xmlns="" id="{B689C2CE-2275-4C02-9F5D-EB3088B57790}"/>
                </a:ext>
              </a:extLst>
            </p:cNvPr>
            <p:cNvCxnSpPr/>
            <p:nvPr/>
          </p:nvCxnSpPr>
          <p:spPr>
            <a:xfrm>
              <a:off x="6912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Rectangle: Rounded Corners 110">
              <a:extLst>
                <a:ext uri="{FF2B5EF4-FFF2-40B4-BE49-F238E27FC236}">
                  <a16:creationId xmlns:a16="http://schemas.microsoft.com/office/drawing/2014/main" xmlns="" id="{47744FFD-41BF-43B4-98B9-05E21E3A3547}"/>
                </a:ext>
              </a:extLst>
            </p:cNvPr>
            <p:cNvSpPr/>
            <p:nvPr/>
          </p:nvSpPr>
          <p:spPr>
            <a:xfrm>
              <a:off x="10622735" y="5474132"/>
              <a:ext cx="1224000" cy="360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2" name="Rectangle: Rounded Corners 111">
              <a:extLst>
                <a:ext uri="{FF2B5EF4-FFF2-40B4-BE49-F238E27FC236}">
                  <a16:creationId xmlns:a16="http://schemas.microsoft.com/office/drawing/2014/main" xmlns="" id="{648AFED3-B0BE-4DB6-90F3-17A9D5DB38DD}"/>
                </a:ext>
              </a:extLst>
            </p:cNvPr>
            <p:cNvSpPr/>
            <p:nvPr/>
          </p:nvSpPr>
          <p:spPr>
            <a:xfrm>
              <a:off x="10694735" y="5546132"/>
              <a:ext cx="216000" cy="21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xmlns="" id="{14751057-991E-4453-9351-01B2B2000F49}"/>
                </a:ext>
              </a:extLst>
            </p:cNvPr>
            <p:cNvCxnSpPr/>
            <p:nvPr/>
          </p:nvCxnSpPr>
          <p:spPr>
            <a:xfrm>
              <a:off x="11630735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xmlns="" id="{7003021B-F76E-456D-A353-A521F191ACCD}"/>
                </a:ext>
              </a:extLst>
            </p:cNvPr>
            <p:cNvCxnSpPr/>
            <p:nvPr/>
          </p:nvCxnSpPr>
          <p:spPr>
            <a:xfrm>
              <a:off x="11522735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xmlns="" id="{E481E570-CCCD-4E06-98E8-57C899826134}"/>
                </a:ext>
              </a:extLst>
            </p:cNvPr>
            <p:cNvCxnSpPr/>
            <p:nvPr/>
          </p:nvCxnSpPr>
          <p:spPr>
            <a:xfrm>
              <a:off x="11414735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xmlns="" id="{5EE42B7C-3925-4F34-AB40-6D9C952F9366}"/>
                </a:ext>
              </a:extLst>
            </p:cNvPr>
            <p:cNvCxnSpPr/>
            <p:nvPr/>
          </p:nvCxnSpPr>
          <p:spPr>
            <a:xfrm>
              <a:off x="11306735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xmlns="" id="{851A6CC6-5D11-482B-A37E-A150EC221A26}"/>
                </a:ext>
              </a:extLst>
            </p:cNvPr>
            <p:cNvCxnSpPr/>
            <p:nvPr/>
          </p:nvCxnSpPr>
          <p:spPr>
            <a:xfrm>
              <a:off x="11198735" y="5546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Rectangle: Rounded Corners 118">
              <a:extLst>
                <a:ext uri="{FF2B5EF4-FFF2-40B4-BE49-F238E27FC236}">
                  <a16:creationId xmlns:a16="http://schemas.microsoft.com/office/drawing/2014/main" xmlns="" id="{1CF8796D-A21F-415F-9E8B-130EE5B52640}"/>
                </a:ext>
              </a:extLst>
            </p:cNvPr>
            <p:cNvSpPr/>
            <p:nvPr/>
          </p:nvSpPr>
          <p:spPr>
            <a:xfrm>
              <a:off x="10622735" y="5906132"/>
              <a:ext cx="1224000" cy="360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0" name="Rectangle: Rounded Corners 119">
              <a:extLst>
                <a:ext uri="{FF2B5EF4-FFF2-40B4-BE49-F238E27FC236}">
                  <a16:creationId xmlns:a16="http://schemas.microsoft.com/office/drawing/2014/main" xmlns="" id="{E9C96E05-BA0A-4897-BDFA-A59D084181E4}"/>
                </a:ext>
              </a:extLst>
            </p:cNvPr>
            <p:cNvSpPr/>
            <p:nvPr/>
          </p:nvSpPr>
          <p:spPr>
            <a:xfrm>
              <a:off x="10694735" y="5978132"/>
              <a:ext cx="216000" cy="21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xmlns="" id="{93B723B1-61C1-4133-9E4E-696673735E74}"/>
                </a:ext>
              </a:extLst>
            </p:cNvPr>
            <p:cNvCxnSpPr/>
            <p:nvPr/>
          </p:nvCxnSpPr>
          <p:spPr>
            <a:xfrm>
              <a:off x="11630735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xmlns="" id="{56561042-44E9-40B0-8A41-119C3389B2D4}"/>
                </a:ext>
              </a:extLst>
            </p:cNvPr>
            <p:cNvCxnSpPr/>
            <p:nvPr/>
          </p:nvCxnSpPr>
          <p:spPr>
            <a:xfrm>
              <a:off x="11522735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xmlns="" id="{96F60E40-122D-4E86-B1F1-1672A7FE3F3C}"/>
                </a:ext>
              </a:extLst>
            </p:cNvPr>
            <p:cNvCxnSpPr/>
            <p:nvPr/>
          </p:nvCxnSpPr>
          <p:spPr>
            <a:xfrm>
              <a:off x="11414735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xmlns="" id="{022FA32F-A66D-4E41-A6F4-697207DFB1EF}"/>
                </a:ext>
              </a:extLst>
            </p:cNvPr>
            <p:cNvCxnSpPr/>
            <p:nvPr/>
          </p:nvCxnSpPr>
          <p:spPr>
            <a:xfrm>
              <a:off x="11306735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xmlns="" id="{7153E9DF-C207-4BBF-98C9-D74118BE8EB2}"/>
                </a:ext>
              </a:extLst>
            </p:cNvPr>
            <p:cNvCxnSpPr/>
            <p:nvPr/>
          </p:nvCxnSpPr>
          <p:spPr>
            <a:xfrm>
              <a:off x="11198735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Rectangle: Rounded Corners 126">
              <a:extLst>
                <a:ext uri="{FF2B5EF4-FFF2-40B4-BE49-F238E27FC236}">
                  <a16:creationId xmlns:a16="http://schemas.microsoft.com/office/drawing/2014/main" xmlns="" id="{CBECAD96-32BF-48FA-B4A0-F5B49F446468}"/>
                </a:ext>
              </a:extLst>
            </p:cNvPr>
            <p:cNvSpPr/>
            <p:nvPr/>
          </p:nvSpPr>
          <p:spPr>
            <a:xfrm>
              <a:off x="9252000" y="5479969"/>
              <a:ext cx="1224000" cy="360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8" name="Rectangle: Rounded Corners 127">
              <a:extLst>
                <a:ext uri="{FF2B5EF4-FFF2-40B4-BE49-F238E27FC236}">
                  <a16:creationId xmlns:a16="http://schemas.microsoft.com/office/drawing/2014/main" xmlns="" id="{D774A1D8-D211-494C-A044-9A1EE8B21D47}"/>
                </a:ext>
              </a:extLst>
            </p:cNvPr>
            <p:cNvSpPr/>
            <p:nvPr/>
          </p:nvSpPr>
          <p:spPr>
            <a:xfrm>
              <a:off x="9324000" y="5551969"/>
              <a:ext cx="216000" cy="21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xmlns="" id="{C8407F4E-3BC4-44BA-9356-CE85FA548782}"/>
                </a:ext>
              </a:extLst>
            </p:cNvPr>
            <p:cNvCxnSpPr/>
            <p:nvPr/>
          </p:nvCxnSpPr>
          <p:spPr>
            <a:xfrm>
              <a:off x="10260000" y="5551969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xmlns="" id="{8C69CE38-7140-4D9E-B96A-E67562ABD373}"/>
                </a:ext>
              </a:extLst>
            </p:cNvPr>
            <p:cNvCxnSpPr/>
            <p:nvPr/>
          </p:nvCxnSpPr>
          <p:spPr>
            <a:xfrm>
              <a:off x="10152000" y="5551969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xmlns="" id="{D491BE66-F850-4E56-9CCF-91BE1DEFE094}"/>
                </a:ext>
              </a:extLst>
            </p:cNvPr>
            <p:cNvCxnSpPr/>
            <p:nvPr/>
          </p:nvCxnSpPr>
          <p:spPr>
            <a:xfrm>
              <a:off x="10044000" y="5551969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xmlns="" id="{79941ADE-2A04-4582-B644-20AAF3748ACE}"/>
                </a:ext>
              </a:extLst>
            </p:cNvPr>
            <p:cNvCxnSpPr/>
            <p:nvPr/>
          </p:nvCxnSpPr>
          <p:spPr>
            <a:xfrm>
              <a:off x="9936000" y="5551969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xmlns="" id="{2800E4F7-A92D-4A0F-B9A4-02B2BE125B3C}"/>
                </a:ext>
              </a:extLst>
            </p:cNvPr>
            <p:cNvCxnSpPr/>
            <p:nvPr/>
          </p:nvCxnSpPr>
          <p:spPr>
            <a:xfrm>
              <a:off x="9828000" y="5551969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Rectangle: Rounded Corners 134">
              <a:extLst>
                <a:ext uri="{FF2B5EF4-FFF2-40B4-BE49-F238E27FC236}">
                  <a16:creationId xmlns:a16="http://schemas.microsoft.com/office/drawing/2014/main" xmlns="" id="{7F96BD49-F7F6-473C-95AB-D7A297043DFF}"/>
                </a:ext>
              </a:extLst>
            </p:cNvPr>
            <p:cNvSpPr/>
            <p:nvPr/>
          </p:nvSpPr>
          <p:spPr>
            <a:xfrm>
              <a:off x="9252000" y="5906132"/>
              <a:ext cx="1224000" cy="360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6" name="Rectangle: Rounded Corners 135">
              <a:extLst>
                <a:ext uri="{FF2B5EF4-FFF2-40B4-BE49-F238E27FC236}">
                  <a16:creationId xmlns:a16="http://schemas.microsoft.com/office/drawing/2014/main" xmlns="" id="{746CF4BB-4BC4-472F-8CC0-46DE3159A9BB}"/>
                </a:ext>
              </a:extLst>
            </p:cNvPr>
            <p:cNvSpPr/>
            <p:nvPr/>
          </p:nvSpPr>
          <p:spPr>
            <a:xfrm>
              <a:off x="9324000" y="5978132"/>
              <a:ext cx="216000" cy="21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xmlns="" id="{F6EFFB3E-FCE2-4C53-A0D1-0061B54B3999}"/>
                </a:ext>
              </a:extLst>
            </p:cNvPr>
            <p:cNvCxnSpPr/>
            <p:nvPr/>
          </p:nvCxnSpPr>
          <p:spPr>
            <a:xfrm>
              <a:off x="10260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xmlns="" id="{7B7AD732-9B37-406F-B945-0ABB5108E5D0}"/>
                </a:ext>
              </a:extLst>
            </p:cNvPr>
            <p:cNvCxnSpPr/>
            <p:nvPr/>
          </p:nvCxnSpPr>
          <p:spPr>
            <a:xfrm>
              <a:off x="10152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xmlns="" id="{CA1906AB-782D-4CAF-93D7-3A2EDC1E5E1F}"/>
                </a:ext>
              </a:extLst>
            </p:cNvPr>
            <p:cNvCxnSpPr/>
            <p:nvPr/>
          </p:nvCxnSpPr>
          <p:spPr>
            <a:xfrm>
              <a:off x="10044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xmlns="" id="{227EE714-A6A2-4636-BDB2-723C3323DF20}"/>
                </a:ext>
              </a:extLst>
            </p:cNvPr>
            <p:cNvCxnSpPr/>
            <p:nvPr/>
          </p:nvCxnSpPr>
          <p:spPr>
            <a:xfrm>
              <a:off x="9936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xmlns="" id="{403EDAFE-CC6C-4F0B-8BD8-CD077EF6B33D}"/>
                </a:ext>
              </a:extLst>
            </p:cNvPr>
            <p:cNvCxnSpPr/>
            <p:nvPr/>
          </p:nvCxnSpPr>
          <p:spPr>
            <a:xfrm>
              <a:off x="9828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Rectangle: Rounded Corners 142">
              <a:extLst>
                <a:ext uri="{FF2B5EF4-FFF2-40B4-BE49-F238E27FC236}">
                  <a16:creationId xmlns:a16="http://schemas.microsoft.com/office/drawing/2014/main" xmlns="" id="{CA1BFEB0-E32D-4188-8874-04CFCB3F3285}"/>
                </a:ext>
              </a:extLst>
            </p:cNvPr>
            <p:cNvSpPr/>
            <p:nvPr/>
          </p:nvSpPr>
          <p:spPr>
            <a:xfrm>
              <a:off x="7848000" y="5468295"/>
              <a:ext cx="1224000" cy="360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4" name="Rectangle: Rounded Corners 143">
              <a:extLst>
                <a:ext uri="{FF2B5EF4-FFF2-40B4-BE49-F238E27FC236}">
                  <a16:creationId xmlns:a16="http://schemas.microsoft.com/office/drawing/2014/main" xmlns="" id="{42EDE49F-A61D-498B-876C-D871F213BF8F}"/>
                </a:ext>
              </a:extLst>
            </p:cNvPr>
            <p:cNvSpPr/>
            <p:nvPr/>
          </p:nvSpPr>
          <p:spPr>
            <a:xfrm>
              <a:off x="7920000" y="5540295"/>
              <a:ext cx="216000" cy="21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xmlns="" id="{0C6CE1F0-21A9-48AE-9D97-07F9E3E5F9B7}"/>
                </a:ext>
              </a:extLst>
            </p:cNvPr>
            <p:cNvCxnSpPr/>
            <p:nvPr/>
          </p:nvCxnSpPr>
          <p:spPr>
            <a:xfrm>
              <a:off x="8856000" y="5540295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xmlns="" id="{68F8A97C-41CA-4A89-B69E-94CFA62662B5}"/>
                </a:ext>
              </a:extLst>
            </p:cNvPr>
            <p:cNvCxnSpPr/>
            <p:nvPr/>
          </p:nvCxnSpPr>
          <p:spPr>
            <a:xfrm>
              <a:off x="8748000" y="5540295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xmlns="" id="{A121E464-ECF9-47FD-B463-8E569971D1FA}"/>
                </a:ext>
              </a:extLst>
            </p:cNvPr>
            <p:cNvCxnSpPr/>
            <p:nvPr/>
          </p:nvCxnSpPr>
          <p:spPr>
            <a:xfrm>
              <a:off x="8640000" y="5540295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xmlns="" id="{8737F838-0653-4B5E-949C-6AD8349AC992}"/>
                </a:ext>
              </a:extLst>
            </p:cNvPr>
            <p:cNvCxnSpPr/>
            <p:nvPr/>
          </p:nvCxnSpPr>
          <p:spPr>
            <a:xfrm>
              <a:off x="8532000" y="5540295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xmlns="" id="{B14C363F-986E-4469-933B-4A2D0FD1BAFF}"/>
                </a:ext>
              </a:extLst>
            </p:cNvPr>
            <p:cNvCxnSpPr/>
            <p:nvPr/>
          </p:nvCxnSpPr>
          <p:spPr>
            <a:xfrm>
              <a:off x="8424000" y="5540295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Rectangle: Rounded Corners 150">
              <a:extLst>
                <a:ext uri="{FF2B5EF4-FFF2-40B4-BE49-F238E27FC236}">
                  <a16:creationId xmlns:a16="http://schemas.microsoft.com/office/drawing/2014/main" xmlns="" id="{53C615C0-2F1E-465D-AEAC-D93684D948EB}"/>
                </a:ext>
              </a:extLst>
            </p:cNvPr>
            <p:cNvSpPr/>
            <p:nvPr/>
          </p:nvSpPr>
          <p:spPr>
            <a:xfrm>
              <a:off x="7848000" y="5906132"/>
              <a:ext cx="1224000" cy="360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2" name="Rectangle: Rounded Corners 151">
              <a:extLst>
                <a:ext uri="{FF2B5EF4-FFF2-40B4-BE49-F238E27FC236}">
                  <a16:creationId xmlns:a16="http://schemas.microsoft.com/office/drawing/2014/main" xmlns="" id="{99C614EE-C951-4FBD-81A7-F10BD36ED21B}"/>
                </a:ext>
              </a:extLst>
            </p:cNvPr>
            <p:cNvSpPr/>
            <p:nvPr/>
          </p:nvSpPr>
          <p:spPr>
            <a:xfrm>
              <a:off x="7920000" y="5978132"/>
              <a:ext cx="216000" cy="21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xmlns="" id="{BA883D0F-F7CD-48DC-88D7-48C7DE962A96}"/>
                </a:ext>
              </a:extLst>
            </p:cNvPr>
            <p:cNvCxnSpPr/>
            <p:nvPr/>
          </p:nvCxnSpPr>
          <p:spPr>
            <a:xfrm>
              <a:off x="8856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xmlns="" id="{64A7BA95-F817-4C8F-9475-1719DF8163D1}"/>
                </a:ext>
              </a:extLst>
            </p:cNvPr>
            <p:cNvCxnSpPr/>
            <p:nvPr/>
          </p:nvCxnSpPr>
          <p:spPr>
            <a:xfrm>
              <a:off x="8748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xmlns="" id="{4AD1D432-32AD-4F30-9DBE-2A5FAD2B6F53}"/>
                </a:ext>
              </a:extLst>
            </p:cNvPr>
            <p:cNvCxnSpPr/>
            <p:nvPr/>
          </p:nvCxnSpPr>
          <p:spPr>
            <a:xfrm>
              <a:off x="8640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xmlns="" id="{3DDD2924-9E2C-4E94-A8E6-348FB5C61E16}"/>
                </a:ext>
              </a:extLst>
            </p:cNvPr>
            <p:cNvCxnSpPr/>
            <p:nvPr/>
          </p:nvCxnSpPr>
          <p:spPr>
            <a:xfrm>
              <a:off x="8532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xmlns="" id="{89E2D859-DD89-4263-AB39-C89597340004}"/>
                </a:ext>
              </a:extLst>
            </p:cNvPr>
            <p:cNvCxnSpPr/>
            <p:nvPr/>
          </p:nvCxnSpPr>
          <p:spPr>
            <a:xfrm>
              <a:off x="8424000" y="5978132"/>
              <a:ext cx="0" cy="216000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ectangle: Rounded Corners 94">
              <a:extLst>
                <a:ext uri="{FF2B5EF4-FFF2-40B4-BE49-F238E27FC236}">
                  <a16:creationId xmlns:a16="http://schemas.microsoft.com/office/drawing/2014/main" xmlns="" id="{6D0828DF-BED4-48DC-80CA-45F37DB73A5C}"/>
                </a:ext>
              </a:extLst>
            </p:cNvPr>
            <p:cNvSpPr/>
            <p:nvPr/>
          </p:nvSpPr>
          <p:spPr>
            <a:xfrm>
              <a:off x="720000" y="5510132"/>
              <a:ext cx="11124000" cy="756000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25000">
                  <a:srgbClr val="FBFCFE">
                    <a:alpha val="90000"/>
                  </a:srgbClr>
                </a:gs>
                <a:gs pos="75000">
                  <a:schemeClr val="bg1">
                    <a:alpha val="9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63500">
              <a:solidFill>
                <a:schemeClr val="bg1">
                  <a:lumMod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accent5">
                      <a:lumMod val="50000"/>
                    </a:schemeClr>
                  </a:solidFill>
                </a:rPr>
                <a:t> control nodes 		</a:t>
              </a:r>
              <a:r>
                <a:rPr lang="en-US" sz="2800" b="1" dirty="0">
                  <a:solidFill>
                    <a:schemeClr val="accent5">
                      <a:lumMod val="50000"/>
                    </a:schemeClr>
                  </a:solidFill>
                </a:rPr>
                <a:t>bare metal</a:t>
              </a:r>
              <a:r>
                <a:rPr lang="en-US" sz="1600" b="1" dirty="0">
                  <a:solidFill>
                    <a:schemeClr val="accent5">
                      <a:lumMod val="50000"/>
                    </a:schemeClr>
                  </a:solidFill>
                </a:rPr>
                <a:t> 		compute nodes</a:t>
              </a:r>
              <a:endParaRPr lang="de-DE" sz="1600" b="1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34" name="Rectangle: Rounded Corners 133">
              <a:extLst>
                <a:ext uri="{FF2B5EF4-FFF2-40B4-BE49-F238E27FC236}">
                  <a16:creationId xmlns:a16="http://schemas.microsoft.com/office/drawing/2014/main" xmlns="" id="{0AA1BBB4-CD79-44FF-882B-F2B021B8D70B}"/>
                </a:ext>
              </a:extLst>
            </p:cNvPr>
            <p:cNvSpPr/>
            <p:nvPr/>
          </p:nvSpPr>
          <p:spPr>
            <a:xfrm>
              <a:off x="10152000" y="3530132"/>
              <a:ext cx="1692000" cy="1191315"/>
            </a:xfrm>
            <a:prstGeom prst="roundRect">
              <a:avLst>
                <a:gd name="adj" fmla="val 9993"/>
              </a:avLst>
            </a:prstGeom>
            <a:solidFill>
              <a:schemeClr val="bg1">
                <a:lumMod val="95000"/>
              </a:schemeClr>
            </a:solidFill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Sandboxes for dev and tests</a:t>
              </a:r>
            </a:p>
            <a:p>
              <a:pPr algn="ctr"/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(OOM, TIFG, OTIC)</a:t>
              </a:r>
              <a:endPara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7041318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xmlns="" id="{13B93E56-4065-4006-B59C-12D744A10C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678832"/>
              </p:ext>
            </p:extLst>
          </p:nvPr>
        </p:nvGraphicFramePr>
        <p:xfrm>
          <a:off x="112292" y="1065847"/>
          <a:ext cx="9787165" cy="532862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54247">
                  <a:extLst>
                    <a:ext uri="{9D8B030D-6E8A-4147-A177-3AD203B41FA5}">
                      <a16:colId xmlns:a16="http://schemas.microsoft.com/office/drawing/2014/main" xmlns="" val="2605477700"/>
                    </a:ext>
                  </a:extLst>
                </a:gridCol>
                <a:gridCol w="1516246">
                  <a:extLst>
                    <a:ext uri="{9D8B030D-6E8A-4147-A177-3AD203B41FA5}">
                      <a16:colId xmlns:a16="http://schemas.microsoft.com/office/drawing/2014/main" xmlns="" val="4123702073"/>
                    </a:ext>
                  </a:extLst>
                </a:gridCol>
                <a:gridCol w="987126">
                  <a:extLst>
                    <a:ext uri="{9D8B030D-6E8A-4147-A177-3AD203B41FA5}">
                      <a16:colId xmlns:a16="http://schemas.microsoft.com/office/drawing/2014/main" xmlns="" val="2439685919"/>
                    </a:ext>
                  </a:extLst>
                </a:gridCol>
                <a:gridCol w="2131904">
                  <a:extLst>
                    <a:ext uri="{9D8B030D-6E8A-4147-A177-3AD203B41FA5}">
                      <a16:colId xmlns:a16="http://schemas.microsoft.com/office/drawing/2014/main" xmlns="" val="2402448822"/>
                    </a:ext>
                  </a:extLst>
                </a:gridCol>
                <a:gridCol w="1760437">
                  <a:extLst>
                    <a:ext uri="{9D8B030D-6E8A-4147-A177-3AD203B41FA5}">
                      <a16:colId xmlns:a16="http://schemas.microsoft.com/office/drawing/2014/main" xmlns="" val="701962404"/>
                    </a:ext>
                  </a:extLst>
                </a:gridCol>
                <a:gridCol w="1437205">
                  <a:extLst>
                    <a:ext uri="{9D8B030D-6E8A-4147-A177-3AD203B41FA5}">
                      <a16:colId xmlns:a16="http://schemas.microsoft.com/office/drawing/2014/main" xmlns="" val="3449067353"/>
                    </a:ext>
                  </a:extLst>
                </a:gridCol>
              </a:tblGrid>
              <a:tr h="237795">
                <a:tc>
                  <a:txBody>
                    <a:bodyPr/>
                    <a:lstStyle/>
                    <a:p>
                      <a:pPr algn="ctr"/>
                      <a:r>
                        <a:rPr lang="en-IN" sz="1200" dirty="0"/>
                        <a:t>SMO component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dirty="0"/>
                        <a:t>Protocol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dirty="0"/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dirty="0"/>
                        <a:t>O-RAN-SC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dirty="0"/>
                        <a:t>ONAP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dirty="0"/>
                        <a:t>others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212453728"/>
                  </a:ext>
                </a:extLst>
              </a:tr>
              <a:tr h="274119">
                <a:tc>
                  <a:txBody>
                    <a:bodyPr/>
                    <a:lstStyle/>
                    <a:p>
                      <a:r>
                        <a:rPr lang="en-IE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A1 Policy Mgmt Service</a:t>
                      </a:r>
                      <a:endParaRPr lang="en-IN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REST / DMaaP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mandatory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Non-RT-RIC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CCSDK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472289012"/>
                  </a:ext>
                </a:extLst>
              </a:tr>
              <a:tr h="396326">
                <a:tc>
                  <a:txBody>
                    <a:bodyPr/>
                    <a:lstStyle/>
                    <a:p>
                      <a:r>
                        <a:rPr lang="en-IN" sz="1200" dirty="0"/>
                        <a:t>A1 Adaptor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 err="1"/>
                        <a:t>RESTConf</a:t>
                      </a:r>
                      <a:r>
                        <a:rPr lang="en-IN" sz="1200" dirty="0"/>
                        <a:t>/YANG </a:t>
                      </a:r>
                      <a:r>
                        <a:rPr lang="en-IN" sz="1100" dirty="0"/>
                        <a:t>(Internal interface)</a:t>
                      </a:r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mandatory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Non-RT-RIC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CCSDK/SDNC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/>
                        <a:t/>
                      </a:r>
                      <a:br>
                        <a:rPr lang="en-IN" sz="1200"/>
                      </a:br>
                      <a:endParaRPr lang="en-IN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494291645"/>
                  </a:ext>
                </a:extLst>
              </a:tr>
              <a:tr h="396326">
                <a:tc>
                  <a:txBody>
                    <a:bodyPr/>
                    <a:lstStyle/>
                    <a:p>
                      <a:r>
                        <a:rPr lang="en-IN" sz="1200" dirty="0"/>
                        <a:t>A1 Control Panel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Web application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mandatory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(near-rt)RIC Dashboard </a:t>
                      </a:r>
                      <a:br>
                        <a:rPr lang="en-IN" sz="1200" dirty="0"/>
                      </a:br>
                      <a:r>
                        <a:rPr lang="en-IN" sz="1200" dirty="0"/>
                        <a:t>NONRTRIC Control Panel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/>
                      </a:r>
                      <a:br>
                        <a:rPr lang="en-IN" sz="1200" dirty="0"/>
                      </a:br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/>
                      </a:r>
                      <a:br>
                        <a:rPr lang="en-IN" sz="1200" dirty="0"/>
                      </a:br>
                      <a:endParaRPr lang="en-IN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502192423"/>
                  </a:ext>
                </a:extLst>
              </a:tr>
              <a:tr h="396326">
                <a:tc>
                  <a:txBody>
                    <a:bodyPr/>
                    <a:lstStyle/>
                    <a:p>
                      <a:r>
                        <a:rPr lang="en-IN" sz="1200" dirty="0"/>
                        <a:t>O1 </a:t>
                      </a:r>
                      <a:r>
                        <a:rPr lang="en-IN" sz="1200" dirty="0" err="1"/>
                        <a:t>NetConf</a:t>
                      </a:r>
                      <a:r>
                        <a:rPr lang="en-IN" sz="1200" dirty="0"/>
                        <a:t>/YANG termination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 err="1"/>
                        <a:t>NetConf</a:t>
                      </a:r>
                      <a:r>
                        <a:rPr lang="en-IN" sz="1200" dirty="0"/>
                        <a:t>/YANG client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mandatory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(As per ONAP)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ODL/CCSDK/SDNC</a:t>
                      </a:r>
                      <a:endParaRPr lang="en-IN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ODL</a:t>
                      </a:r>
                      <a:br>
                        <a:rPr lang="en-IN" sz="1200" dirty="0"/>
                      </a:br>
                      <a:r>
                        <a:rPr lang="en-IN" sz="1200" dirty="0"/>
                        <a:t>Apache </a:t>
                      </a:r>
                      <a:r>
                        <a:rPr lang="en-IN" sz="1200" dirty="0" err="1"/>
                        <a:t>Karaf</a:t>
                      </a:r>
                      <a:endParaRPr lang="en-IN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188043582"/>
                  </a:ext>
                </a:extLst>
              </a:tr>
              <a:tr h="396326">
                <a:tc>
                  <a:txBody>
                    <a:bodyPr/>
                    <a:lstStyle/>
                    <a:p>
                      <a:r>
                        <a:rPr lang="en-IN" sz="1200" dirty="0"/>
                        <a:t>O1 VES termination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VES server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mandatory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(As per ONAP)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VES collector </a:t>
                      </a:r>
                      <a:br>
                        <a:rPr lang="en-IN" sz="1200" dirty="0"/>
                      </a:br>
                      <a:r>
                        <a:rPr lang="en-IN" sz="1200" dirty="0"/>
                        <a:t>HV-VES collector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/>
                      </a:r>
                      <a:br>
                        <a:rPr lang="en-IN" sz="1200" dirty="0"/>
                      </a:br>
                      <a:endParaRPr lang="en-IN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531590870"/>
                  </a:ext>
                </a:extLst>
              </a:tr>
              <a:tr h="396326">
                <a:tc>
                  <a:txBody>
                    <a:bodyPr/>
                    <a:lstStyle/>
                    <a:p>
                      <a:r>
                        <a:rPr lang="en-IN" sz="1200" dirty="0"/>
                        <a:t>O1 dashboard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Web application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preferred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ODLUX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/>
                      </a:r>
                      <a:br>
                        <a:rPr lang="en-IN" sz="1200" dirty="0"/>
                      </a:br>
                      <a:endParaRPr lang="en-IN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771821232"/>
                  </a:ext>
                </a:extLst>
              </a:tr>
              <a:tr h="274119">
                <a:tc>
                  <a:txBody>
                    <a:bodyPr/>
                    <a:lstStyle/>
                    <a:p>
                      <a:r>
                        <a:rPr lang="en-IN" sz="1200"/>
                        <a:t>Message bus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REST or Kafka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/>
                        <a:t>mandatory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dirty="0"/>
                        <a:t>(As per ONAP)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 err="1"/>
                        <a:t>DMaaP</a:t>
                      </a:r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Apache Kafka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137523353"/>
                  </a:ext>
                </a:extLst>
              </a:tr>
              <a:tr h="713386">
                <a:tc>
                  <a:txBody>
                    <a:bodyPr/>
                    <a:lstStyle/>
                    <a:p>
                      <a:r>
                        <a:rPr lang="en-IN" sz="1200" dirty="0"/>
                        <a:t>Persistent database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database cluster</a:t>
                      </a:r>
                      <a:br>
                        <a:rPr lang="en-IN" sz="1200" dirty="0"/>
                      </a:br>
                      <a:r>
                        <a:rPr lang="en-IN" sz="1200" dirty="0"/>
                        <a:t>(no-</a:t>
                      </a:r>
                      <a:r>
                        <a:rPr lang="en-IN" sz="1200" dirty="0" err="1"/>
                        <a:t>sql</a:t>
                      </a:r>
                      <a:r>
                        <a:rPr lang="en-IN" sz="1200" dirty="0"/>
                        <a:t>, </a:t>
                      </a:r>
                      <a:r>
                        <a:rPr lang="en-IN" sz="1200" dirty="0" err="1"/>
                        <a:t>sql</a:t>
                      </a:r>
                      <a:r>
                        <a:rPr lang="en-IN" sz="12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/>
                        <a:t>mandatory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(As per ONAP)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ElasticSearch</a:t>
                      </a:r>
                      <a:r>
                        <a:rPr lang="en-US" sz="1200" dirty="0"/>
                        <a:t> for FCAPS</a:t>
                      </a:r>
                      <a:br>
                        <a:rPr lang="en-US" sz="1200" dirty="0"/>
                      </a:br>
                      <a:r>
                        <a:rPr lang="en-US" sz="1200" dirty="0" err="1"/>
                        <a:t>mariaDB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 err="1"/>
                        <a:t>ElasticSearch</a:t>
                      </a:r>
                      <a:r>
                        <a:rPr lang="en-IN" sz="1200" dirty="0"/>
                        <a:t/>
                      </a:r>
                      <a:br>
                        <a:rPr lang="en-IN" sz="1200" dirty="0"/>
                      </a:br>
                      <a:r>
                        <a:rPr lang="en-IN" sz="1200" dirty="0"/>
                        <a:t>MariaDB</a:t>
                      </a:r>
                      <a:br>
                        <a:rPr lang="en-IN" sz="1200" dirty="0"/>
                      </a:br>
                      <a:r>
                        <a:rPr lang="en-IN" sz="1200" dirty="0"/>
                        <a:t>Mongo DB</a:t>
                      </a:r>
                      <a:br>
                        <a:rPr lang="en-IN" sz="1200" dirty="0"/>
                      </a:br>
                      <a:r>
                        <a:rPr lang="en-IN" sz="1200" dirty="0"/>
                        <a:t>MySQL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94679389"/>
                  </a:ext>
                </a:extLst>
              </a:tr>
              <a:tr h="465568">
                <a:tc>
                  <a:txBody>
                    <a:bodyPr/>
                    <a:lstStyle/>
                    <a:p>
                      <a:r>
                        <a:rPr lang="en-IN" sz="1200" dirty="0"/>
                        <a:t>Service provisioning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preferred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/>
                        <a:t/>
                      </a:r>
                      <a:br>
                        <a:rPr lang="en-IN" sz="1200"/>
                      </a:br>
                      <a:endParaRPr lang="en-IN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SO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/>
                      </a:r>
                      <a:br>
                        <a:rPr lang="en-IN" sz="1200" dirty="0"/>
                      </a:br>
                      <a:endParaRPr lang="en-IN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103024593"/>
                  </a:ext>
                </a:extLst>
              </a:tr>
              <a:tr h="465568">
                <a:tc>
                  <a:txBody>
                    <a:bodyPr/>
                    <a:lstStyle/>
                    <a:p>
                      <a:r>
                        <a:rPr lang="en-IN" sz="1200" dirty="0"/>
                        <a:t>Optimization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preferred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/>
                      </a:r>
                      <a:br>
                        <a:rPr lang="en-IN" sz="1200" dirty="0"/>
                      </a:br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/>
                        <a:t>OOF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/>
                        <a:t/>
                      </a:r>
                      <a:br>
                        <a:rPr lang="en-IN" sz="1200"/>
                      </a:br>
                      <a:endParaRPr lang="en-IN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692404498"/>
                  </a:ext>
                </a:extLst>
              </a:tr>
              <a:tr h="465568">
                <a:tc>
                  <a:txBody>
                    <a:bodyPr/>
                    <a:lstStyle/>
                    <a:p>
                      <a:r>
                        <a:rPr lang="en-IN" sz="1200" dirty="0"/>
                        <a:t>Decision Policy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/>
                        <a:t>preferred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/>
                      </a:r>
                      <a:br>
                        <a:rPr lang="en-IN" sz="1200" dirty="0"/>
                      </a:br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ONAP Policy </a:t>
                      </a:r>
                      <a:r>
                        <a:rPr lang="en-IN" sz="1200" dirty="0" err="1"/>
                        <a:t>Frmwk</a:t>
                      </a:r>
                      <a:endParaRPr lang="en-IN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/>
                      </a:r>
                      <a:br>
                        <a:rPr lang="en-IN" sz="1200" dirty="0"/>
                      </a:br>
                      <a:endParaRPr lang="en-IN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917235310"/>
                  </a:ext>
                </a:extLst>
              </a:tr>
            </a:tbl>
          </a:graphicData>
        </a:graphic>
      </p:graphicFrame>
      <p:sp>
        <p:nvSpPr>
          <p:cNvPr id="50" name="TextShape 1">
            <a:extLst>
              <a:ext uri="{FF2B5EF4-FFF2-40B4-BE49-F238E27FC236}">
                <a16:creationId xmlns:a16="http://schemas.microsoft.com/office/drawing/2014/main" xmlns="" id="{7F59D9AB-7E27-422E-AA1B-DC9899CBDA90}"/>
              </a:ext>
            </a:extLst>
          </p:cNvPr>
          <p:cNvSpPr txBox="1"/>
          <p:nvPr/>
        </p:nvSpPr>
        <p:spPr>
          <a:xfrm>
            <a:off x="320842" y="231480"/>
            <a:ext cx="11694696" cy="6397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3200" dirty="0">
                <a:solidFill>
                  <a:schemeClr val="bg1"/>
                </a:solidFill>
              </a:rPr>
              <a:t>SMO components and its mapping to existing open-source projects</a:t>
            </a:r>
            <a:endParaRPr lang="en-US" sz="4800" spc="-1" dirty="0">
              <a:solidFill>
                <a:schemeClr val="bg1"/>
              </a:solidFill>
              <a:latin typeface="Calibri"/>
            </a:endParaRPr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</Template>
  <TotalTime>7692</TotalTime>
  <Words>1272</Words>
  <Application>Microsoft Office PowerPoint</Application>
  <PresentationFormat>Custom</PresentationFormat>
  <Paragraphs>241</Paragraphs>
  <Slides>15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O-RAN-SC OAM: Cloud stack for ONAP and Acumos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</dc:title>
  <dc:creator>Swaminathan S (iDEAS-ER&amp;D)</dc:creator>
  <cp:lastModifiedBy>user</cp:lastModifiedBy>
  <cp:revision>167</cp:revision>
  <dcterms:created xsi:type="dcterms:W3CDTF">2021-03-11T13:15:28Z</dcterms:created>
  <dcterms:modified xsi:type="dcterms:W3CDTF">2021-05-21T10:07:45Z</dcterms:modified>
  <dc:language>en-IN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MSIP_Label_a3599e32-523d-45cf-80c8-50d522cc3338_Application">
    <vt:lpwstr>Microsoft Azure Information Protection</vt:lpwstr>
  </property>
  <property fmtid="{D5CDD505-2E9C-101B-9397-08002B2CF9AE}" pid="8" name="MSIP_Label_a3599e32-523d-45cf-80c8-50d522cc3338_Enabled">
    <vt:lpwstr>True</vt:lpwstr>
  </property>
  <property fmtid="{D5CDD505-2E9C-101B-9397-08002B2CF9AE}" pid="9" name="MSIP_Label_a3599e32-523d-45cf-80c8-50d522cc3338_Extended_MSFT_Method">
    <vt:lpwstr>Manual</vt:lpwstr>
  </property>
  <property fmtid="{D5CDD505-2E9C-101B-9397-08002B2CF9AE}" pid="10" name="MSIP_Label_a3599e32-523d-45cf-80c8-50d522cc3338_Name">
    <vt:lpwstr>Public</vt:lpwstr>
  </property>
  <property fmtid="{D5CDD505-2E9C-101B-9397-08002B2CF9AE}" pid="11" name="MSIP_Label_a3599e32-523d-45cf-80c8-50d522cc3338_Owner">
    <vt:lpwstr>seswam@wipro.com</vt:lpwstr>
  </property>
  <property fmtid="{D5CDD505-2E9C-101B-9397-08002B2CF9AE}" pid="12" name="MSIP_Label_a3599e32-523d-45cf-80c8-50d522cc3338_Ref">
    <vt:lpwstr>https://api.informationprotection.azure.com/api/258ac4e4-146a-411e-9dc8-79a9e12fd6da</vt:lpwstr>
  </property>
  <property fmtid="{D5CDD505-2E9C-101B-9397-08002B2CF9AE}" pid="13" name="MSIP_Label_a3599e32-523d-45cf-80c8-50d522cc3338_SetDate">
    <vt:lpwstr>2018-09-11T17:37:30.8847261+05:30</vt:lpwstr>
  </property>
  <property fmtid="{D5CDD505-2E9C-101B-9397-08002B2CF9AE}" pid="14" name="MSIP_Label_a3599e32-523d-45cf-80c8-50d522cc3338_SiteId">
    <vt:lpwstr>258ac4e4-146a-411e-9dc8-79a9e12fd6da</vt:lpwstr>
  </property>
  <property fmtid="{D5CDD505-2E9C-101B-9397-08002B2CF9AE}" pid="15" name="Notes">
    <vt:i4>2</vt:i4>
  </property>
  <property fmtid="{D5CDD505-2E9C-101B-9397-08002B2CF9AE}" pid="16" name="PresentationFormat">
    <vt:lpwstr>宽屏</vt:lpwstr>
  </property>
  <property fmtid="{D5CDD505-2E9C-101B-9397-08002B2CF9AE}" pid="17" name="ScaleCrop">
    <vt:bool>false</vt:bool>
  </property>
  <property fmtid="{D5CDD505-2E9C-101B-9397-08002B2CF9AE}" pid="18" name="Sensitivity">
    <vt:lpwstr>Public</vt:lpwstr>
  </property>
  <property fmtid="{D5CDD505-2E9C-101B-9397-08002B2CF9AE}" pid="19" name="ShareDoc">
    <vt:bool>false</vt:bool>
  </property>
  <property fmtid="{D5CDD505-2E9C-101B-9397-08002B2CF9AE}" pid="20" name="Slides">
    <vt:i4>8</vt:i4>
  </property>
  <property fmtid="{D5CDD505-2E9C-101B-9397-08002B2CF9AE}" pid="21" name="_2015_ms_pID_725343">
    <vt:lpwstr>(3)/V/vf1zT5QbjzHPHE/Rc755fQrkoQ1vTUjORFu2hBF99Jnz0v0nqEb0J6/+O5hDd/eQvqSRw
PVR1stn3Msv4DFtA6KMAb3Bv02kW6Cis+EmYjEnqYTwnH8hu7ztYwGWvD4df5T93UgdV1+b2
87TAODeC3CbL8+5sd9qmGs2H1yHaZbubX3iqe1BOSgQbGKYOH8+vtdYLAHMnnFh/9VlCnuKw
YEL//Yxs9H/PxJkuS6</vt:lpwstr>
  </property>
  <property fmtid="{D5CDD505-2E9C-101B-9397-08002B2CF9AE}" pid="22" name="_2015_ms_pID_7253431">
    <vt:lpwstr>f/ioyfgjFFLywpaIZb4CGUC0D41BOGknLVSp2kNHKeiu7JSjF1LJPM
RscuiADWfSVVKAMksiRdTLZ0dImrLqmpFlMQXsWWBYq5Rxsdzes5ECfJh8/Ck2bVswiRLGyU
TlIrwyVot937CvBpE3usMAgddpfpHSSGNtAMevQuj7mf4KiqyvfzQSf92LvS5O0GWgOxD9JO
t+A43vqioLE05y03EHBVXVRuJiDMoDOZtF6U</vt:lpwstr>
  </property>
  <property fmtid="{D5CDD505-2E9C-101B-9397-08002B2CF9AE}" pid="23" name="_2015_ms_pID_7253432">
    <vt:lpwstr>Yw==</vt:lpwstr>
  </property>
  <property fmtid="{D5CDD505-2E9C-101B-9397-08002B2CF9AE}" pid="24" name="_change">
    <vt:lpwstr/>
  </property>
  <property fmtid="{D5CDD505-2E9C-101B-9397-08002B2CF9AE}" pid="25" name="_full-control">
    <vt:lpwstr/>
  </property>
  <property fmtid="{D5CDD505-2E9C-101B-9397-08002B2CF9AE}" pid="26" name="_readonly">
    <vt:lpwstr/>
  </property>
  <property fmtid="{D5CDD505-2E9C-101B-9397-08002B2CF9AE}" pid="27" name="sflag">
    <vt:lpwstr>1578281974</vt:lpwstr>
  </property>
</Properties>
</file>