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4"/>
  </p:sldMasterIdLst>
  <p:notesMasterIdLst>
    <p:notesMasterId r:id="rId11"/>
  </p:notesMasterIdLst>
  <p:sldIdLst>
    <p:sldId id="257" r:id="rId5"/>
    <p:sldId id="268" r:id="rId6"/>
    <p:sldId id="269" r:id="rId7"/>
    <p:sldId id="270" r:id="rId8"/>
    <p:sldId id="271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1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405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A7330-3D30-4F85-A4E3-D8777A9FB13B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EBECE-4F05-43EA-85F7-303B3FB945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489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7C096-374E-4FC5-99C9-5FFECB139A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D38212-64DD-47E6-B18B-F7116D79AA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0B82F-2FAB-47A4-A38F-A98467778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4EC3C-6AFC-4F2C-A743-B85E7FE2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CF3E5-8CD0-423D-8F0E-67B1BD2AF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13835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732D7-A473-4F8F-87A0-F0DAB45D5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34016F-74CC-47BF-BBAB-06ED326B2F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1E3FC-4DD0-4001-ABC5-95264218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188525-D3BC-42BE-BDDC-7F384D2B7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92721-1955-40E1-B65D-3504F5009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0217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1B084D-700F-4B6E-9389-788C9959F5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28769C-B4A9-4A51-9550-96336BCFB2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E4FF8-8B33-49AC-87C1-F84177BFC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A6D38-E2AC-41DD-B3AA-699CA2026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37754-B327-4AD9-91D9-061C70BC4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3203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5656CBA-4B47-4E6F-BDBF-943EF5C4A3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12F729-CCCA-4871-ADC2-CBFC89342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2408D-B6D8-4D93-8666-023D095F9D5F}" type="datetimeFigureOut">
              <a:rPr lang="en-GB" smtClean="0"/>
              <a:t>31/03/2021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A9C61-607C-4060-A58D-FB1F82A26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F94EB4-9B3C-496F-9C62-10FD6FA7E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2E882-2F75-46BF-9505-2B37FDD94C1B}" type="slidenum">
              <a:rPr lang="en-GB" smtClean="0"/>
              <a:t>‹#›</a:t>
            </a:fld>
            <a:endParaRPr lang="en-GB"/>
          </a:p>
        </p:txBody>
      </p:sp>
      <p:sp useBgFill="1">
        <p:nvSpPr>
          <p:cNvPr id="7" name="Rectangle 19">
            <a:extLst>
              <a:ext uri="{FF2B5EF4-FFF2-40B4-BE49-F238E27FC236}">
                <a16:creationId xmlns:a16="http://schemas.microsoft.com/office/drawing/2014/main" id="{4B68B5EB-5688-42CF-AF1E-96B66E4E18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21">
            <a:extLst>
              <a:ext uri="{FF2B5EF4-FFF2-40B4-BE49-F238E27FC236}">
                <a16:creationId xmlns:a16="http://schemas.microsoft.com/office/drawing/2014/main" id="{9716C576-DD87-4DDF-B2D5-5FE2A2C045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2677" y="456020"/>
            <a:ext cx="6737282" cy="6032228"/>
          </a:xfrm>
          <a:custGeom>
            <a:avLst/>
            <a:gdLst>
              <a:gd name="connsiteX0" fmla="*/ 3069307 w 6737282"/>
              <a:gd name="connsiteY0" fmla="*/ 4550727 h 6032228"/>
              <a:gd name="connsiteX1" fmla="*/ 3741218 w 6737282"/>
              <a:gd name="connsiteY1" fmla="*/ 4550727 h 6032228"/>
              <a:gd name="connsiteX2" fmla="*/ 3772850 w 6737282"/>
              <a:gd name="connsiteY2" fmla="*/ 4554928 h 6032228"/>
              <a:gd name="connsiteX3" fmla="*/ 3794605 w 6737282"/>
              <a:gd name="connsiteY3" fmla="*/ 4564050 h 6032228"/>
              <a:gd name="connsiteX4" fmla="*/ 3781310 w 6737282"/>
              <a:gd name="connsiteY4" fmla="*/ 4587045 h 6032228"/>
              <a:gd name="connsiteX5" fmla="*/ 3310252 w 6737282"/>
              <a:gd name="connsiteY5" fmla="*/ 5401750 h 6032228"/>
              <a:gd name="connsiteX6" fmla="*/ 3029607 w 6737282"/>
              <a:gd name="connsiteY6" fmla="*/ 5564857 h 6032228"/>
              <a:gd name="connsiteX7" fmla="*/ 2804017 w 6737282"/>
              <a:gd name="connsiteY7" fmla="*/ 5564857 h 6032228"/>
              <a:gd name="connsiteX8" fmla="*/ 2777701 w 6737282"/>
              <a:gd name="connsiteY8" fmla="*/ 5564857 h 6032228"/>
              <a:gd name="connsiteX9" fmla="*/ 2752589 w 6737282"/>
              <a:gd name="connsiteY9" fmla="*/ 5521614 h 6032228"/>
              <a:gd name="connsiteX10" fmla="*/ 2629590 w 6737282"/>
              <a:gd name="connsiteY10" fmla="*/ 5309799 h 6032228"/>
              <a:gd name="connsiteX11" fmla="*/ 2629590 w 6737282"/>
              <a:gd name="connsiteY11" fmla="*/ 5191240 h 6032228"/>
              <a:gd name="connsiteX12" fmla="*/ 2966272 w 6737282"/>
              <a:gd name="connsiteY12" fmla="*/ 4611452 h 6032228"/>
              <a:gd name="connsiteX13" fmla="*/ 3069307 w 6737282"/>
              <a:gd name="connsiteY13" fmla="*/ 4550727 h 6032228"/>
              <a:gd name="connsiteX14" fmla="*/ 1224899 w 6737282"/>
              <a:gd name="connsiteY14" fmla="*/ 1805663 h 6032228"/>
              <a:gd name="connsiteX15" fmla="*/ 3029607 w 6737282"/>
              <a:gd name="connsiteY15" fmla="*/ 1805663 h 6032228"/>
              <a:gd name="connsiteX16" fmla="*/ 3310252 w 6737282"/>
              <a:gd name="connsiteY16" fmla="*/ 1968768 h 6032228"/>
              <a:gd name="connsiteX17" fmla="*/ 4210657 w 6737282"/>
              <a:gd name="connsiteY17" fmla="*/ 3526038 h 6032228"/>
              <a:gd name="connsiteX18" fmla="*/ 4210657 w 6737282"/>
              <a:gd name="connsiteY18" fmla="*/ 3844482 h 6032228"/>
              <a:gd name="connsiteX19" fmla="*/ 3876331 w 6737282"/>
              <a:gd name="connsiteY19" fmla="*/ 4422707 h 6032228"/>
              <a:gd name="connsiteX20" fmla="*/ 3848154 w 6737282"/>
              <a:gd name="connsiteY20" fmla="*/ 4471437 h 6032228"/>
              <a:gd name="connsiteX21" fmla="*/ 3849146 w 6737282"/>
              <a:gd name="connsiteY21" fmla="*/ 4471853 h 6032228"/>
              <a:gd name="connsiteX22" fmla="*/ 3898870 w 6737282"/>
              <a:gd name="connsiteY22" fmla="*/ 4522003 h 6032228"/>
              <a:gd name="connsiteX23" fmla="*/ 4277006 w 6737282"/>
              <a:gd name="connsiteY23" fmla="*/ 5175999 h 6032228"/>
              <a:gd name="connsiteX24" fmla="*/ 4277006 w 6737282"/>
              <a:gd name="connsiteY24" fmla="*/ 5309735 h 6032228"/>
              <a:gd name="connsiteX25" fmla="*/ 3898870 w 6737282"/>
              <a:gd name="connsiteY25" fmla="*/ 5963729 h 6032228"/>
              <a:gd name="connsiteX26" fmla="*/ 3781007 w 6737282"/>
              <a:gd name="connsiteY26" fmla="*/ 6032228 h 6032228"/>
              <a:gd name="connsiteX27" fmla="*/ 3023096 w 6737282"/>
              <a:gd name="connsiteY27" fmla="*/ 6032228 h 6032228"/>
              <a:gd name="connsiteX28" fmla="*/ 2906872 w 6737282"/>
              <a:gd name="connsiteY28" fmla="*/ 5963729 h 6032228"/>
              <a:gd name="connsiteX29" fmla="*/ 2703170 w 6737282"/>
              <a:gd name="connsiteY29" fmla="*/ 5612942 h 6032228"/>
              <a:gd name="connsiteX30" fmla="*/ 2680159 w 6737282"/>
              <a:gd name="connsiteY30" fmla="*/ 5573313 h 6032228"/>
              <a:gd name="connsiteX31" fmla="*/ 2698265 w 6737282"/>
              <a:gd name="connsiteY31" fmla="*/ 5573313 h 6032228"/>
              <a:gd name="connsiteX32" fmla="*/ 2783846 w 6737282"/>
              <a:gd name="connsiteY32" fmla="*/ 5573313 h 6032228"/>
              <a:gd name="connsiteX33" fmla="*/ 2821023 w 6737282"/>
              <a:gd name="connsiteY33" fmla="*/ 5637336 h 6032228"/>
              <a:gd name="connsiteX34" fmla="*/ 2963060 w 6737282"/>
              <a:gd name="connsiteY34" fmla="*/ 5881934 h 6032228"/>
              <a:gd name="connsiteX35" fmla="*/ 3066097 w 6737282"/>
              <a:gd name="connsiteY35" fmla="*/ 5942660 h 6032228"/>
              <a:gd name="connsiteX36" fmla="*/ 3738008 w 6737282"/>
              <a:gd name="connsiteY36" fmla="*/ 5942660 h 6032228"/>
              <a:gd name="connsiteX37" fmla="*/ 3842494 w 6737282"/>
              <a:gd name="connsiteY37" fmla="*/ 5881934 h 6032228"/>
              <a:gd name="connsiteX38" fmla="*/ 4177724 w 6737282"/>
              <a:gd name="connsiteY38" fmla="*/ 5302148 h 6032228"/>
              <a:gd name="connsiteX39" fmla="*/ 4177724 w 6737282"/>
              <a:gd name="connsiteY39" fmla="*/ 5183586 h 6032228"/>
              <a:gd name="connsiteX40" fmla="*/ 3842494 w 6737282"/>
              <a:gd name="connsiteY40" fmla="*/ 4603800 h 6032228"/>
              <a:gd name="connsiteX41" fmla="*/ 3798414 w 6737282"/>
              <a:gd name="connsiteY41" fmla="*/ 4559340 h 6032228"/>
              <a:gd name="connsiteX42" fmla="*/ 3793313 w 6737282"/>
              <a:gd name="connsiteY42" fmla="*/ 4557203 h 6032228"/>
              <a:gd name="connsiteX43" fmla="*/ 3820657 w 6737282"/>
              <a:gd name="connsiteY43" fmla="*/ 4509913 h 6032228"/>
              <a:gd name="connsiteX44" fmla="*/ 3840991 w 6737282"/>
              <a:gd name="connsiteY44" fmla="*/ 4474742 h 6032228"/>
              <a:gd name="connsiteX45" fmla="*/ 3819900 w 6737282"/>
              <a:gd name="connsiteY45" fmla="*/ 4465898 h 6032228"/>
              <a:gd name="connsiteX46" fmla="*/ 3784219 w 6737282"/>
              <a:gd name="connsiteY46" fmla="*/ 4461158 h 6032228"/>
              <a:gd name="connsiteX47" fmla="*/ 3026307 w 6737282"/>
              <a:gd name="connsiteY47" fmla="*/ 4461158 h 6032228"/>
              <a:gd name="connsiteX48" fmla="*/ 2910084 w 6737282"/>
              <a:gd name="connsiteY48" fmla="*/ 4529655 h 6032228"/>
              <a:gd name="connsiteX49" fmla="*/ 2530310 w 6737282"/>
              <a:gd name="connsiteY49" fmla="*/ 5183651 h 6032228"/>
              <a:gd name="connsiteX50" fmla="*/ 2530310 w 6737282"/>
              <a:gd name="connsiteY50" fmla="*/ 5317387 h 6032228"/>
              <a:gd name="connsiteX51" fmla="*/ 2655664 w 6737282"/>
              <a:gd name="connsiteY51" fmla="*/ 5533256 h 6032228"/>
              <a:gd name="connsiteX52" fmla="*/ 2674015 w 6737282"/>
              <a:gd name="connsiteY52" fmla="*/ 5564857 h 6032228"/>
              <a:gd name="connsiteX53" fmla="*/ 2589005 w 6737282"/>
              <a:gd name="connsiteY53" fmla="*/ 5564857 h 6032228"/>
              <a:gd name="connsiteX54" fmla="*/ 1224899 w 6737282"/>
              <a:gd name="connsiteY54" fmla="*/ 5564857 h 6032228"/>
              <a:gd name="connsiteX55" fmla="*/ 948151 w 6737282"/>
              <a:gd name="connsiteY55" fmla="*/ 5401750 h 6032228"/>
              <a:gd name="connsiteX56" fmla="*/ 43851 w 6737282"/>
              <a:gd name="connsiteY56" fmla="*/ 3844482 h 6032228"/>
              <a:gd name="connsiteX57" fmla="*/ 43851 w 6737282"/>
              <a:gd name="connsiteY57" fmla="*/ 3526038 h 6032228"/>
              <a:gd name="connsiteX58" fmla="*/ 948151 w 6737282"/>
              <a:gd name="connsiteY58" fmla="*/ 1968768 h 6032228"/>
              <a:gd name="connsiteX59" fmla="*/ 1224899 w 6737282"/>
              <a:gd name="connsiteY59" fmla="*/ 1805663 h 6032228"/>
              <a:gd name="connsiteX60" fmla="*/ 4371720 w 6737282"/>
              <a:gd name="connsiteY60" fmla="*/ 257854 h 6032228"/>
              <a:gd name="connsiteX61" fmla="*/ 5796146 w 6737282"/>
              <a:gd name="connsiteY61" fmla="*/ 257854 h 6032228"/>
              <a:gd name="connsiteX62" fmla="*/ 5999634 w 6737282"/>
              <a:gd name="connsiteY62" fmla="*/ 374270 h 6032228"/>
              <a:gd name="connsiteX63" fmla="*/ 6711846 w 6737282"/>
              <a:gd name="connsiteY63" fmla="*/ 1628971 h 6032228"/>
              <a:gd name="connsiteX64" fmla="*/ 6711846 w 6737282"/>
              <a:gd name="connsiteY64" fmla="*/ 1870427 h 6032228"/>
              <a:gd name="connsiteX65" fmla="*/ 5999634 w 6737282"/>
              <a:gd name="connsiteY65" fmla="*/ 3125126 h 6032228"/>
              <a:gd name="connsiteX66" fmla="*/ 5796146 w 6737282"/>
              <a:gd name="connsiteY66" fmla="*/ 3241542 h 6032228"/>
              <a:gd name="connsiteX67" fmla="*/ 4371720 w 6737282"/>
              <a:gd name="connsiteY67" fmla="*/ 3241542 h 6032228"/>
              <a:gd name="connsiteX68" fmla="*/ 4168233 w 6737282"/>
              <a:gd name="connsiteY68" fmla="*/ 3125126 h 6032228"/>
              <a:gd name="connsiteX69" fmla="*/ 3456020 w 6737282"/>
              <a:gd name="connsiteY69" fmla="*/ 1870427 h 6032228"/>
              <a:gd name="connsiteX70" fmla="*/ 3456020 w 6737282"/>
              <a:gd name="connsiteY70" fmla="*/ 1628971 h 6032228"/>
              <a:gd name="connsiteX71" fmla="*/ 4168233 w 6737282"/>
              <a:gd name="connsiteY71" fmla="*/ 374270 h 6032228"/>
              <a:gd name="connsiteX72" fmla="*/ 4371720 w 6737282"/>
              <a:gd name="connsiteY72" fmla="*/ 257854 h 6032228"/>
              <a:gd name="connsiteX73" fmla="*/ 2350132 w 6737282"/>
              <a:gd name="connsiteY73" fmla="*/ 0 h 6032228"/>
              <a:gd name="connsiteX74" fmla="*/ 3150522 w 6737282"/>
              <a:gd name="connsiteY74" fmla="*/ 0 h 6032228"/>
              <a:gd name="connsiteX75" fmla="*/ 3264863 w 6737282"/>
              <a:gd name="connsiteY75" fmla="*/ 65415 h 6032228"/>
              <a:gd name="connsiteX76" fmla="*/ 3665057 w 6737282"/>
              <a:gd name="connsiteY76" fmla="*/ 770436 h 6032228"/>
              <a:gd name="connsiteX77" fmla="*/ 3665057 w 6737282"/>
              <a:gd name="connsiteY77" fmla="*/ 906111 h 6032228"/>
              <a:gd name="connsiteX78" fmla="*/ 3264863 w 6737282"/>
              <a:gd name="connsiteY78" fmla="*/ 1611131 h 6032228"/>
              <a:gd name="connsiteX79" fmla="*/ 3150522 w 6737282"/>
              <a:gd name="connsiteY79" fmla="*/ 1676547 h 6032228"/>
              <a:gd name="connsiteX80" fmla="*/ 2350132 w 6737282"/>
              <a:gd name="connsiteY80" fmla="*/ 1676547 h 6032228"/>
              <a:gd name="connsiteX81" fmla="*/ 2235791 w 6737282"/>
              <a:gd name="connsiteY81" fmla="*/ 1611131 h 6032228"/>
              <a:gd name="connsiteX82" fmla="*/ 1835596 w 6737282"/>
              <a:gd name="connsiteY82" fmla="*/ 906111 h 6032228"/>
              <a:gd name="connsiteX83" fmla="*/ 1835596 w 6737282"/>
              <a:gd name="connsiteY83" fmla="*/ 770436 h 6032228"/>
              <a:gd name="connsiteX84" fmla="*/ 2235791 w 6737282"/>
              <a:gd name="connsiteY84" fmla="*/ 65415 h 6032228"/>
              <a:gd name="connsiteX85" fmla="*/ 2350132 w 6737282"/>
              <a:gd name="connsiteY85" fmla="*/ 0 h 603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6737282" h="6032228">
                <a:moveTo>
                  <a:pt x="3069307" y="4550727"/>
                </a:moveTo>
                <a:cubicBezTo>
                  <a:pt x="3069307" y="4550727"/>
                  <a:pt x="3069307" y="4550727"/>
                  <a:pt x="3741218" y="4550727"/>
                </a:cubicBezTo>
                <a:cubicBezTo>
                  <a:pt x="3752102" y="4550727"/>
                  <a:pt x="3762715" y="4552172"/>
                  <a:pt x="3772850" y="4554928"/>
                </a:cubicBezTo>
                <a:lnTo>
                  <a:pt x="3794605" y="4564050"/>
                </a:lnTo>
                <a:lnTo>
                  <a:pt x="3781310" y="4587045"/>
                </a:lnTo>
                <a:cubicBezTo>
                  <a:pt x="3661093" y="4794962"/>
                  <a:pt x="3507216" y="5061097"/>
                  <a:pt x="3310252" y="5401750"/>
                </a:cubicBezTo>
                <a:cubicBezTo>
                  <a:pt x="3251786" y="5502720"/>
                  <a:pt x="3146542" y="5564857"/>
                  <a:pt x="3029607" y="5564857"/>
                </a:cubicBezTo>
                <a:cubicBezTo>
                  <a:pt x="3029607" y="5564857"/>
                  <a:pt x="3029607" y="5564857"/>
                  <a:pt x="2804017" y="5564857"/>
                </a:cubicBezTo>
                <a:lnTo>
                  <a:pt x="2777701" y="5564857"/>
                </a:lnTo>
                <a:lnTo>
                  <a:pt x="2752589" y="5521614"/>
                </a:lnTo>
                <a:cubicBezTo>
                  <a:pt x="2717623" y="5461398"/>
                  <a:pt x="2676936" y="5391332"/>
                  <a:pt x="2629590" y="5309799"/>
                </a:cubicBezTo>
                <a:cubicBezTo>
                  <a:pt x="2607824" y="5273652"/>
                  <a:pt x="2607824" y="5227386"/>
                  <a:pt x="2629590" y="5191240"/>
                </a:cubicBezTo>
                <a:cubicBezTo>
                  <a:pt x="2629590" y="5191240"/>
                  <a:pt x="2629590" y="5191240"/>
                  <a:pt x="2966272" y="4611452"/>
                </a:cubicBezTo>
                <a:cubicBezTo>
                  <a:pt x="2986590" y="4573861"/>
                  <a:pt x="3027221" y="4550727"/>
                  <a:pt x="3069307" y="4550727"/>
                </a:cubicBezTo>
                <a:close/>
                <a:moveTo>
                  <a:pt x="1224899" y="1805663"/>
                </a:moveTo>
                <a:cubicBezTo>
                  <a:pt x="1224899" y="1805663"/>
                  <a:pt x="1224899" y="1805663"/>
                  <a:pt x="3029607" y="1805663"/>
                </a:cubicBezTo>
                <a:cubicBezTo>
                  <a:pt x="3146542" y="1805663"/>
                  <a:pt x="3251786" y="1867798"/>
                  <a:pt x="3310252" y="1968768"/>
                </a:cubicBezTo>
                <a:cubicBezTo>
                  <a:pt x="3310252" y="1968768"/>
                  <a:pt x="3310252" y="1968768"/>
                  <a:pt x="4210657" y="3526038"/>
                </a:cubicBezTo>
                <a:cubicBezTo>
                  <a:pt x="4269126" y="3623125"/>
                  <a:pt x="4269126" y="3747395"/>
                  <a:pt x="4210657" y="3844482"/>
                </a:cubicBezTo>
                <a:cubicBezTo>
                  <a:pt x="4210657" y="3844482"/>
                  <a:pt x="4210657" y="3844482"/>
                  <a:pt x="3876331" y="4422707"/>
                </a:cubicBezTo>
                <a:lnTo>
                  <a:pt x="3848154" y="4471437"/>
                </a:lnTo>
                <a:lnTo>
                  <a:pt x="3849146" y="4471853"/>
                </a:lnTo>
                <a:cubicBezTo>
                  <a:pt x="3869404" y="4483677"/>
                  <a:pt x="3886591" y="4500801"/>
                  <a:pt x="3898870" y="4522003"/>
                </a:cubicBezTo>
                <a:cubicBezTo>
                  <a:pt x="3898870" y="4522003"/>
                  <a:pt x="3898870" y="4522003"/>
                  <a:pt x="4277006" y="5175999"/>
                </a:cubicBezTo>
                <a:cubicBezTo>
                  <a:pt x="4301561" y="5216772"/>
                  <a:pt x="4301561" y="5268961"/>
                  <a:pt x="4277006" y="5309735"/>
                </a:cubicBezTo>
                <a:cubicBezTo>
                  <a:pt x="4277006" y="5309735"/>
                  <a:pt x="4277006" y="5309735"/>
                  <a:pt x="3898870" y="5963729"/>
                </a:cubicBezTo>
                <a:cubicBezTo>
                  <a:pt x="3874314" y="6006133"/>
                  <a:pt x="3830116" y="6032228"/>
                  <a:pt x="3781007" y="6032228"/>
                </a:cubicBezTo>
                <a:cubicBezTo>
                  <a:pt x="3781007" y="6032228"/>
                  <a:pt x="3781007" y="6032228"/>
                  <a:pt x="3023096" y="6032228"/>
                </a:cubicBezTo>
                <a:cubicBezTo>
                  <a:pt x="2975623" y="6032228"/>
                  <a:pt x="2929790" y="6006133"/>
                  <a:pt x="2906872" y="5963729"/>
                </a:cubicBezTo>
                <a:cubicBezTo>
                  <a:pt x="2906872" y="5963729"/>
                  <a:pt x="2906872" y="5963729"/>
                  <a:pt x="2703170" y="5612942"/>
                </a:cubicBezTo>
                <a:lnTo>
                  <a:pt x="2680159" y="5573313"/>
                </a:lnTo>
                <a:lnTo>
                  <a:pt x="2698265" y="5573313"/>
                </a:lnTo>
                <a:lnTo>
                  <a:pt x="2783846" y="5573313"/>
                </a:lnTo>
                <a:lnTo>
                  <a:pt x="2821023" y="5637336"/>
                </a:lnTo>
                <a:cubicBezTo>
                  <a:pt x="2963060" y="5881934"/>
                  <a:pt x="2963060" y="5881934"/>
                  <a:pt x="2963060" y="5881934"/>
                </a:cubicBezTo>
                <a:cubicBezTo>
                  <a:pt x="2983378" y="5919525"/>
                  <a:pt x="3024012" y="5942660"/>
                  <a:pt x="3066097" y="5942660"/>
                </a:cubicBezTo>
                <a:cubicBezTo>
                  <a:pt x="3738008" y="5942660"/>
                  <a:pt x="3738008" y="5942660"/>
                  <a:pt x="3738008" y="5942660"/>
                </a:cubicBezTo>
                <a:cubicBezTo>
                  <a:pt x="3781543" y="5942660"/>
                  <a:pt x="3820726" y="5919525"/>
                  <a:pt x="3842494" y="5881934"/>
                </a:cubicBezTo>
                <a:cubicBezTo>
                  <a:pt x="4177724" y="5302148"/>
                  <a:pt x="4177724" y="5302148"/>
                  <a:pt x="4177724" y="5302148"/>
                </a:cubicBezTo>
                <a:cubicBezTo>
                  <a:pt x="4199492" y="5266000"/>
                  <a:pt x="4199492" y="5219733"/>
                  <a:pt x="4177724" y="5183586"/>
                </a:cubicBezTo>
                <a:cubicBezTo>
                  <a:pt x="3842494" y="4603800"/>
                  <a:pt x="3842494" y="4603800"/>
                  <a:pt x="3842494" y="4603800"/>
                </a:cubicBezTo>
                <a:cubicBezTo>
                  <a:pt x="3831610" y="4585003"/>
                  <a:pt x="3816372" y="4569821"/>
                  <a:pt x="3798414" y="4559340"/>
                </a:cubicBezTo>
                <a:lnTo>
                  <a:pt x="3793313" y="4557203"/>
                </a:lnTo>
                <a:lnTo>
                  <a:pt x="3820657" y="4509913"/>
                </a:lnTo>
                <a:lnTo>
                  <a:pt x="3840991" y="4474742"/>
                </a:lnTo>
                <a:lnTo>
                  <a:pt x="3819900" y="4465898"/>
                </a:lnTo>
                <a:cubicBezTo>
                  <a:pt x="3808466" y="4462788"/>
                  <a:pt x="3796496" y="4461158"/>
                  <a:pt x="3784219" y="4461158"/>
                </a:cubicBezTo>
                <a:cubicBezTo>
                  <a:pt x="3026307" y="4461158"/>
                  <a:pt x="3026307" y="4461158"/>
                  <a:pt x="3026307" y="4461158"/>
                </a:cubicBezTo>
                <a:cubicBezTo>
                  <a:pt x="2978836" y="4461158"/>
                  <a:pt x="2933001" y="4487252"/>
                  <a:pt x="2910084" y="4529655"/>
                </a:cubicBezTo>
                <a:cubicBezTo>
                  <a:pt x="2530310" y="5183651"/>
                  <a:pt x="2530310" y="5183651"/>
                  <a:pt x="2530310" y="5183651"/>
                </a:cubicBezTo>
                <a:cubicBezTo>
                  <a:pt x="2505754" y="5224424"/>
                  <a:pt x="2505754" y="5276613"/>
                  <a:pt x="2530310" y="5317387"/>
                </a:cubicBezTo>
                <a:cubicBezTo>
                  <a:pt x="2577781" y="5399135"/>
                  <a:pt x="2619318" y="5470667"/>
                  <a:pt x="2655664" y="5533256"/>
                </a:cubicBezTo>
                <a:lnTo>
                  <a:pt x="2674015" y="5564857"/>
                </a:lnTo>
                <a:lnTo>
                  <a:pt x="2589005" y="5564857"/>
                </a:lnTo>
                <a:cubicBezTo>
                  <a:pt x="2324644" y="5564857"/>
                  <a:pt x="1901666" y="5564857"/>
                  <a:pt x="1224899" y="5564857"/>
                </a:cubicBezTo>
                <a:cubicBezTo>
                  <a:pt x="1111863" y="5564857"/>
                  <a:pt x="1002722" y="5502720"/>
                  <a:pt x="948151" y="5401750"/>
                </a:cubicBezTo>
                <a:cubicBezTo>
                  <a:pt x="948151" y="5401750"/>
                  <a:pt x="948151" y="5401750"/>
                  <a:pt x="43851" y="3844482"/>
                </a:cubicBezTo>
                <a:cubicBezTo>
                  <a:pt x="-14618" y="3747395"/>
                  <a:pt x="-14618" y="3623125"/>
                  <a:pt x="43851" y="3526038"/>
                </a:cubicBezTo>
                <a:cubicBezTo>
                  <a:pt x="43851" y="3526038"/>
                  <a:pt x="43851" y="3526038"/>
                  <a:pt x="948151" y="1968768"/>
                </a:cubicBezTo>
                <a:cubicBezTo>
                  <a:pt x="1002722" y="1867798"/>
                  <a:pt x="1111863" y="1805663"/>
                  <a:pt x="1224899" y="1805663"/>
                </a:cubicBezTo>
                <a:close/>
                <a:moveTo>
                  <a:pt x="4371720" y="257854"/>
                </a:moveTo>
                <a:cubicBezTo>
                  <a:pt x="5796146" y="257854"/>
                  <a:pt x="5796146" y="257854"/>
                  <a:pt x="5796146" y="257854"/>
                </a:cubicBezTo>
                <a:cubicBezTo>
                  <a:pt x="5868214" y="257854"/>
                  <a:pt x="5961481" y="309594"/>
                  <a:pt x="5999634" y="374270"/>
                </a:cubicBezTo>
                <a:cubicBezTo>
                  <a:pt x="6711846" y="1628971"/>
                  <a:pt x="6711846" y="1628971"/>
                  <a:pt x="6711846" y="1628971"/>
                </a:cubicBezTo>
                <a:cubicBezTo>
                  <a:pt x="6745761" y="1697958"/>
                  <a:pt x="6745761" y="1801438"/>
                  <a:pt x="6711846" y="1870427"/>
                </a:cubicBezTo>
                <a:cubicBezTo>
                  <a:pt x="5999634" y="3125126"/>
                  <a:pt x="5999634" y="3125126"/>
                  <a:pt x="5999634" y="3125126"/>
                </a:cubicBezTo>
                <a:cubicBezTo>
                  <a:pt x="5961481" y="3189803"/>
                  <a:pt x="5868214" y="3241542"/>
                  <a:pt x="5796146" y="3241542"/>
                </a:cubicBezTo>
                <a:lnTo>
                  <a:pt x="4371720" y="3241542"/>
                </a:lnTo>
                <a:cubicBezTo>
                  <a:pt x="4295413" y="3241542"/>
                  <a:pt x="4202148" y="3189803"/>
                  <a:pt x="4168233" y="3125126"/>
                </a:cubicBezTo>
                <a:cubicBezTo>
                  <a:pt x="3456020" y="1870427"/>
                  <a:pt x="3456020" y="1870427"/>
                  <a:pt x="3456020" y="1870427"/>
                </a:cubicBezTo>
                <a:cubicBezTo>
                  <a:pt x="3417865" y="1801438"/>
                  <a:pt x="3417865" y="1697958"/>
                  <a:pt x="3456020" y="1628971"/>
                </a:cubicBezTo>
                <a:cubicBezTo>
                  <a:pt x="4168233" y="374270"/>
                  <a:pt x="4168233" y="374270"/>
                  <a:pt x="4168233" y="374270"/>
                </a:cubicBezTo>
                <a:cubicBezTo>
                  <a:pt x="4202148" y="309594"/>
                  <a:pt x="4295413" y="257854"/>
                  <a:pt x="4371720" y="257854"/>
                </a:cubicBezTo>
                <a:close/>
                <a:moveTo>
                  <a:pt x="2350132" y="0"/>
                </a:moveTo>
                <a:cubicBezTo>
                  <a:pt x="3150522" y="0"/>
                  <a:pt x="3150522" y="0"/>
                  <a:pt x="3150522" y="0"/>
                </a:cubicBezTo>
                <a:cubicBezTo>
                  <a:pt x="3191018" y="0"/>
                  <a:pt x="3243425" y="29073"/>
                  <a:pt x="3264863" y="65415"/>
                </a:cubicBezTo>
                <a:cubicBezTo>
                  <a:pt x="3665057" y="770436"/>
                  <a:pt x="3665057" y="770436"/>
                  <a:pt x="3665057" y="770436"/>
                </a:cubicBezTo>
                <a:cubicBezTo>
                  <a:pt x="3684115" y="809200"/>
                  <a:pt x="3684115" y="867346"/>
                  <a:pt x="3665057" y="906111"/>
                </a:cubicBezTo>
                <a:cubicBezTo>
                  <a:pt x="3264863" y="1611131"/>
                  <a:pt x="3264863" y="1611131"/>
                  <a:pt x="3264863" y="1611131"/>
                </a:cubicBezTo>
                <a:cubicBezTo>
                  <a:pt x="3243425" y="1647474"/>
                  <a:pt x="3191018" y="1676547"/>
                  <a:pt x="3150522" y="1676547"/>
                </a:cubicBezTo>
                <a:lnTo>
                  <a:pt x="2350132" y="1676547"/>
                </a:lnTo>
                <a:cubicBezTo>
                  <a:pt x="2307254" y="1676547"/>
                  <a:pt x="2254848" y="1647474"/>
                  <a:pt x="2235791" y="1611131"/>
                </a:cubicBezTo>
                <a:cubicBezTo>
                  <a:pt x="1835596" y="906111"/>
                  <a:pt x="1835596" y="906111"/>
                  <a:pt x="1835596" y="906111"/>
                </a:cubicBezTo>
                <a:cubicBezTo>
                  <a:pt x="1814157" y="867346"/>
                  <a:pt x="1814157" y="809200"/>
                  <a:pt x="1835596" y="770436"/>
                </a:cubicBezTo>
                <a:cubicBezTo>
                  <a:pt x="2235791" y="65415"/>
                  <a:pt x="2235791" y="65415"/>
                  <a:pt x="2235791" y="65415"/>
                </a:cubicBezTo>
                <a:cubicBezTo>
                  <a:pt x="2254848" y="29073"/>
                  <a:pt x="2307254" y="0"/>
                  <a:pt x="2350132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1" name="Picture 10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B0CBE781-604F-4F10-ACDC-3316E893D9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112" y="3865228"/>
            <a:ext cx="2964704" cy="570705"/>
          </a:xfrm>
          <a:prstGeom prst="rect">
            <a:avLst/>
          </a:prstGeom>
        </p:spPr>
      </p:pic>
      <p:pic>
        <p:nvPicPr>
          <p:cNvPr id="12" name="Picture Placeholder 6">
            <a:extLst>
              <a:ext uri="{FF2B5EF4-FFF2-40B4-BE49-F238E27FC236}">
                <a16:creationId xmlns:a16="http://schemas.microsoft.com/office/drawing/2014/main" id="{80B024DF-50BB-42A4-A92E-7490993E29E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" r="1703"/>
          <a:stretch/>
        </p:blipFill>
        <p:spPr>
          <a:xfrm>
            <a:off x="4577477" y="1595103"/>
            <a:ext cx="2135083" cy="1221228"/>
          </a:xfrm>
          <a:prstGeom prst="rect">
            <a:avLst/>
          </a:prstGeom>
        </p:spPr>
      </p:pic>
      <p:pic>
        <p:nvPicPr>
          <p:cNvPr id="13" name="Picture 12" descr="PLACHOLDER FOR COMPANY LOGO">
            <a:extLst>
              <a:ext uri="{FF2B5EF4-FFF2-40B4-BE49-F238E27FC236}">
                <a16:creationId xmlns:a16="http://schemas.microsoft.com/office/drawing/2014/main" id="{17B80C1E-AC3F-439E-8EC4-935FC04FD5A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004146" y="418658"/>
            <a:ext cx="1749704" cy="896190"/>
          </a:xfrm>
          <a:prstGeom prst="rect">
            <a:avLst/>
          </a:prstGeom>
        </p:spPr>
      </p:pic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08EBCB5-35EF-4DE1-8EDD-D02225022AE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21763" y="682625"/>
            <a:ext cx="2732087" cy="21336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Replace with Company Logo</a:t>
            </a:r>
          </a:p>
        </p:txBody>
      </p:sp>
      <p:sp>
        <p:nvSpPr>
          <p:cNvPr id="14" name="Media Placeholder 6">
            <a:extLst>
              <a:ext uri="{FF2B5EF4-FFF2-40B4-BE49-F238E27FC236}">
                <a16:creationId xmlns:a16="http://schemas.microsoft.com/office/drawing/2014/main" id="{2712A304-7EB2-427E-B454-0A9D54AB5BC4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>
          <a:xfrm>
            <a:off x="8524241" y="4872650"/>
            <a:ext cx="3667760" cy="1960563"/>
          </a:xfr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Virtual Zoom </a:t>
            </a:r>
            <a:r>
              <a:rPr lang="fr-FR" dirty="0" err="1"/>
              <a:t>Presenter</a:t>
            </a:r>
            <a:r>
              <a:rPr lang="fr-FR" dirty="0"/>
              <a:t> </a:t>
            </a:r>
            <a:r>
              <a:rPr lang="fr-FR" dirty="0" err="1"/>
              <a:t>Video</a:t>
            </a:r>
            <a:r>
              <a:rPr lang="fr-FR" dirty="0"/>
              <a:t> </a:t>
            </a:r>
            <a:r>
              <a:rPr lang="fr-FR" dirty="0" err="1"/>
              <a:t>goes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GB" dirty="0"/>
          </a:p>
        </p:txBody>
      </p:sp>
      <p:pic>
        <p:nvPicPr>
          <p:cNvPr id="22" name="Picture 2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BBC0C38-4656-4A07-90DB-E5D20FD9C37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796" y="4646780"/>
            <a:ext cx="1648766" cy="51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59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F1A24-1779-4DAD-A55F-01935D729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151" y="1825624"/>
            <a:ext cx="9182100" cy="4422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accent5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defRPr sz="1400" i="1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CDE9EF7E-AEDF-4EF2-9239-1859E7152C8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779726" y="327024"/>
            <a:ext cx="2257493" cy="1325563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dirty="0"/>
              <a:t>Speaker’s company logo</a:t>
            </a:r>
          </a:p>
          <a:p>
            <a:r>
              <a:rPr lang="en-US" dirty="0"/>
              <a:t>Delete if not used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392AE3B-1569-45BD-8716-CCCE5D9236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152" y="365125"/>
            <a:ext cx="9182099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This is a Slide Title</a:t>
            </a:r>
            <a:endParaRPr lang="en-GB" dirty="0"/>
          </a:p>
        </p:txBody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6925604B-8FBB-448D-8602-A02601831C03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>
          <a:xfrm>
            <a:off x="8524241" y="4872650"/>
            <a:ext cx="3667760" cy="1960563"/>
          </a:xfrm>
          <a:noFill/>
          <a:ln>
            <a:noFill/>
          </a:ln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Virtual Zoom </a:t>
            </a:r>
            <a:r>
              <a:rPr lang="fr-FR" dirty="0" err="1"/>
              <a:t>Presenter</a:t>
            </a:r>
            <a:r>
              <a:rPr lang="fr-FR" dirty="0"/>
              <a:t> </a:t>
            </a:r>
            <a:r>
              <a:rPr lang="fr-FR" dirty="0" err="1"/>
              <a:t>Video</a:t>
            </a:r>
            <a:r>
              <a:rPr lang="fr-FR" dirty="0"/>
              <a:t> </a:t>
            </a:r>
            <a:r>
              <a:rPr lang="fr-FR" dirty="0" err="1"/>
              <a:t>goes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134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D8F7E-43FF-414B-A645-75AFA2F2087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8149" y="2602706"/>
            <a:ext cx="11315700" cy="826294"/>
          </a:xfrm>
        </p:spPr>
        <p:txBody>
          <a:bodyPr anchor="b"/>
          <a:lstStyle>
            <a:lvl1pPr algn="ctr">
              <a:defRPr sz="540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Further Questions?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8EB805-1DE1-4BB2-991B-60637F55B90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8150" y="3429000"/>
            <a:ext cx="11268074" cy="137928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5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Contact me</a:t>
            </a:r>
          </a:p>
          <a:p>
            <a:r>
              <a:rPr lang="en-US" dirty="0"/>
              <a:t>me@email.com</a:t>
            </a:r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85876FFE-780B-461F-BC4A-1CE7A49C98E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779726" y="327024"/>
            <a:ext cx="2257493" cy="1325563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dirty="0"/>
              <a:t>Speaker’s company logo</a:t>
            </a:r>
          </a:p>
          <a:p>
            <a:r>
              <a:rPr lang="en-US" dirty="0"/>
              <a:t>Delete if not used</a:t>
            </a:r>
          </a:p>
        </p:txBody>
      </p:sp>
    </p:spTree>
    <p:extLst>
      <p:ext uri="{BB962C8B-B14F-4D97-AF65-F5344CB8AC3E}">
        <p14:creationId xmlns:p14="http://schemas.microsoft.com/office/powerpoint/2010/main" val="490562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9F311-A227-4F04-AC29-6C76F0DE1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357E2C-24A6-44A1-B1F0-420F3DA5A6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ED307-6DBC-4F2C-8876-B3C02C7BE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20F4BF-BC39-47EF-8C88-3B52B137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C5C24-E888-406D-B730-11E796988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8624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8CEF7-FC01-4528-A8C4-AEC8CCEFE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A0653-2D28-4248-8577-BEA0B60F7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48FBA1-36A2-4B68-833B-0FBF3D635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61B2B-D63B-4F93-889E-14B1CA1CA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120A-9B13-4900-828A-610F6BC57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511896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10F7E-2603-42AF-B1D4-7427FCF78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55554-2C87-4953-96C5-F36BA4E20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01D53F-530E-4926-A3E9-95F11B7649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6354E0-E4E9-4A6C-85F8-6BFAD3E9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EB9821-8FA1-4EAA-8F61-3A0CADC91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187FBB-007F-4F94-B8E9-3E18F9891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50881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37676-61B5-42E9-B812-60EBAF5DD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5BADF8-AAD5-44C8-8B9A-9038FB2FD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987D17-BCDB-41CD-B705-0D493306A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23B00C-CF9B-4550-89C9-2D7479942D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CDEBE3-398A-4CFB-A1F9-B043DB319D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2B7AE-DDA7-44C3-9BFC-498668985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40B2C6-3B52-4F96-8A7C-A0EBA5C0F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5E07C5-D040-4702-A872-14BA4D86E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8088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5FFB4-A419-49D5-9EF0-247B05E12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920B4C-BB5A-4628-B559-2FBD60DC3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C28405-EAEF-4A97-B1F2-CAD6A3E66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BD76F7-50DD-4A8D-95DF-D109EA493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11037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BE79FB-DE01-48FF-B099-E22F74DBA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46AA38-A2D5-4095-A89A-EA6B92B74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95579-9493-4E7C-AD78-8A0E2185F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21931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F6738-6920-4A42-9777-A31CCFE15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8815-B497-428A-AE52-AF094F4B8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52051-5A2D-405D-9316-C810E118AF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CD1C98-4D81-4619-B579-18D9D9A9F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398D6E-BB5C-4944-9671-0CD0A02B3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1FB20-477C-4D3B-871C-B3115C2BE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69376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15BC7-5417-4333-B09B-E081912A5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070C86-0563-4240-8A46-7C46528FAE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D4629A-142D-4711-81CE-F797F3282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1478B-D77D-4249-81DE-0AA122940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7799B9-F30C-4D4F-9CCE-908B67942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49E72-D56C-4462-9565-6BECDD659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40364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485A32-2CE2-4485-AA7A-AC745ACC3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252D2D-F5C0-4951-A51C-6E0ED0529A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23B4E9-FD22-4545-8278-99959A2C98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419CD-395B-4B7F-AC74-8B10660005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5B57F-3A84-4782-8E1C-15F9D2D2C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04201-341E-4B67-96B5-6C9B9021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234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4" r:id="rId12"/>
    <p:sldLayoutId id="2147483671" r:id="rId13"/>
    <p:sldLayoutId id="2147483673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mailto:byung-woo.jun@est.tech" TargetMode="External"/><Relationship Id="rId7" Type="http://schemas.openxmlformats.org/officeDocument/2006/relationships/hyperlink" Target="mailto:dengyuanhong@chinamobile.com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hyperlink" Target="mailto:seshu.kumar.m@Huawei.com" TargetMode="External"/><Relationship Id="rId5" Type="http://schemas.openxmlformats.org/officeDocument/2006/relationships/hyperlink" Target="mailto:Seshu.kumar.m@Huawei.com" TargetMode="External"/><Relationship Id="rId4" Type="http://schemas.openxmlformats.org/officeDocument/2006/relationships/hyperlink" Target="mailto:Fernando.oliveira@Verizon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11A13462-6063-4DF2-BCD5-AF53D04019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85735" y="2920307"/>
            <a:ext cx="5168115" cy="80273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1900" dirty="0">
                <a:solidFill>
                  <a:schemeClr val="bg1"/>
                </a:solidFill>
                <a:latin typeface="+mn-lt"/>
              </a:rPr>
              <a:t>Byung-Woo Jun (Ericsson),Fred </a:t>
            </a:r>
            <a:r>
              <a:rPr lang="en-US" sz="1900" dirty="0">
                <a:solidFill>
                  <a:schemeClr val="bg1"/>
                </a:solidFill>
              </a:rPr>
              <a:t>Oliveira(Verizon)</a:t>
            </a:r>
          </a:p>
          <a:p>
            <a:pPr algn="r"/>
            <a:r>
              <a:rPr lang="en-US" sz="1900" dirty="0" err="1">
                <a:solidFill>
                  <a:schemeClr val="bg1"/>
                </a:solidFill>
                <a:latin typeface="+mn-lt"/>
              </a:rPr>
              <a:t>Seshu</a:t>
            </a:r>
            <a:r>
              <a:rPr lang="en-US" sz="1900" dirty="0">
                <a:solidFill>
                  <a:schemeClr val="bg1"/>
                </a:solidFill>
                <a:latin typeface="+mn-lt"/>
              </a:rPr>
              <a:t> Kumar (Huawei), </a:t>
            </a:r>
            <a:r>
              <a:rPr lang="en-US" sz="1900" dirty="0" err="1">
                <a:solidFill>
                  <a:schemeClr val="bg1"/>
                </a:solidFill>
              </a:rPr>
              <a:t>Yuanhong</a:t>
            </a:r>
            <a:r>
              <a:rPr lang="en-US" sz="1900" dirty="0">
                <a:solidFill>
                  <a:schemeClr val="bg1"/>
                </a:solidFill>
              </a:rPr>
              <a:t> Deng (CMCC</a:t>
            </a:r>
            <a:r>
              <a:rPr lang="en-US" sz="2000" dirty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8B0E61C-497F-4279-B109-0DDF0E8D80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54845" y="574688"/>
            <a:ext cx="2665606" cy="1889569"/>
          </a:xfrm>
        </p:spPr>
      </p:sp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A495F2A0-5C5B-4BDD-AC0A-377C142EC39D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8524240" y="4868653"/>
            <a:ext cx="3667760" cy="1960563"/>
          </a:xfrm>
        </p:spPr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E80EE4-BBA2-45BB-A132-79E8069FF7C7}"/>
              </a:ext>
            </a:extLst>
          </p:cNvPr>
          <p:cNvSpPr txBox="1"/>
          <p:nvPr/>
        </p:nvSpPr>
        <p:spPr>
          <a:xfrm>
            <a:off x="5016551" y="3687352"/>
            <a:ext cx="673729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3200" dirty="0">
                <a:solidFill>
                  <a:schemeClr val="bg1"/>
                </a:solidFill>
              </a:rPr>
              <a:t>ONAP ETSI-Alignment Architecture </a:t>
            </a:r>
          </a:p>
          <a:p>
            <a:pPr algn="r"/>
            <a:r>
              <a:rPr lang="en-US" sz="3200" dirty="0">
                <a:solidFill>
                  <a:schemeClr val="bg1"/>
                </a:solidFill>
              </a:rPr>
              <a:t>for Honolulu &amp; Istanbul Releases</a:t>
            </a:r>
            <a:endParaRPr lang="en-GB" sz="32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6F9B48B-88A6-E94E-8B17-9F862AA35D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4844" y="574688"/>
            <a:ext cx="974388" cy="90718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A6A3C7E-5B6B-8E46-93C1-BD1DB88ADA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9232" y="574688"/>
            <a:ext cx="1691218" cy="8984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9DF71CC-CFBD-6D43-99B7-BDA7AB5C9E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4798" y="1453641"/>
            <a:ext cx="1130520" cy="101061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5C7905F-3164-DE4E-8AB0-7BBBE646E5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5318" y="1465398"/>
            <a:ext cx="1535132" cy="99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264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259FAE4-704C-CA4B-8ED1-FE196DC1C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46" y="1692095"/>
            <a:ext cx="8028127" cy="377375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1A4699-FB9D-4BE9-8693-D4239ACDF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5616" y="1689172"/>
            <a:ext cx="4335695" cy="3170164"/>
          </a:xfrm>
        </p:spPr>
        <p:txBody>
          <a:bodyPr>
            <a:noAutofit/>
          </a:bodyPr>
          <a:lstStyle/>
          <a:p>
            <a:r>
              <a:rPr lang="en-GB" sz="1400" dirty="0"/>
              <a:t>ONAP SDC supports onboarding of ETSI SOL004 v3.3.1 compliant VNF / CNF packages</a:t>
            </a:r>
          </a:p>
          <a:p>
            <a:pPr lvl="1"/>
            <a:r>
              <a:rPr lang="en-GB" sz="1400" dirty="0"/>
              <a:t>In ONAP Honolulu release, it supports v3.3.1 VNF with minimum enhancements for CNF; v4.2.1 is considered in the future</a:t>
            </a:r>
          </a:p>
          <a:p>
            <a:pPr lvl="1"/>
            <a:r>
              <a:rPr lang="en-GB" sz="1400" dirty="0"/>
              <a:t>ONAP data model corresponding to SOL001 VNF/CNF is defined</a:t>
            </a:r>
          </a:p>
          <a:p>
            <a:pPr lvl="1"/>
            <a:r>
              <a:rPr lang="en-GB" sz="1400" dirty="0"/>
              <a:t>Handling large-size container image is under discussion</a:t>
            </a:r>
          </a:p>
          <a:p>
            <a:r>
              <a:rPr lang="en-GB" sz="1400" dirty="0"/>
              <a:t>ONAP SDC supports design of ETSI SOL007 v3.3.1 compliant NS packages</a:t>
            </a:r>
          </a:p>
          <a:p>
            <a:pPr lvl="1"/>
            <a:r>
              <a:rPr lang="en-GB" sz="1400" dirty="0"/>
              <a:t>ONAP data model corresponding to SOL001 NS is defined</a:t>
            </a:r>
          </a:p>
          <a:p>
            <a:pPr lvl="1"/>
            <a:r>
              <a:rPr lang="en-GB" sz="1400" dirty="0"/>
              <a:t>SOL007 onboarding is under discussion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3D1082-141E-4D57-9E3A-AA2A97FFF8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79727" y="327024"/>
            <a:ext cx="1859970" cy="1325563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F95DC5-6482-44CB-A2B3-98D081B9F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ETSI SOL004 Onboarding and SOL007 Design</a:t>
            </a:r>
            <a:endParaRPr lang="en-GB" dirty="0"/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E943363E-9FC2-42F6-8F2E-7A5E0784CDDD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8524240" y="4897437"/>
            <a:ext cx="3667760" cy="1960563"/>
          </a:xfrm>
        </p:spPr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180D9C-925E-2249-90E8-D64E4E497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9725" y="327023"/>
            <a:ext cx="1859971" cy="132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125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DC003A3-E0ED-5040-B190-E644F28C5C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11" y="1605471"/>
            <a:ext cx="7251249" cy="464292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1A4699-FB9D-4BE9-8693-D4239ACDF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6593" y="1690688"/>
            <a:ext cx="4701996" cy="3168647"/>
          </a:xfrm>
        </p:spPr>
        <p:txBody>
          <a:bodyPr>
            <a:noAutofit/>
          </a:bodyPr>
          <a:lstStyle/>
          <a:p>
            <a:r>
              <a:rPr lang="en-GB" sz="1400" dirty="0"/>
              <a:t>ONAP supports automated end-to-end SOL007 and SOL004 packages (v.3.3.1)</a:t>
            </a:r>
          </a:p>
          <a:p>
            <a:pPr lvl="1"/>
            <a:r>
              <a:rPr lang="en-GB" sz="1400" dirty="0"/>
              <a:t>SDC (Design time) onboards and distributes the ETSI packages to ONAP ETSI </a:t>
            </a:r>
            <a:r>
              <a:rPr lang="en-GB" sz="1400" dirty="0" err="1"/>
              <a:t>Catalog</a:t>
            </a:r>
            <a:r>
              <a:rPr lang="en-GB" sz="1400" dirty="0"/>
              <a:t> Manager (ONAP Runtime component)</a:t>
            </a:r>
          </a:p>
          <a:p>
            <a:pPr lvl="1"/>
            <a:r>
              <a:rPr lang="en-GB" sz="1400" dirty="0"/>
              <a:t>SOL005 and SOL003 Package Management APIs including notification are used </a:t>
            </a:r>
          </a:p>
          <a:p>
            <a:pPr lvl="1"/>
            <a:r>
              <a:rPr lang="en-GB" sz="1400" dirty="0"/>
              <a:t>For CNF, Container Images are pushed to Image Registry, and CIR provides access thru Docker Registry API</a:t>
            </a:r>
          </a:p>
          <a:p>
            <a:r>
              <a:rPr lang="en-GB" sz="1400" dirty="0"/>
              <a:t>CIR component(s) can be set up by operators</a:t>
            </a:r>
          </a:p>
          <a:p>
            <a:pPr lvl="1"/>
            <a:r>
              <a:rPr lang="en-GB" sz="1400" dirty="0"/>
              <a:t>Operators register CIR(s) to ONAP AAI</a:t>
            </a:r>
          </a:p>
          <a:p>
            <a:pPr lvl="1"/>
            <a:r>
              <a:rPr lang="en-GB" sz="1400" dirty="0"/>
              <a:t>ETSI </a:t>
            </a:r>
            <a:r>
              <a:rPr lang="en-GB" sz="1400" dirty="0" err="1"/>
              <a:t>Catalog</a:t>
            </a:r>
            <a:r>
              <a:rPr lang="en-GB" sz="1400" dirty="0"/>
              <a:t> Manager/others use CIR instance(s) for Images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3D1082-141E-4D57-9E3A-AA2A97FFF8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79727" y="327024"/>
            <a:ext cx="1883356" cy="1325563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F95DC5-6482-44CB-A2B3-98D081B9F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ONAP ETSI-Alignment Package Distribution</a:t>
            </a:r>
            <a:endParaRPr lang="en-GB" dirty="0"/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E943363E-9FC2-42F6-8F2E-7A5E0784CDDD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8524240" y="4897437"/>
            <a:ext cx="3667760" cy="1960563"/>
          </a:xfrm>
        </p:spPr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FD75897-A8F6-7A4C-960F-81A2BE3EFF94}"/>
              </a:ext>
            </a:extLst>
          </p:cNvPr>
          <p:cNvSpPr/>
          <p:nvPr/>
        </p:nvSpPr>
        <p:spPr>
          <a:xfrm>
            <a:off x="4718936" y="4966447"/>
            <a:ext cx="712423" cy="578120"/>
          </a:xfrm>
          <a:prstGeom prst="roundRect">
            <a:avLst>
              <a:gd name="adj" fmla="val 6876"/>
            </a:avLst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loud Callout 8">
            <a:extLst>
              <a:ext uri="{FF2B5EF4-FFF2-40B4-BE49-F238E27FC236}">
                <a16:creationId xmlns:a16="http://schemas.microsoft.com/office/drawing/2014/main" id="{33A191C1-26BB-8348-AFA2-AC19BA7D128C}"/>
              </a:ext>
            </a:extLst>
          </p:cNvPr>
          <p:cNvSpPr/>
          <p:nvPr/>
        </p:nvSpPr>
        <p:spPr>
          <a:xfrm>
            <a:off x="5856583" y="5321126"/>
            <a:ext cx="1896930" cy="836089"/>
          </a:xfrm>
          <a:prstGeom prst="cloudCallout">
            <a:avLst>
              <a:gd name="adj1" fmla="val -70835"/>
              <a:gd name="adj2" fmla="val -38959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PNF pkg use by the ETSI-alignment component is under discussion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4BB8A5-DFD1-A24A-972C-33DF8E20AF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9726" y="319086"/>
            <a:ext cx="1883356" cy="1340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412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1A4699-FB9D-4BE9-8693-D4239ACDF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450" y="1960563"/>
            <a:ext cx="4860201" cy="2743200"/>
          </a:xfrm>
        </p:spPr>
        <p:txBody>
          <a:bodyPr>
            <a:noAutofit/>
          </a:bodyPr>
          <a:lstStyle/>
          <a:p>
            <a:r>
              <a:rPr lang="en-GB" sz="1400" dirty="0"/>
              <a:t>ONAP NFVO (SO NFVO, VFC) supports ETSI SOL005 for NS package management and LCMs</a:t>
            </a:r>
          </a:p>
          <a:p>
            <a:pPr lvl="1"/>
            <a:r>
              <a:rPr lang="en-GB" sz="1400" dirty="0"/>
              <a:t>NFVO(s) will be registered to ONAP AAI</a:t>
            </a:r>
          </a:p>
          <a:p>
            <a:pPr lvl="1"/>
            <a:r>
              <a:rPr lang="en-GB" sz="1400" dirty="0"/>
              <a:t>SOL005 Adapter triggers an NFVO instance, leveraging SOL005 APIs (v.2.7.1)</a:t>
            </a:r>
          </a:p>
          <a:p>
            <a:r>
              <a:rPr lang="en-GB" sz="1400" dirty="0"/>
              <a:t>SOL003 Adapter supports ETSI SOL003 APIs (v2.7.1) for VNF packages and LCMs</a:t>
            </a:r>
          </a:p>
          <a:p>
            <a:pPr lvl="1"/>
            <a:r>
              <a:rPr lang="en-GB" sz="1400" dirty="0"/>
              <a:t>Participating SVNFM(s) must support ETSI SOL003 APIs </a:t>
            </a:r>
          </a:p>
          <a:p>
            <a:pPr lvl="1"/>
            <a:r>
              <a:rPr lang="en-GB" sz="1400" dirty="0"/>
              <a:t>SVNFM(s) will be registered to ONAP AAI</a:t>
            </a:r>
          </a:p>
          <a:p>
            <a:r>
              <a:rPr lang="en-GB" sz="1400" dirty="0"/>
              <a:t>ETSI </a:t>
            </a:r>
            <a:r>
              <a:rPr lang="en-GB" sz="1400" dirty="0" err="1"/>
              <a:t>Catalog</a:t>
            </a:r>
            <a:r>
              <a:rPr lang="en-GB" sz="1400" dirty="0"/>
              <a:t> Manager  supports ETSI SOL005 and SOL003 Package Management APIs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3D1082-141E-4D57-9E3A-AA2A97FFF8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79726" y="327024"/>
            <a:ext cx="1865427" cy="1325563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F95DC5-6482-44CB-A2B3-98D081B9F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ONAP SOL005/SOL003 Alignment</a:t>
            </a:r>
            <a:endParaRPr lang="en-GB" dirty="0"/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E943363E-9FC2-42F6-8F2E-7A5E0784CDDD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8524240" y="4897437"/>
            <a:ext cx="3667760" cy="1960563"/>
          </a:xfrm>
        </p:spPr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1D84BED-F35D-D546-9777-CA4B14A6A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50" y="1273995"/>
            <a:ext cx="7004244" cy="4959628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D42AAF9-A42F-6442-91E9-5F1221A02E0E}"/>
              </a:ext>
            </a:extLst>
          </p:cNvPr>
          <p:cNvSpPr/>
          <p:nvPr/>
        </p:nvSpPr>
        <p:spPr>
          <a:xfrm>
            <a:off x="2670311" y="2320119"/>
            <a:ext cx="2394850" cy="2743200"/>
          </a:xfrm>
          <a:prstGeom prst="ellipse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442F208-FC97-1247-A658-FFC0D9A52E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9726" y="326553"/>
            <a:ext cx="1865427" cy="1327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714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1A4699-FB9D-4BE9-8693-D4239ACDF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7339" y="1742058"/>
            <a:ext cx="7448764" cy="3014877"/>
          </a:xfrm>
        </p:spPr>
        <p:txBody>
          <a:bodyPr>
            <a:noAutofit/>
          </a:bodyPr>
          <a:lstStyle/>
          <a:p>
            <a:r>
              <a:rPr lang="en-GB" sz="1400" dirty="0"/>
              <a:t>In ONAP, there are two CNF orchestration tracks: ETSI-based &amp; non-ETSI-based CNF handling</a:t>
            </a:r>
          </a:p>
          <a:p>
            <a:pPr lvl="1"/>
            <a:r>
              <a:rPr lang="en-GB" sz="1400" dirty="0"/>
              <a:t>There could be collaboration effort between the ETSI-aligned CNF and non-ETSI-based CNF handling, by sharing common models &amp; components for onboarding, packaging, distribution and K8S interactions</a:t>
            </a:r>
          </a:p>
          <a:p>
            <a:r>
              <a:rPr lang="en-GB" sz="1400" dirty="0"/>
              <a:t>In the case of ETSI-NFV based, ONAP interacts with K8S cluster for CNF orchestration thru SOL018-based communications, via either with/without VNFM</a:t>
            </a:r>
          </a:p>
          <a:p>
            <a:pPr lvl="1"/>
            <a:r>
              <a:rPr lang="en-GB" sz="1400" dirty="0"/>
              <a:t>It is a possible option that ONAP interacts with K8S directly without going thru SVNFM(s)</a:t>
            </a:r>
          </a:p>
          <a:p>
            <a:pPr lvl="1"/>
            <a:r>
              <a:rPr lang="en-GB" sz="1400" dirty="0"/>
              <a:t>In that case, CNF Adapter is used for both ETSI-based and non-ETSI-based CNF orchestration</a:t>
            </a:r>
          </a:p>
          <a:p>
            <a:r>
              <a:rPr lang="en-GB" sz="1400" dirty="0"/>
              <a:t>Future ONAP releases can consider O-RAN O2-DMS support</a:t>
            </a:r>
          </a:p>
          <a:p>
            <a:r>
              <a:rPr lang="en-GB" sz="1400" dirty="0"/>
              <a:t>ONAP supports SEC021 for secure communication with SVNFM/external NFVOs/K8S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3D1082-141E-4D57-9E3A-AA2A97FFF8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79726" y="327024"/>
            <a:ext cx="1865427" cy="1325563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F95DC5-6482-44CB-A2B3-98D081B9F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3584" y="365125"/>
            <a:ext cx="5396668" cy="132556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ONAP CNF Support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Roadmap</a:t>
            </a:r>
            <a:endParaRPr lang="en-GB" dirty="0"/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E943363E-9FC2-42F6-8F2E-7A5E0784CDDD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8524240" y="4897437"/>
            <a:ext cx="3667760" cy="1960563"/>
          </a:xfrm>
        </p:spPr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C6C5DB-5D24-0F4D-BC51-30C1FAD64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73" y="50439"/>
            <a:ext cx="3986610" cy="615515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E070D5A5-FBBC-224B-8098-13EE9760EEB7}"/>
              </a:ext>
            </a:extLst>
          </p:cNvPr>
          <p:cNvSpPr/>
          <p:nvPr/>
        </p:nvSpPr>
        <p:spPr>
          <a:xfrm>
            <a:off x="760288" y="1973652"/>
            <a:ext cx="2578815" cy="2711363"/>
          </a:xfrm>
          <a:prstGeom prst="ellipse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653189-83AF-6C42-9559-14F49FE61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9726" y="327024"/>
            <a:ext cx="1865427" cy="1327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798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F754-A731-4141-82F4-5D14321F6B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Further Questions?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2E7ADF-0A4A-4C13-8B58-F3B47033A3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150" y="3428999"/>
            <a:ext cx="11268074" cy="189362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Contact me</a:t>
            </a:r>
          </a:p>
          <a:p>
            <a:r>
              <a:rPr lang="en-US" dirty="0">
                <a:hlinkClick r:id="rId3"/>
              </a:rPr>
              <a:t>Byung-Woo Jun: byung-woo.jun@est.tech</a:t>
            </a:r>
            <a:endParaRPr lang="en-US" dirty="0"/>
          </a:p>
          <a:p>
            <a:r>
              <a:rPr lang="en-US" dirty="0">
                <a:hlinkClick r:id="rId4"/>
              </a:rPr>
              <a:t>Fred Oliveira: fernando.oliveira@Verizon.com</a:t>
            </a:r>
            <a:endParaRPr lang="en-US" dirty="0"/>
          </a:p>
          <a:p>
            <a:r>
              <a:rPr lang="en-US" dirty="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Seshu Kumar: </a:t>
            </a:r>
            <a:r>
              <a:rPr lang="en-US" dirty="0">
                <a:solidFill>
                  <a:srgbClr val="0563C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seshu.kumar.m@Huawei.</a:t>
            </a:r>
            <a:r>
              <a:rPr lang="en-US" dirty="0">
                <a:solidFill>
                  <a:schemeClr val="accent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</a:t>
            </a:r>
            <a:endParaRPr lang="en-US" dirty="0">
              <a:solidFill>
                <a:schemeClr val="accent1"/>
              </a:solidFill>
            </a:endParaRPr>
          </a:p>
          <a:p>
            <a:r>
              <a:rPr lang="en-US" dirty="0" err="1">
                <a:solidFill>
                  <a:schemeClr val="accent1"/>
                </a:solidFill>
              </a:rPr>
              <a:t>Yuanhong</a:t>
            </a:r>
            <a:r>
              <a:rPr lang="en-US" dirty="0">
                <a:solidFill>
                  <a:schemeClr val="accent1"/>
                </a:solidFill>
              </a:rPr>
              <a:t> Deng:  </a:t>
            </a:r>
            <a:r>
              <a:rPr lang="en-US" dirty="0">
                <a:solidFill>
                  <a:schemeClr val="accent1"/>
                </a:solidFill>
                <a:hlinkClick r:id="rId7"/>
              </a:rPr>
              <a:t>dengyuanhong@chinamobile.com</a:t>
            </a:r>
            <a:endParaRPr lang="en-US" dirty="0">
              <a:solidFill>
                <a:schemeClr val="accent1"/>
              </a:solidFill>
            </a:endParaRPr>
          </a:p>
          <a:p>
            <a:endParaRPr lang="en-US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D405689-8B51-4412-B6F3-98A02D59A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79727" y="327024"/>
            <a:ext cx="1862100" cy="1325563"/>
          </a:xfrm>
        </p:spPr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523BF3-CAE5-B143-98B4-1CE15BBC03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79726" y="327024"/>
            <a:ext cx="1862100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917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3B6620A357F649AEAEAC29BCE93EBB" ma:contentTypeVersion="13" ma:contentTypeDescription="Create a new document." ma:contentTypeScope="" ma:versionID="7b99c35d01db423ecc2540d914d15967">
  <xsd:schema xmlns:xsd="http://www.w3.org/2001/XMLSchema" xmlns:xs="http://www.w3.org/2001/XMLSchema" xmlns:p="http://schemas.microsoft.com/office/2006/metadata/properties" xmlns:ns3="1aeb858a-a494-4f12-b45e-5f6e944ecff6" xmlns:ns4="66a0cf88-d08a-4a07-b12c-0b4653f82b8e" targetNamespace="http://schemas.microsoft.com/office/2006/metadata/properties" ma:root="true" ma:fieldsID="2b4c4cb1c0cec9c696a2832062bea51c" ns3:_="" ns4:_="">
    <xsd:import namespace="1aeb858a-a494-4f12-b45e-5f6e944ecff6"/>
    <xsd:import namespace="66a0cf88-d08a-4a07-b12c-0b4653f82b8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eb858a-a494-4f12-b45e-5f6e944ecf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a0cf88-d08a-4a07-b12c-0b4653f82b8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740697-C9CC-43A5-9AA5-3729E43F3C97}">
  <ds:schemaRefs>
    <ds:schemaRef ds:uri="http://purl.org/dc/dcmitype/"/>
    <ds:schemaRef ds:uri="66a0cf88-d08a-4a07-b12c-0b4653f82b8e"/>
    <ds:schemaRef ds:uri="http://purl.org/dc/elements/1.1/"/>
    <ds:schemaRef ds:uri="http://www.w3.org/XML/1998/namespace"/>
    <ds:schemaRef ds:uri="1aeb858a-a494-4f12-b45e-5f6e944ecff6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B8925F47-7067-47FD-AE6F-236DA1454C0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C54DD5-5D75-4D75-B10F-6263703FB7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eb858a-a494-4f12-b45e-5f6e944ecff6"/>
    <ds:schemaRef ds:uri="66a0cf88-d08a-4a07-b12c-0b4653f82b8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10833</TotalTime>
  <Words>487</Words>
  <Application>Microsoft Macintosh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ETSI SOL004 Onboarding and SOL007 Design</vt:lpstr>
      <vt:lpstr>ONAP ETSI-Alignment Package Distribution</vt:lpstr>
      <vt:lpstr>ONAP SOL005/SOL003 Alignment</vt:lpstr>
      <vt:lpstr>ONAP CNF Support - Roadmap</vt:lpstr>
      <vt:lpstr>Further Questions?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ETSI-Alignment Update</dc:title>
  <dc:subject/>
  <dc:creator>Byung-Woo Jun</dc:creator>
  <cp:keywords/>
  <dc:description/>
  <cp:lastModifiedBy>Byung-Woo Jun</cp:lastModifiedBy>
  <cp:revision>61</cp:revision>
  <dcterms:created xsi:type="dcterms:W3CDTF">2021-02-23T12:58:47Z</dcterms:created>
  <dcterms:modified xsi:type="dcterms:W3CDTF">2021-04-01T00:11:10Z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0x010100A93B6620A357F649AEAEAC29BCE93EBB</vt:lpwstr>
  </property>
  <property fmtid="{D5CDD505-2E9C-101B-9397-08002B2CF9AE}" pid="3" name="_2015_ms_pID_725343">
    <vt:lpwstr>(2)48/zL+sJf+EgpGUVLq+HLwR+fbrxdnP7XLAU3CpMuTfqQ9jKzsn+YuA0xvvEqAWSF526GXZV
+jThR+1Xg6OoCh/sgfXwXrs7QoMdFioFMZHALRrqjbx9I6g3KSMBezMF7b6Nz7dnmo41LJsX
AV7KHlJ7C40D62RExdNUsaiRGqlai4+GEldcKtaHCzsXCDkoCmmfGQnnnCOcpke0QH/Ya6Nv
nmZWvJWGT7gx1dwl6m</vt:lpwstr>
  </property>
  <property fmtid="{D5CDD505-2E9C-101B-9397-08002B2CF9AE}" pid="4" name="_2015_ms_pID_7253431">
    <vt:lpwstr>I4HQuAclA6Ke9Fi/FP+eQr+DTlkp4r+oA1BqwULztRmIBzax2nMq67
NA389snvIYFFaex4MytGzvluNSbdhe/huVxeFvL1x8XTmoNnW8/emL1bRH8RgLnibu87IADb
XoQgL4AS3lkvUd7NVyNndPzpAdQsVSdYaAGxJmhwa99R4qOLV6FaZCKSGUaoDr5HZElzcawE
CytGFBDLzU9wB6Ww</vt:lpwstr>
  </property>
</Properties>
</file>