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823" r:id="rId4"/>
    <p:sldMasterId id="2147483917" r:id="rId5"/>
  </p:sldMasterIdLst>
  <p:notesMasterIdLst>
    <p:notesMasterId r:id="rId9"/>
  </p:notesMasterIdLst>
  <p:handoutMasterIdLst>
    <p:handoutMasterId r:id="rId10"/>
  </p:handoutMasterIdLst>
  <p:sldIdLst>
    <p:sldId id="2134805330" r:id="rId6"/>
    <p:sldId id="2134805333" r:id="rId7"/>
    <p:sldId id="2134805332" r:id="rId8"/>
  </p:sldIdLst>
  <p:sldSz cx="12192000" cy="6858000"/>
  <p:notesSz cx="6884988" cy="10018713"/>
  <p:embeddedFontLst>
    <p:embeddedFont>
      <p:font typeface="Calibri" panose="020F0502020204030204" pitchFamily="34" charset="0"/>
      <p:regular r:id="rId11"/>
      <p:bold r:id="rId12"/>
      <p:italic r:id="rId13"/>
      <p:boldItalic r:id="rId14"/>
    </p:embeddedFont>
    <p:embeddedFont>
      <p:font typeface="Ericsson Capital TT" panose="02000503000000020004" pitchFamily="2" charset="0"/>
      <p:regular r:id="rId15"/>
    </p:embeddedFont>
    <p:embeddedFont>
      <p:font typeface="Ericsson Hilda Light" pitchFamily="2" charset="0"/>
      <p:regular r:id="rId16"/>
    </p:embeddedFont>
    <p:embeddedFont>
      <p:font typeface="Georgia" panose="02040502050405020303" pitchFamily="18" charset="0"/>
      <p:regular r:id="rId17"/>
      <p:bold r:id="rId18"/>
      <p:italic r:id="rId19"/>
      <p:boldItalic r:id="rId20"/>
    </p:embeddedFont>
  </p:embeddedFontLst>
  <p:defaultTextStyle>
    <a:defPPr>
      <a:defRPr lang="en-GB"/>
    </a:defPPr>
    <a:lvl1pPr algn="l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52" userDrawn="1">
          <p15:clr>
            <a:srgbClr val="A4A3A4"/>
          </p15:clr>
        </p15:guide>
        <p15:guide id="2" orient="horz" pos="720" userDrawn="1">
          <p15:clr>
            <a:srgbClr val="A4A3A4"/>
          </p15:clr>
        </p15:guide>
        <p15:guide id="3" orient="horz" pos="144" userDrawn="1">
          <p15:clr>
            <a:srgbClr val="A4A3A4"/>
          </p15:clr>
        </p15:guide>
        <p15:guide id="4" orient="horz" pos="2064" userDrawn="1">
          <p15:clr>
            <a:srgbClr val="A4A3A4"/>
          </p15:clr>
        </p15:guide>
        <p15:guide id="5" orient="horz" pos="3024" userDrawn="1">
          <p15:clr>
            <a:srgbClr val="A4A3A4"/>
          </p15:clr>
        </p15:guide>
        <p15:guide id="6" orient="horz" pos="2328" userDrawn="1">
          <p15:clr>
            <a:srgbClr val="A4A3A4"/>
          </p15:clr>
        </p15:guide>
        <p15:guide id="7" orient="horz" pos="4128" userDrawn="1">
          <p15:clr>
            <a:srgbClr val="A4A3A4"/>
          </p15:clr>
        </p15:guide>
        <p15:guide id="8" pos="5712" userDrawn="1">
          <p15:clr>
            <a:srgbClr val="A4A3A4"/>
          </p15:clr>
        </p15:guide>
        <p15:guide id="9" pos="2588" userDrawn="1">
          <p15:clr>
            <a:srgbClr val="A4A3A4"/>
          </p15:clr>
        </p15:guide>
        <p15:guide id="10" pos="2064" userDrawn="1">
          <p15:clr>
            <a:srgbClr val="A4A3A4"/>
          </p15:clr>
        </p15:guide>
        <p15:guide id="11" pos="5016" userDrawn="1">
          <p15:clr>
            <a:srgbClr val="A4A3A4"/>
          </p15:clr>
        </p15:guide>
        <p15:guide id="12" pos="3792" userDrawn="1">
          <p15:clr>
            <a:srgbClr val="A4A3A4"/>
          </p15:clr>
        </p15:guide>
        <p15:guide id="13" pos="3901" userDrawn="1">
          <p15:clr>
            <a:srgbClr val="A4A3A4"/>
          </p15:clr>
        </p15:guide>
        <p15:guide id="14" pos="408" userDrawn="1">
          <p15:clr>
            <a:srgbClr val="A4A3A4"/>
          </p15:clr>
        </p15:guide>
        <p15:guide id="15" pos="4848" userDrawn="1">
          <p15:clr>
            <a:srgbClr val="A4A3A4"/>
          </p15:clr>
        </p15:guide>
        <p15:guide id="16" pos="3839" userDrawn="1">
          <p15:clr>
            <a:srgbClr val="A4A3A4"/>
          </p15:clr>
        </p15:guide>
        <p15:guide id="17" pos="3568" userDrawn="1">
          <p15:clr>
            <a:srgbClr val="A4A3A4"/>
          </p15:clr>
        </p15:guide>
        <p15:guide id="18" pos="3672" userDrawn="1">
          <p15:clr>
            <a:srgbClr val="A4A3A4"/>
          </p15:clr>
        </p15:guide>
        <p15:guide id="19" pos="736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55">
          <p15:clr>
            <a:srgbClr val="A4A3A4"/>
          </p15:clr>
        </p15:guide>
        <p15:guide id="2" pos="216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e Schmid de Albuquerque" initials="ASdA" lastIdx="1" clrIdx="0"/>
  <p:cmAuthor id="2" name="Michael Morris" initials="MM" lastIdx="1" clrIdx="1"/>
  <p:cmAuthor id="3" name="Magnus Buhrgard" initials="MB [2]" lastIdx="1" clrIdx="2">
    <p:extLst>
      <p:ext uri="{19B8F6BF-5375-455C-9EA6-DF929625EA0E}">
        <p15:presenceInfo xmlns:p15="http://schemas.microsoft.com/office/powerpoint/2012/main" userId="S::magnus.buhrgard@ericsson.com::2eeb1c36-306d-4697-b39c-93001ebaa70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8B8B"/>
    <a:srgbClr val="58585A"/>
    <a:srgbClr val="0099CC"/>
    <a:srgbClr val="FFFF00"/>
    <a:srgbClr val="ABE9FF"/>
    <a:srgbClr val="75DBFF"/>
    <a:srgbClr val="00285F"/>
    <a:srgbClr val="89BA17"/>
    <a:srgbClr val="6E8CB2"/>
    <a:srgbClr val="00A9D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85" autoAdjust="0"/>
    <p:restoredTop sz="92874" autoAdjust="0"/>
  </p:normalViewPr>
  <p:slideViewPr>
    <p:cSldViewPr snapToGrid="0" snapToObjects="1">
      <p:cViewPr varScale="1">
        <p:scale>
          <a:sx n="132" d="100"/>
          <a:sy n="132" d="100"/>
        </p:scale>
        <p:origin x="1496" y="184"/>
      </p:cViewPr>
      <p:guideLst>
        <p:guide orient="horz" pos="1152"/>
        <p:guide orient="horz" pos="720"/>
        <p:guide orient="horz" pos="144"/>
        <p:guide orient="horz" pos="2064"/>
        <p:guide orient="horz" pos="3024"/>
        <p:guide orient="horz" pos="2328"/>
        <p:guide orient="horz" pos="4128"/>
        <p:guide pos="5712"/>
        <p:guide pos="2588"/>
        <p:guide pos="2064"/>
        <p:guide pos="5016"/>
        <p:guide pos="3792"/>
        <p:guide pos="3901"/>
        <p:guide pos="408"/>
        <p:guide pos="4848"/>
        <p:guide pos="3839"/>
        <p:guide pos="3568"/>
        <p:guide pos="3672"/>
        <p:guide pos="736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6528"/>
    </p:cViewPr>
  </p:sorterViewPr>
  <p:notesViewPr>
    <p:cSldViewPr snapToGrid="0" snapToObjects="1">
      <p:cViewPr varScale="1">
        <p:scale>
          <a:sx n="64" d="100"/>
          <a:sy n="64" d="100"/>
        </p:scale>
        <p:origin x="-3414" y="-126"/>
      </p:cViewPr>
      <p:guideLst>
        <p:guide orient="horz" pos="3155"/>
        <p:guide pos="216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2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font" Target="fonts/font6.fntdata"/><Relationship Id="rId20" Type="http://schemas.openxmlformats.org/officeDocument/2006/relationships/font" Target="fonts/font10.fntdata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font" Target="fonts/font1.fntdata"/><Relationship Id="rId24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font" Target="fonts/font5.fntdata"/><Relationship Id="rId23" Type="http://schemas.openxmlformats.org/officeDocument/2006/relationships/viewProps" Target="viewProps.xml"/><Relationship Id="rId10" Type="http://schemas.openxmlformats.org/officeDocument/2006/relationships/handoutMaster" Target="handoutMasters/handoutMaster1.xml"/><Relationship Id="rId19" Type="http://schemas.openxmlformats.org/officeDocument/2006/relationships/font" Target="fonts/font9.fntdata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4.fntdata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3495" cy="500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88" tIns="48294" rIns="96588" bIns="48294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300"/>
            </a:lvl1pPr>
          </a:lstStyle>
          <a:p>
            <a:r>
              <a:rPr lang="en-US" sz="1200"/>
              <a:t> </a:t>
            </a:r>
            <a:endParaRPr lang="en-US" sz="1200" dirty="0"/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9900" y="0"/>
            <a:ext cx="2983495" cy="500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88" tIns="48294" rIns="96588" bIns="48294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300"/>
            </a:lvl1pPr>
          </a:lstStyle>
          <a:p>
            <a:r>
              <a:rPr lang="en-US" sz="1200"/>
              <a:t>June 2017 </a:t>
            </a:r>
            <a:endParaRPr lang="en-US" sz="1200" dirty="0"/>
          </a:p>
        </p:txBody>
      </p:sp>
      <p:sp>
        <p:nvSpPr>
          <p:cNvPr id="798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16038"/>
            <a:ext cx="2983495" cy="500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88" tIns="48294" rIns="96588" bIns="48294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300"/>
            </a:lvl1pPr>
          </a:lstStyle>
          <a:p>
            <a:r>
              <a:rPr lang="en-US" sz="1200"/>
              <a:t> </a:t>
            </a:r>
            <a:endParaRPr lang="en-US" sz="1200" dirty="0"/>
          </a:p>
        </p:txBody>
      </p:sp>
      <p:sp>
        <p:nvSpPr>
          <p:cNvPr id="798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9900" y="9516038"/>
            <a:ext cx="2983495" cy="500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88" tIns="48294" rIns="96588" bIns="48294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300"/>
            </a:lvl1pPr>
          </a:lstStyle>
          <a:p>
            <a:fld id="{4ECEF30E-552D-42ED-82CA-C73F83CA10A8}" type="slidenum">
              <a:rPr lang="en-US" sz="1200"/>
              <a:pPr/>
              <a:t>‹#›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985583238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"/>
          </p:nvPr>
        </p:nvSpPr>
        <p:spPr>
          <a:xfrm>
            <a:off x="3900488" y="0"/>
            <a:ext cx="2982912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/>
              <a:t>June 2017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5"/>
          </p:nvPr>
        </p:nvSpPr>
        <p:spPr>
          <a:xfrm>
            <a:off x="3900488" y="9515475"/>
            <a:ext cx="2982912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52353D-F306-481A-B3D0-C36CE0BF95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913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/>
              <a:t> </a:t>
            </a:r>
            <a:endParaRPr lang="en-US" dirty="0"/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 idx="2"/>
          </p:nvPr>
        </p:nvSpPr>
        <p:spPr>
          <a:xfrm>
            <a:off x="103188" y="750888"/>
            <a:ext cx="6678612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15475"/>
            <a:ext cx="2982913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 </a:t>
            </a:r>
            <a:endParaRPr lang="en-US" dirty="0"/>
          </a:p>
        </p:txBody>
      </p:sp>
      <p:sp>
        <p:nvSpPr>
          <p:cNvPr id="7" name="Notes Placeholder 6"/>
          <p:cNvSpPr>
            <a:spLocks noGrp="1"/>
          </p:cNvSpPr>
          <p:nvPr>
            <p:ph type="body" sz="quarter" idx="3"/>
          </p:nvPr>
        </p:nvSpPr>
        <p:spPr>
          <a:xfrm>
            <a:off x="688975" y="4759325"/>
            <a:ext cx="5507038" cy="45085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08257339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LeftInfo"/>
          <p:cNvSpPr txBox="1">
            <a:spLocks noChangeArrowheads="1"/>
          </p:cNvSpPr>
          <p:nvPr/>
        </p:nvSpPr>
        <p:spPr bwMode="auto">
          <a:xfrm>
            <a:off x="-2019299" y="2828876"/>
            <a:ext cx="19685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0"/>
              </a:spcBef>
            </a:pPr>
            <a:r>
              <a:rPr lang="en-US" sz="1200" dirty="0">
                <a:solidFill>
                  <a:srgbClr val="FFFFFF"/>
                </a:solidFill>
              </a:rPr>
              <a:t>Slide title</a:t>
            </a:r>
          </a:p>
          <a:p>
            <a:pPr algn="r">
              <a:spcBef>
                <a:spcPct val="0"/>
              </a:spcBef>
            </a:pPr>
            <a:r>
              <a:rPr lang="en-US" sz="1200" dirty="0">
                <a:solidFill>
                  <a:srgbClr val="FFFFFF"/>
                </a:solidFill>
              </a:rPr>
              <a:t>70 pt</a:t>
            </a:r>
          </a:p>
          <a:p>
            <a:pPr algn="r">
              <a:spcBef>
                <a:spcPct val="0"/>
              </a:spcBef>
            </a:pPr>
            <a:endParaRPr lang="en-US" sz="1200" dirty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r>
              <a:rPr lang="en-US" sz="1200" dirty="0">
                <a:solidFill>
                  <a:srgbClr val="9FB7D3"/>
                </a:solidFill>
              </a:rPr>
              <a:t>CAPITALS</a:t>
            </a:r>
          </a:p>
          <a:p>
            <a:pPr algn="r">
              <a:spcBef>
                <a:spcPct val="0"/>
              </a:spcBef>
            </a:pPr>
            <a:endParaRPr lang="en-US" sz="1200" dirty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r>
              <a:rPr lang="en-US" sz="1200" dirty="0">
                <a:solidFill>
                  <a:srgbClr val="FFFFFF"/>
                </a:solidFill>
              </a:rPr>
              <a:t>Slide subtitle </a:t>
            </a:r>
          </a:p>
          <a:p>
            <a:pPr algn="r">
              <a:spcBef>
                <a:spcPct val="0"/>
              </a:spcBef>
            </a:pPr>
            <a:r>
              <a:rPr lang="en-US" sz="1200" dirty="0">
                <a:solidFill>
                  <a:srgbClr val="FFFFFF"/>
                </a:solidFill>
              </a:rPr>
              <a:t>minimum 30 pt</a:t>
            </a:r>
          </a:p>
          <a:p>
            <a:pPr algn="r">
              <a:spcBef>
                <a:spcPct val="0"/>
              </a:spcBef>
            </a:pPr>
            <a:endParaRPr lang="en-GB" sz="1200" dirty="0">
              <a:solidFill>
                <a:schemeClr val="bg1"/>
              </a:solidFill>
            </a:endParaRPr>
          </a:p>
        </p:txBody>
      </p:sp>
      <p:pic>
        <p:nvPicPr>
          <p:cNvPr id="6" name="Logo2011" descr="ERI_UF_rgb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28483" y="432000"/>
            <a:ext cx="1027112" cy="900113"/>
          </a:xfrm>
          <a:prstGeom prst="rect">
            <a:avLst/>
          </a:prstGeom>
          <a:noFill/>
        </p:spPr>
      </p:pic>
      <p:sp>
        <p:nvSpPr>
          <p:cNvPr id="22530" name="SubTitle_TM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524932" y="5137201"/>
            <a:ext cx="11140019" cy="1386001"/>
          </a:xfrm>
        </p:spPr>
        <p:txBody>
          <a:bodyPr anchor="b" anchorCtr="0"/>
          <a:lstStyle>
            <a:lvl1pPr marL="0" indent="0">
              <a:lnSpc>
                <a:spcPct val="75000"/>
              </a:lnSpc>
              <a:spcBef>
                <a:spcPts val="0"/>
              </a:spcBef>
              <a:buFont typeface="Arial" charset="0"/>
              <a:buNone/>
              <a:defRPr sz="3000" baseline="0">
                <a:latin typeface="Arial"/>
              </a:defRPr>
            </a:lvl1pPr>
          </a:lstStyle>
          <a:p>
            <a:r>
              <a:rPr lang="en-US" dirty="0"/>
              <a:t>Click to Add subtitle</a:t>
            </a:r>
          </a:p>
        </p:txBody>
      </p:sp>
      <p:sp>
        <p:nvSpPr>
          <p:cNvPr id="22531" name="Title_TM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524934" y="1808709"/>
            <a:ext cx="11135785" cy="2839491"/>
          </a:xfrm>
        </p:spPr>
        <p:txBody>
          <a:bodyPr anchor="ctr">
            <a:normAutofit/>
          </a:bodyPr>
          <a:lstStyle>
            <a:lvl1pPr>
              <a:lnSpc>
                <a:spcPct val="75000"/>
              </a:lnSpc>
              <a:defRPr sz="7000">
                <a:latin typeface="Ericsson Capital TT"/>
              </a:defRPr>
            </a:lvl1pPr>
          </a:lstStyle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2415650093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Header, two horizontal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quarter" idx="11" hasCustomPrompt="1"/>
          </p:nvPr>
        </p:nvSpPr>
        <p:spPr>
          <a:xfrm>
            <a:off x="524934" y="4010025"/>
            <a:ext cx="11140017" cy="2070100"/>
          </a:xfrm>
        </p:spPr>
        <p:txBody>
          <a:bodyPr/>
          <a:lstStyle/>
          <a:p>
            <a:pPr lvl="0"/>
            <a:r>
              <a:rPr lang="sv-SE" dirty="0" err="1"/>
              <a:t>Click</a:t>
            </a:r>
            <a:r>
              <a:rPr lang="sv-SE" dirty="0"/>
              <a:t> to </a:t>
            </a:r>
            <a:r>
              <a:rPr lang="sv-SE" dirty="0" err="1"/>
              <a:t>add</a:t>
            </a:r>
            <a:r>
              <a:rPr lang="sv-SE" dirty="0"/>
              <a:t>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524935" y="1795463"/>
            <a:ext cx="11140016" cy="2070100"/>
          </a:xfrm>
        </p:spPr>
        <p:txBody>
          <a:bodyPr/>
          <a:lstStyle/>
          <a:p>
            <a:pPr lvl="0"/>
            <a:r>
              <a:rPr lang="sv-SE" dirty="0" err="1"/>
              <a:t>Click</a:t>
            </a:r>
            <a:r>
              <a:rPr lang="sv-SE" dirty="0"/>
              <a:t> to </a:t>
            </a:r>
            <a:r>
              <a:rPr lang="sv-SE" dirty="0" err="1"/>
              <a:t>add</a:t>
            </a:r>
            <a:r>
              <a:rPr lang="sv-SE" dirty="0"/>
              <a:t>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24935" y="239714"/>
            <a:ext cx="9992784" cy="1085371"/>
          </a:xfrm>
        </p:spPr>
        <p:txBody>
          <a:bodyPr/>
          <a:lstStyle/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3807077152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Header, Content over two content p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3"/>
          <p:cNvSpPr>
            <a:spLocks noGrp="1"/>
          </p:cNvSpPr>
          <p:nvPr>
            <p:ph sz="quarter" idx="11" hasCustomPrompt="1"/>
          </p:nvPr>
        </p:nvSpPr>
        <p:spPr>
          <a:xfrm>
            <a:off x="6193367" y="4010025"/>
            <a:ext cx="5471584" cy="2070100"/>
          </a:xfrm>
        </p:spPr>
        <p:txBody>
          <a:bodyPr/>
          <a:lstStyle/>
          <a:p>
            <a:pPr lvl="0"/>
            <a:r>
              <a:rPr lang="sv-SE" dirty="0" err="1"/>
              <a:t>Click</a:t>
            </a:r>
            <a:r>
              <a:rPr lang="sv-SE" dirty="0"/>
              <a:t> to </a:t>
            </a:r>
            <a:r>
              <a:rPr lang="sv-SE" dirty="0" err="1"/>
              <a:t>add</a:t>
            </a:r>
            <a:r>
              <a:rPr lang="sv-SE" dirty="0"/>
              <a:t>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quarter" idx="12" hasCustomPrompt="1"/>
          </p:nvPr>
        </p:nvSpPr>
        <p:spPr>
          <a:xfrm>
            <a:off x="524934" y="4010025"/>
            <a:ext cx="5473700" cy="2070100"/>
          </a:xfrm>
        </p:spPr>
        <p:txBody>
          <a:bodyPr/>
          <a:lstStyle/>
          <a:p>
            <a:pPr lvl="0"/>
            <a:r>
              <a:rPr lang="sv-SE" dirty="0" err="1"/>
              <a:t>Click</a:t>
            </a:r>
            <a:r>
              <a:rPr lang="sv-SE" dirty="0"/>
              <a:t> to </a:t>
            </a:r>
            <a:r>
              <a:rPr lang="sv-SE" dirty="0" err="1"/>
              <a:t>add</a:t>
            </a:r>
            <a:r>
              <a:rPr lang="sv-SE" dirty="0"/>
              <a:t>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 hasCustomPrompt="1"/>
          </p:nvPr>
        </p:nvSpPr>
        <p:spPr>
          <a:xfrm>
            <a:off x="529167" y="1795463"/>
            <a:ext cx="11135784" cy="2070100"/>
          </a:xfrm>
        </p:spPr>
        <p:txBody>
          <a:bodyPr/>
          <a:lstStyle/>
          <a:p>
            <a:pPr lvl="0"/>
            <a:r>
              <a:rPr lang="sv-SE" dirty="0" err="1"/>
              <a:t>Click</a:t>
            </a:r>
            <a:r>
              <a:rPr lang="sv-SE" dirty="0"/>
              <a:t> to </a:t>
            </a:r>
            <a:r>
              <a:rPr lang="sv-SE" dirty="0" err="1"/>
              <a:t>add</a:t>
            </a:r>
            <a:r>
              <a:rPr lang="sv-SE" dirty="0"/>
              <a:t>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524935" y="239714"/>
            <a:ext cx="9992784" cy="1085371"/>
          </a:xfrm>
        </p:spPr>
        <p:txBody>
          <a:bodyPr/>
          <a:lstStyle/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2743877734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Header, two content parts over conten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524934" y="4010025"/>
            <a:ext cx="11140017" cy="2070100"/>
          </a:xfrm>
        </p:spPr>
        <p:txBody>
          <a:bodyPr/>
          <a:lstStyle/>
          <a:p>
            <a:pPr lvl="0"/>
            <a:r>
              <a:rPr lang="sv-SE" dirty="0" err="1"/>
              <a:t>Click</a:t>
            </a:r>
            <a:r>
              <a:rPr lang="sv-SE" dirty="0"/>
              <a:t> to </a:t>
            </a:r>
            <a:r>
              <a:rPr lang="sv-SE" dirty="0" err="1"/>
              <a:t>add</a:t>
            </a:r>
            <a:r>
              <a:rPr lang="sv-SE" dirty="0"/>
              <a:t>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quarter" idx="10" hasCustomPrompt="1"/>
          </p:nvPr>
        </p:nvSpPr>
        <p:spPr>
          <a:xfrm>
            <a:off x="6193367" y="1795463"/>
            <a:ext cx="5471584" cy="2070100"/>
          </a:xfrm>
        </p:spPr>
        <p:txBody>
          <a:bodyPr/>
          <a:lstStyle/>
          <a:p>
            <a:pPr lvl="0"/>
            <a:r>
              <a:rPr lang="sv-SE" dirty="0" err="1"/>
              <a:t>Click</a:t>
            </a:r>
            <a:r>
              <a:rPr lang="sv-SE" dirty="0"/>
              <a:t> to </a:t>
            </a:r>
            <a:r>
              <a:rPr lang="sv-SE" dirty="0" err="1"/>
              <a:t>add</a:t>
            </a:r>
            <a:r>
              <a:rPr lang="sv-SE" dirty="0"/>
              <a:t>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 hasCustomPrompt="1"/>
          </p:nvPr>
        </p:nvSpPr>
        <p:spPr>
          <a:xfrm>
            <a:off x="529166" y="1795463"/>
            <a:ext cx="5469467" cy="2070100"/>
          </a:xfrm>
        </p:spPr>
        <p:txBody>
          <a:bodyPr/>
          <a:lstStyle/>
          <a:p>
            <a:pPr lvl="0"/>
            <a:r>
              <a:rPr lang="sv-SE" dirty="0" err="1"/>
              <a:t>Click</a:t>
            </a:r>
            <a:r>
              <a:rPr lang="sv-SE" dirty="0"/>
              <a:t> to </a:t>
            </a:r>
            <a:r>
              <a:rPr lang="sv-SE" dirty="0" err="1"/>
              <a:t>add</a:t>
            </a:r>
            <a:r>
              <a:rPr lang="sv-SE" dirty="0"/>
              <a:t>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524935" y="239714"/>
            <a:ext cx="9992784" cy="1085371"/>
          </a:xfrm>
        </p:spPr>
        <p:txBody>
          <a:bodyPr/>
          <a:lstStyle/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1916894124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3"/>
          <p:cNvSpPr>
            <a:spLocks noGrp="1"/>
          </p:cNvSpPr>
          <p:nvPr>
            <p:ph sz="quarter" idx="3"/>
          </p:nvPr>
        </p:nvSpPr>
        <p:spPr>
          <a:xfrm>
            <a:off x="6193367" y="4013201"/>
            <a:ext cx="5467351" cy="20669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sz="quarter" idx="2"/>
          </p:nvPr>
        </p:nvSpPr>
        <p:spPr>
          <a:xfrm>
            <a:off x="6193367" y="1795464"/>
            <a:ext cx="5467351" cy="20653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sz="half" idx="1"/>
          </p:nvPr>
        </p:nvSpPr>
        <p:spPr>
          <a:xfrm>
            <a:off x="524934" y="1795463"/>
            <a:ext cx="5465233" cy="42846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935" y="239714"/>
            <a:ext cx="9992784" cy="108537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452686347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3"/>
          <p:cNvSpPr>
            <a:spLocks noGrp="1"/>
          </p:cNvSpPr>
          <p:nvPr>
            <p:ph sz="half" idx="3"/>
          </p:nvPr>
        </p:nvSpPr>
        <p:spPr>
          <a:xfrm>
            <a:off x="6197600" y="1795463"/>
            <a:ext cx="5467351" cy="42846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sz="quarter" idx="2"/>
          </p:nvPr>
        </p:nvSpPr>
        <p:spPr>
          <a:xfrm>
            <a:off x="529167" y="4013201"/>
            <a:ext cx="5465233" cy="20669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sz="quarter" idx="1"/>
          </p:nvPr>
        </p:nvSpPr>
        <p:spPr>
          <a:xfrm>
            <a:off x="529167" y="1795464"/>
            <a:ext cx="5465233" cy="20653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935" y="239714"/>
            <a:ext cx="9992784" cy="108537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17677320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4"/>
          <p:cNvSpPr>
            <a:spLocks noGrp="1"/>
          </p:cNvSpPr>
          <p:nvPr>
            <p:ph sz="quarter" idx="4"/>
          </p:nvPr>
        </p:nvSpPr>
        <p:spPr>
          <a:xfrm>
            <a:off x="6197600" y="4022725"/>
            <a:ext cx="5467351" cy="20669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3"/>
          <p:cNvSpPr>
            <a:spLocks noGrp="1"/>
          </p:cNvSpPr>
          <p:nvPr>
            <p:ph sz="quarter" idx="3"/>
          </p:nvPr>
        </p:nvSpPr>
        <p:spPr>
          <a:xfrm>
            <a:off x="529167" y="4022725"/>
            <a:ext cx="5465233" cy="20669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sz="quarter" idx="2"/>
          </p:nvPr>
        </p:nvSpPr>
        <p:spPr>
          <a:xfrm>
            <a:off x="6197600" y="1804989"/>
            <a:ext cx="5467351" cy="20653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sz="quarter" idx="1"/>
          </p:nvPr>
        </p:nvSpPr>
        <p:spPr>
          <a:xfrm>
            <a:off x="529167" y="1804989"/>
            <a:ext cx="5465233" cy="20653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524935" y="239714"/>
            <a:ext cx="9992784" cy="108537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80665473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935" y="239714"/>
            <a:ext cx="9992784" cy="108537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43040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079902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3536538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3"/>
          <p:cNvSpPr>
            <a:spLocks noGrp="1"/>
          </p:cNvSpPr>
          <p:nvPr>
            <p:ph sz="quarter" idx="3"/>
          </p:nvPr>
        </p:nvSpPr>
        <p:spPr>
          <a:xfrm>
            <a:off x="6193367" y="1795464"/>
            <a:ext cx="5467351" cy="428466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sz="half" idx="1"/>
          </p:nvPr>
        </p:nvSpPr>
        <p:spPr>
          <a:xfrm>
            <a:off x="524934" y="1795463"/>
            <a:ext cx="5465233" cy="42846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935" y="239714"/>
            <a:ext cx="9992784" cy="108537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920118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529167" y="1800000"/>
            <a:ext cx="11135785" cy="385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24935" y="239714"/>
            <a:ext cx="9992784" cy="108537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0206444"/>
      </p:ext>
    </p:extLst>
  </p:cSld>
  <p:clrMapOvr>
    <a:masterClrMapping/>
  </p:clrMapOvr>
  <p:hf sldNum="0"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Full title, righ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524934" y="1800225"/>
            <a:ext cx="5473700" cy="4724400"/>
          </a:xfrm>
        </p:spPr>
        <p:txBody>
          <a:bodyPr/>
          <a:lstStyle/>
          <a:p>
            <a:pPr lvl="0"/>
            <a:r>
              <a:rPr lang="sv-SE" dirty="0" err="1"/>
              <a:t>Click</a:t>
            </a:r>
            <a:r>
              <a:rPr lang="sv-SE" dirty="0"/>
              <a:t> to </a:t>
            </a:r>
            <a:r>
              <a:rPr lang="sv-SE" dirty="0" err="1"/>
              <a:t>add</a:t>
            </a:r>
            <a:r>
              <a:rPr lang="sv-SE" dirty="0"/>
              <a:t>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524935" y="239714"/>
            <a:ext cx="9992783" cy="1085371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806032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mall title, righ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524934" y="1800225"/>
            <a:ext cx="5139267" cy="4724400"/>
          </a:xfrm>
        </p:spPr>
        <p:txBody>
          <a:bodyPr/>
          <a:lstStyle/>
          <a:p>
            <a:pPr lvl="0"/>
            <a:r>
              <a:rPr lang="sv-SE" dirty="0" err="1"/>
              <a:t>Click</a:t>
            </a:r>
            <a:r>
              <a:rPr lang="sv-SE" dirty="0"/>
              <a:t> to </a:t>
            </a:r>
            <a:r>
              <a:rPr lang="sv-SE" dirty="0" err="1"/>
              <a:t>add</a:t>
            </a:r>
            <a:r>
              <a:rPr lang="sv-SE" dirty="0"/>
              <a:t>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524935" y="239714"/>
            <a:ext cx="5139265" cy="108537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93461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Full title, lef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6191251" y="1800225"/>
            <a:ext cx="5473700" cy="4724400"/>
          </a:xfrm>
        </p:spPr>
        <p:txBody>
          <a:bodyPr/>
          <a:lstStyle/>
          <a:p>
            <a:pPr lvl="0"/>
            <a:r>
              <a:rPr lang="sv-SE" dirty="0" err="1"/>
              <a:t>Click</a:t>
            </a:r>
            <a:r>
              <a:rPr lang="sv-SE" dirty="0"/>
              <a:t> to </a:t>
            </a:r>
            <a:r>
              <a:rPr lang="sv-SE" dirty="0" err="1"/>
              <a:t>add</a:t>
            </a:r>
            <a:r>
              <a:rPr lang="sv-SE" dirty="0"/>
              <a:t>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524935" y="239714"/>
            <a:ext cx="9992784" cy="1085371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5742592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mall title, lef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6191251" y="1800225"/>
            <a:ext cx="5473700" cy="4724400"/>
          </a:xfrm>
        </p:spPr>
        <p:txBody>
          <a:bodyPr/>
          <a:lstStyle/>
          <a:p>
            <a:pPr lvl="0"/>
            <a:r>
              <a:rPr lang="sv-SE" dirty="0" err="1"/>
              <a:t>Click</a:t>
            </a:r>
            <a:r>
              <a:rPr lang="sv-SE" dirty="0"/>
              <a:t> to </a:t>
            </a:r>
            <a:r>
              <a:rPr lang="sv-SE" dirty="0" err="1"/>
              <a:t>add</a:t>
            </a:r>
            <a:r>
              <a:rPr lang="sv-SE" dirty="0"/>
              <a:t>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6193367" y="239714"/>
            <a:ext cx="4324351" cy="1085371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8173991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Low small title, lef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6191251" y="3545841"/>
            <a:ext cx="5473700" cy="2978785"/>
          </a:xfrm>
        </p:spPr>
        <p:txBody>
          <a:bodyPr/>
          <a:lstStyle/>
          <a:p>
            <a:pPr lvl="0"/>
            <a:r>
              <a:rPr lang="sv-SE" dirty="0" err="1"/>
              <a:t>Click</a:t>
            </a:r>
            <a:r>
              <a:rPr lang="sv-SE" dirty="0"/>
              <a:t> to </a:t>
            </a:r>
            <a:r>
              <a:rPr lang="sv-SE" dirty="0" err="1"/>
              <a:t>add</a:t>
            </a:r>
            <a:r>
              <a:rPr lang="sv-SE" dirty="0"/>
              <a:t>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6191251" y="1797525"/>
            <a:ext cx="5473700" cy="1085371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6258533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685800"/>
            <a:ext cx="11582400" cy="5588000"/>
          </a:xfrm>
        </p:spPr>
        <p:txBody>
          <a:bodyPr>
            <a:normAutofit/>
          </a:bodyPr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467"/>
            </a:lvl4pPr>
            <a:lvl5pPr>
              <a:defRPr sz="1467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203200" y="136356"/>
            <a:ext cx="10261600" cy="3128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001650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Default Slide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685800"/>
            <a:ext cx="11582400" cy="406400"/>
          </a:xfrm>
        </p:spPr>
        <p:txBody>
          <a:bodyPr anchor="b">
            <a:noAutofit/>
          </a:bodyPr>
          <a:lstStyle>
            <a:lvl1pPr marL="0" indent="0">
              <a:buNone/>
              <a:defRPr sz="2133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092201"/>
            <a:ext cx="11582400" cy="5181601"/>
          </a:xfrm>
        </p:spPr>
        <p:txBody>
          <a:bodyPr>
            <a:normAutofit/>
          </a:bodyPr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467"/>
            </a:lvl4pPr>
            <a:lvl5pPr>
              <a:defRPr sz="1467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027364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1383615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Title Slide Co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6400" y="2514601"/>
            <a:ext cx="10363200" cy="1219199"/>
          </a:xfrm>
        </p:spPr>
        <p:txBody>
          <a:bodyPr anchor="t"/>
          <a:lstStyle>
            <a:lvl1pPr>
              <a:defRPr sz="5333">
                <a:solidFill>
                  <a:srgbClr val="1D2F3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566400" y="6371767"/>
            <a:ext cx="1524000" cy="40589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67"/>
          </a:p>
        </p:txBody>
      </p:sp>
      <p:sp>
        <p:nvSpPr>
          <p:cNvPr id="6" name="Content Placeholder 2"/>
          <p:cNvSpPr>
            <a:spLocks noGrp="1"/>
          </p:cNvSpPr>
          <p:nvPr>
            <p:ph idx="1" hasCustomPrompt="1"/>
          </p:nvPr>
        </p:nvSpPr>
        <p:spPr>
          <a:xfrm>
            <a:off x="406400" y="5562600"/>
            <a:ext cx="4775200" cy="304800"/>
          </a:xfrm>
        </p:spPr>
        <p:txBody>
          <a:bodyPr anchor="ctr">
            <a:noAutofit/>
          </a:bodyPr>
          <a:lstStyle>
            <a:lvl1pPr marL="0" indent="0">
              <a:buNone/>
              <a:defRPr sz="1867">
                <a:solidFill>
                  <a:schemeClr val="accent3"/>
                </a:solidFill>
                <a:latin typeface="+mn-lt"/>
              </a:defRPr>
            </a:lvl1pPr>
            <a:lvl2pPr>
              <a:defRPr sz="1867"/>
            </a:lvl2pPr>
            <a:lvl3pPr>
              <a:defRPr sz="1600"/>
            </a:lvl3pPr>
            <a:lvl4pPr>
              <a:defRPr sz="1467"/>
            </a:lvl4pPr>
            <a:lvl5pPr>
              <a:defRPr sz="1467"/>
            </a:lvl5pPr>
          </a:lstStyle>
          <a:p>
            <a:pPr lvl="0"/>
            <a:r>
              <a:rPr lang="en-GB" dirty="0"/>
              <a:t>Job Title, Company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1" hasCustomPrompt="1"/>
          </p:nvPr>
        </p:nvSpPr>
        <p:spPr>
          <a:xfrm>
            <a:off x="406400" y="5257800"/>
            <a:ext cx="4775200" cy="304800"/>
          </a:xfrm>
        </p:spPr>
        <p:txBody>
          <a:bodyPr anchor="ctr">
            <a:noAutofit/>
          </a:bodyPr>
          <a:lstStyle>
            <a:lvl1pPr marL="0" indent="0">
              <a:buNone/>
              <a:defRPr sz="1867">
                <a:solidFill>
                  <a:schemeClr val="tx1"/>
                </a:solidFill>
                <a:latin typeface="+mn-lt"/>
              </a:defRPr>
            </a:lvl1pPr>
            <a:lvl2pPr>
              <a:defRPr sz="1867"/>
            </a:lvl2pPr>
            <a:lvl3pPr>
              <a:defRPr sz="1600"/>
            </a:lvl3pPr>
            <a:lvl4pPr>
              <a:defRPr sz="1467"/>
            </a:lvl4pPr>
            <a:lvl5pPr>
              <a:defRPr sz="1467"/>
            </a:lvl5pPr>
          </a:lstStyle>
          <a:p>
            <a:pPr lvl="0"/>
            <a:r>
              <a:rPr lang="en-GB" dirty="0"/>
              <a:t>Name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16200"/>
            <a:ext cx="203200" cy="8128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67"/>
          </a:p>
        </p:txBody>
      </p:sp>
    </p:spTree>
    <p:extLst>
      <p:ext uri="{BB962C8B-B14F-4D97-AF65-F5344CB8AC3E}">
        <p14:creationId xmlns:p14="http://schemas.microsoft.com/office/powerpoint/2010/main" val="386300144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 2 -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7416800" y="5969000"/>
            <a:ext cx="4775200" cy="889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67">
              <a:effectLst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787400"/>
            <a:ext cx="12192000" cy="538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67">
              <a:effectLst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" hasCustomPrompt="1"/>
          </p:nvPr>
        </p:nvSpPr>
        <p:spPr>
          <a:xfrm>
            <a:off x="406400" y="5562600"/>
            <a:ext cx="4775200" cy="304800"/>
          </a:xfrm>
        </p:spPr>
        <p:txBody>
          <a:bodyPr anchor="ctr">
            <a:noAutofit/>
          </a:bodyPr>
          <a:lstStyle>
            <a:lvl1pPr marL="0" indent="0">
              <a:buNone/>
              <a:defRPr sz="1867">
                <a:solidFill>
                  <a:schemeClr val="accent3"/>
                </a:solidFill>
                <a:latin typeface="+mn-lt"/>
              </a:defRPr>
            </a:lvl1pPr>
            <a:lvl2pPr>
              <a:defRPr sz="1867"/>
            </a:lvl2pPr>
            <a:lvl3pPr>
              <a:defRPr sz="1600"/>
            </a:lvl3pPr>
            <a:lvl4pPr>
              <a:defRPr sz="1467"/>
            </a:lvl4pPr>
            <a:lvl5pPr>
              <a:defRPr sz="1467"/>
            </a:lvl5pPr>
          </a:lstStyle>
          <a:p>
            <a:pPr lvl="0"/>
            <a:r>
              <a:rPr lang="en-GB" dirty="0"/>
              <a:t>Job Title, Company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1" hasCustomPrompt="1"/>
          </p:nvPr>
        </p:nvSpPr>
        <p:spPr>
          <a:xfrm>
            <a:off x="406400" y="5257800"/>
            <a:ext cx="4775200" cy="304800"/>
          </a:xfrm>
        </p:spPr>
        <p:txBody>
          <a:bodyPr anchor="ctr">
            <a:noAutofit/>
          </a:bodyPr>
          <a:lstStyle>
            <a:lvl1pPr marL="0" indent="0">
              <a:buNone/>
              <a:defRPr sz="1867">
                <a:solidFill>
                  <a:schemeClr val="tx1"/>
                </a:solidFill>
                <a:latin typeface="+mn-lt"/>
              </a:defRPr>
            </a:lvl1pPr>
            <a:lvl2pPr>
              <a:defRPr sz="1867"/>
            </a:lvl2pPr>
            <a:lvl3pPr>
              <a:defRPr sz="1600"/>
            </a:lvl3pPr>
            <a:lvl4pPr>
              <a:defRPr sz="1467"/>
            </a:lvl4pPr>
            <a:lvl5pPr>
              <a:defRPr sz="1467"/>
            </a:lvl5pPr>
          </a:lstStyle>
          <a:p>
            <a:pPr lvl="0"/>
            <a:r>
              <a:rPr lang="en-GB" dirty="0"/>
              <a:t>Name</a:t>
            </a:r>
            <a:endParaRPr lang="en-US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7620000" y="0"/>
            <a:ext cx="4572000" cy="6858000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pic>
        <p:nvPicPr>
          <p:cNvPr id="12" name="Picture 11" descr="TMForum_Logo2018.RedGray-CMYK-NEW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68000" y="76201"/>
            <a:ext cx="1422400" cy="431113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ctrTitle"/>
          </p:nvPr>
        </p:nvSpPr>
        <p:spPr>
          <a:xfrm>
            <a:off x="406400" y="2514601"/>
            <a:ext cx="6400800" cy="1219199"/>
          </a:xfrm>
        </p:spPr>
        <p:txBody>
          <a:bodyPr numCol="1" anchor="t"/>
          <a:lstStyle>
            <a:lvl1pPr>
              <a:defRPr sz="5333">
                <a:solidFill>
                  <a:srgbClr val="1D2F3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0" y="2616200"/>
            <a:ext cx="203200" cy="8128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67"/>
          </a:p>
        </p:txBody>
      </p:sp>
    </p:spTree>
    <p:extLst>
      <p:ext uri="{BB962C8B-B14F-4D97-AF65-F5344CB8AC3E}">
        <p14:creationId xmlns:p14="http://schemas.microsoft.com/office/powerpoint/2010/main" val="39093512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3"/>
          <p:cNvSpPr>
            <a:spLocks noGrp="1"/>
          </p:cNvSpPr>
          <p:nvPr>
            <p:ph sz="quarter" idx="3"/>
          </p:nvPr>
        </p:nvSpPr>
        <p:spPr>
          <a:xfrm>
            <a:off x="6193367" y="1795464"/>
            <a:ext cx="5467351" cy="42846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Content Placeholder 1"/>
          <p:cNvSpPr>
            <a:spLocks noGrp="1"/>
          </p:cNvSpPr>
          <p:nvPr>
            <p:ph sz="half" idx="1"/>
          </p:nvPr>
        </p:nvSpPr>
        <p:spPr>
          <a:xfrm>
            <a:off x="524934" y="1795463"/>
            <a:ext cx="5465233" cy="42846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935" y="239714"/>
            <a:ext cx="9992784" cy="108537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40366599"/>
      </p:ext>
    </p:extLst>
  </p:cSld>
  <p:clrMapOvr>
    <a:masterClrMapping/>
  </p:clrMapOvr>
  <p:hf sldNum="0" hdr="0" ftr="0" dt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 3 -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2"/>
            <a:ext cx="12192000" cy="6857999"/>
          </a:xfrm>
          <a:prstGeom prst="rect">
            <a:avLst/>
          </a:prstGeom>
          <a:solidFill>
            <a:srgbClr val="29313B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67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93400" y="76201"/>
            <a:ext cx="1397000" cy="423415"/>
          </a:xfrm>
          <a:prstGeom prst="rect">
            <a:avLst/>
          </a:prstGeom>
        </p:spPr>
      </p:pic>
      <p:sp>
        <p:nvSpPr>
          <p:cNvPr id="1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06400" y="5562600"/>
            <a:ext cx="4775200" cy="304800"/>
          </a:xfrm>
        </p:spPr>
        <p:txBody>
          <a:bodyPr anchor="ctr">
            <a:noAutofit/>
          </a:bodyPr>
          <a:lstStyle>
            <a:lvl1pPr marL="0" indent="0">
              <a:buNone/>
              <a:defRPr sz="1867">
                <a:solidFill>
                  <a:srgbClr val="FFFFFF"/>
                </a:solidFill>
                <a:latin typeface="+mn-lt"/>
              </a:defRPr>
            </a:lvl1pPr>
            <a:lvl2pPr>
              <a:defRPr sz="1867"/>
            </a:lvl2pPr>
            <a:lvl3pPr>
              <a:defRPr sz="1600"/>
            </a:lvl3pPr>
            <a:lvl4pPr>
              <a:defRPr sz="1467"/>
            </a:lvl4pPr>
            <a:lvl5pPr>
              <a:defRPr sz="1467"/>
            </a:lvl5pPr>
          </a:lstStyle>
          <a:p>
            <a:pPr lvl="0"/>
            <a:r>
              <a:rPr lang="en-GB" dirty="0"/>
              <a:t>Job Title, Company</a:t>
            </a:r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1" hasCustomPrompt="1"/>
          </p:nvPr>
        </p:nvSpPr>
        <p:spPr>
          <a:xfrm>
            <a:off x="406400" y="5257800"/>
            <a:ext cx="4775200" cy="304800"/>
          </a:xfrm>
        </p:spPr>
        <p:txBody>
          <a:bodyPr anchor="ctr">
            <a:noAutofit/>
          </a:bodyPr>
          <a:lstStyle>
            <a:lvl1pPr marL="0" indent="0">
              <a:buNone/>
              <a:defRPr sz="1867">
                <a:solidFill>
                  <a:srgbClr val="FFFFFF"/>
                </a:solidFill>
                <a:latin typeface="+mn-lt"/>
              </a:defRPr>
            </a:lvl1pPr>
            <a:lvl2pPr>
              <a:defRPr sz="1867"/>
            </a:lvl2pPr>
            <a:lvl3pPr>
              <a:defRPr sz="1600"/>
            </a:lvl3pPr>
            <a:lvl4pPr>
              <a:defRPr sz="1467"/>
            </a:lvl4pPr>
            <a:lvl5pPr>
              <a:defRPr sz="1467"/>
            </a:lvl5pPr>
          </a:lstStyle>
          <a:p>
            <a:pPr lvl="0"/>
            <a:r>
              <a:rPr lang="en-GB" dirty="0"/>
              <a:t>Name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0" y="2616200"/>
            <a:ext cx="203200" cy="812800"/>
          </a:xfrm>
          <a:prstGeom prst="rect">
            <a:avLst/>
          </a:prstGeom>
          <a:solidFill>
            <a:srgbClr val="E0121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67"/>
          </a:p>
        </p:txBody>
      </p:sp>
      <p:sp>
        <p:nvSpPr>
          <p:cNvPr id="17" name="Title 1"/>
          <p:cNvSpPr>
            <a:spLocks noGrp="1"/>
          </p:cNvSpPr>
          <p:nvPr>
            <p:ph type="ctrTitle"/>
          </p:nvPr>
        </p:nvSpPr>
        <p:spPr>
          <a:xfrm>
            <a:off x="406400" y="2514601"/>
            <a:ext cx="10363200" cy="1219199"/>
          </a:xfrm>
        </p:spPr>
        <p:txBody>
          <a:bodyPr anchor="t"/>
          <a:lstStyle>
            <a:lvl1pPr>
              <a:defRPr sz="5333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159799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685800"/>
            <a:ext cx="5689600" cy="5588000"/>
          </a:xfrm>
        </p:spPr>
        <p:txBody>
          <a:bodyPr>
            <a:normAutofit/>
          </a:bodyPr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467"/>
            </a:lvl4pPr>
            <a:lvl5pPr>
              <a:defRPr sz="1467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0" y="685800"/>
            <a:ext cx="5791200" cy="5588000"/>
          </a:xfrm>
        </p:spPr>
        <p:txBody>
          <a:bodyPr>
            <a:normAutofit/>
          </a:bodyPr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467"/>
            </a:lvl4pPr>
            <a:lvl5pPr>
              <a:defRPr sz="1467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203200" y="136356"/>
            <a:ext cx="10261600" cy="3128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653969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685800"/>
            <a:ext cx="5691717" cy="640560"/>
          </a:xfrm>
        </p:spPr>
        <p:txBody>
          <a:bodyPr anchor="b">
            <a:normAutofit/>
          </a:bodyPr>
          <a:lstStyle>
            <a:lvl1pPr marL="0" indent="0">
              <a:buNone/>
              <a:defRPr sz="24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97599"/>
            <a:ext cx="5691717" cy="4776201"/>
          </a:xfrm>
        </p:spPr>
        <p:txBody>
          <a:bodyPr>
            <a:normAutofit/>
          </a:bodyPr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467"/>
            </a:lvl4pPr>
            <a:lvl5pPr>
              <a:defRPr sz="1467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6001" y="685800"/>
            <a:ext cx="5795433" cy="640560"/>
          </a:xfrm>
        </p:spPr>
        <p:txBody>
          <a:bodyPr anchor="b">
            <a:noAutofit/>
          </a:bodyPr>
          <a:lstStyle>
            <a:lvl1pPr marL="0" indent="0">
              <a:buNone/>
              <a:defRPr sz="24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96001" y="1497599"/>
            <a:ext cx="5795433" cy="4776201"/>
          </a:xfrm>
        </p:spPr>
        <p:txBody>
          <a:bodyPr>
            <a:normAutofit/>
          </a:bodyPr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467"/>
            </a:lvl4pPr>
            <a:lvl5pPr>
              <a:defRPr sz="1467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035069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905000"/>
            <a:ext cx="11582400" cy="1828800"/>
          </a:xfrm>
        </p:spPr>
        <p:txBody>
          <a:bodyPr>
            <a:normAutofit/>
          </a:bodyPr>
          <a:lstStyle>
            <a:lvl1pPr marL="0" indent="0">
              <a:buNone/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467"/>
            </a:lvl4pPr>
            <a:lvl5pPr>
              <a:defRPr sz="1467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0" hasCustomPrompt="1"/>
          </p:nvPr>
        </p:nvSpPr>
        <p:spPr>
          <a:xfrm>
            <a:off x="304800" y="4445000"/>
            <a:ext cx="2844800" cy="609600"/>
          </a:xfrm>
        </p:spPr>
        <p:txBody>
          <a:bodyPr>
            <a:noAutofit/>
          </a:bodyPr>
          <a:lstStyle>
            <a:lvl1pPr marL="0" indent="0">
              <a:buNone/>
              <a:defRPr sz="1467" i="1" baseline="0">
                <a:solidFill>
                  <a:srgbClr val="999999"/>
                </a:solidFill>
              </a:defRPr>
            </a:lvl1pPr>
          </a:lstStyle>
          <a:p>
            <a:pPr lvl="0"/>
            <a:r>
              <a:rPr lang="en-GB" dirty="0"/>
              <a:t>Job Title, Company</a:t>
            </a:r>
            <a:endParaRPr lang="en-US" dirty="0"/>
          </a:p>
        </p:txBody>
      </p:sp>
      <p:sp>
        <p:nvSpPr>
          <p:cNvPr id="10" name="Content Placeholder 8"/>
          <p:cNvSpPr>
            <a:spLocks noGrp="1"/>
          </p:cNvSpPr>
          <p:nvPr>
            <p:ph sz="quarter" idx="11" hasCustomPrompt="1"/>
          </p:nvPr>
        </p:nvSpPr>
        <p:spPr>
          <a:xfrm>
            <a:off x="304800" y="3937000"/>
            <a:ext cx="2844800" cy="304800"/>
          </a:xfrm>
        </p:spPr>
        <p:txBody>
          <a:bodyPr>
            <a:noAutofit/>
          </a:bodyPr>
          <a:lstStyle>
            <a:lvl1pPr marL="0" indent="0">
              <a:buNone/>
              <a:defRPr sz="2133" i="1" baseline="0">
                <a:solidFill>
                  <a:srgbClr val="999999"/>
                </a:solidFill>
              </a:defRPr>
            </a:lvl1pPr>
          </a:lstStyle>
          <a:p>
            <a:pPr lvl="0"/>
            <a:r>
              <a:rPr lang="en-GB" dirty="0"/>
              <a:t>Name</a:t>
            </a:r>
            <a:endParaRPr lang="en-US" dirty="0"/>
          </a:p>
        </p:txBody>
      </p:sp>
      <p:sp>
        <p:nvSpPr>
          <p:cNvPr id="11" name="object 12"/>
          <p:cNvSpPr/>
          <p:nvPr/>
        </p:nvSpPr>
        <p:spPr>
          <a:xfrm>
            <a:off x="406400" y="4444999"/>
            <a:ext cx="711200" cy="60959"/>
          </a:xfrm>
          <a:custGeom>
            <a:avLst/>
            <a:gdLst/>
            <a:ahLst/>
            <a:cxnLst/>
            <a:rect l="l" t="t" r="r" b="b"/>
            <a:pathLst>
              <a:path w="628650">
                <a:moveTo>
                  <a:pt x="0" y="0"/>
                </a:moveTo>
                <a:lnTo>
                  <a:pt x="628230" y="0"/>
                </a:lnTo>
              </a:path>
            </a:pathLst>
          </a:custGeom>
          <a:ln w="6350">
            <a:solidFill>
              <a:srgbClr val="E8222C"/>
            </a:solidFill>
          </a:ln>
        </p:spPr>
        <p:txBody>
          <a:bodyPr wrap="square" lIns="0" tIns="0" rIns="0" bIns="0" rtlCol="0"/>
          <a:lstStyle/>
          <a:p>
            <a:endParaRPr sz="2667"/>
          </a:p>
        </p:txBody>
      </p:sp>
      <p:sp>
        <p:nvSpPr>
          <p:cNvPr id="14" name="Content Placeholder 8"/>
          <p:cNvSpPr>
            <a:spLocks noGrp="1"/>
          </p:cNvSpPr>
          <p:nvPr>
            <p:ph sz="quarter" idx="12" hasCustomPrompt="1"/>
          </p:nvPr>
        </p:nvSpPr>
        <p:spPr>
          <a:xfrm>
            <a:off x="304800" y="787400"/>
            <a:ext cx="2844800" cy="609600"/>
          </a:xfrm>
        </p:spPr>
        <p:txBody>
          <a:bodyPr>
            <a:noAutofit/>
          </a:bodyPr>
          <a:lstStyle>
            <a:lvl1pPr marL="0" indent="0">
              <a:buNone/>
              <a:defRPr sz="12800" i="0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“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494641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rt Examp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>
          <a:xfrm>
            <a:off x="304800" y="685800"/>
            <a:ext cx="5691717" cy="640560"/>
          </a:xfrm>
        </p:spPr>
        <p:txBody>
          <a:bodyPr anchor="b">
            <a:normAutofit/>
          </a:bodyPr>
          <a:lstStyle>
            <a:lvl1pPr marL="0" indent="0">
              <a:buNone/>
              <a:defRPr sz="24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97599"/>
            <a:ext cx="5691717" cy="4776201"/>
          </a:xfrm>
        </p:spPr>
        <p:txBody>
          <a:bodyPr>
            <a:normAutofit/>
          </a:bodyPr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467"/>
            </a:lvl4pPr>
            <a:lvl5pPr>
              <a:defRPr sz="1467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411771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rt Examp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>
          <a:xfrm>
            <a:off x="304800" y="685800"/>
            <a:ext cx="5691717" cy="640560"/>
          </a:xfrm>
        </p:spPr>
        <p:txBody>
          <a:bodyPr anchor="b">
            <a:normAutofit/>
          </a:bodyPr>
          <a:lstStyle>
            <a:lvl1pPr marL="0" indent="0">
              <a:buNone/>
              <a:defRPr sz="24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97599"/>
            <a:ext cx="5691717" cy="4776201"/>
          </a:xfrm>
        </p:spPr>
        <p:txBody>
          <a:bodyPr>
            <a:normAutofit/>
          </a:bodyPr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467"/>
            </a:lvl4pPr>
            <a:lvl5pPr>
              <a:defRPr sz="1467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530385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 Col/Logo -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304800" y="2128040"/>
            <a:ext cx="11582400" cy="4145761"/>
            <a:chOff x="228600" y="1748429"/>
            <a:chExt cx="8732520" cy="3109321"/>
          </a:xfrm>
        </p:grpSpPr>
        <p:sp>
          <p:nvSpPr>
            <p:cNvPr id="4" name="Rectangle 3"/>
            <p:cNvSpPr/>
            <p:nvPr/>
          </p:nvSpPr>
          <p:spPr>
            <a:xfrm>
              <a:off x="228600" y="1748429"/>
              <a:ext cx="8725629" cy="289921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>
              <a:off x="235491" y="1748429"/>
              <a:ext cx="8725629" cy="3109321"/>
            </a:xfrm>
            <a:prstGeom prst="rect">
              <a:avLst/>
            </a:prstGeom>
            <a:noFill/>
            <a:ln>
              <a:solidFill>
                <a:schemeClr val="accent3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10" name="Content Placeholder 3"/>
          <p:cNvSpPr>
            <a:spLocks noGrp="1"/>
          </p:cNvSpPr>
          <p:nvPr>
            <p:ph sz="half" idx="11"/>
          </p:nvPr>
        </p:nvSpPr>
        <p:spPr>
          <a:xfrm>
            <a:off x="4165600" y="685801"/>
            <a:ext cx="3753523" cy="1320799"/>
          </a:xfrm>
        </p:spPr>
        <p:txBody>
          <a:bodyPr>
            <a:normAutofit/>
          </a:bodyPr>
          <a:lstStyle>
            <a:lvl1pPr marL="0" indent="0">
              <a:buNone/>
              <a:defRPr sz="1867"/>
            </a:lvl1pPr>
            <a:lvl2pPr>
              <a:defRPr sz="1867"/>
            </a:lvl2pPr>
            <a:lvl3pPr>
              <a:defRPr sz="1600"/>
            </a:lvl3pPr>
            <a:lvl4pPr>
              <a:defRPr sz="1467"/>
            </a:lvl4pPr>
            <a:lvl5pPr>
              <a:defRPr sz="1467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Content Placeholder 5"/>
          <p:cNvSpPr>
            <a:spLocks noGrp="1"/>
          </p:cNvSpPr>
          <p:nvPr>
            <p:ph sz="quarter" idx="4"/>
          </p:nvPr>
        </p:nvSpPr>
        <p:spPr>
          <a:xfrm>
            <a:off x="8026401" y="685801"/>
            <a:ext cx="3821921" cy="1320799"/>
          </a:xfrm>
        </p:spPr>
        <p:txBody>
          <a:bodyPr>
            <a:normAutofit/>
          </a:bodyPr>
          <a:lstStyle>
            <a:lvl1pPr marL="0" indent="0">
              <a:buNone/>
              <a:defRPr sz="1867"/>
            </a:lvl1pPr>
            <a:lvl2pPr>
              <a:defRPr sz="1867"/>
            </a:lvl2pPr>
            <a:lvl3pPr>
              <a:defRPr sz="1600"/>
            </a:lvl3pPr>
            <a:lvl4pPr marL="1828754" indent="0">
              <a:buNone/>
              <a:defRPr sz="1467"/>
            </a:lvl4pPr>
            <a:lvl5pPr>
              <a:defRPr sz="1467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Content Placeholder 3"/>
          <p:cNvSpPr>
            <a:spLocks noGrp="1"/>
          </p:cNvSpPr>
          <p:nvPr>
            <p:ph sz="half" idx="12"/>
          </p:nvPr>
        </p:nvSpPr>
        <p:spPr>
          <a:xfrm>
            <a:off x="406400" y="2108200"/>
            <a:ext cx="11480800" cy="40640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  <a:lvl2pPr>
              <a:defRPr sz="1867"/>
            </a:lvl2pPr>
            <a:lvl3pPr>
              <a:defRPr sz="1600"/>
            </a:lvl3pPr>
            <a:lvl4pPr>
              <a:defRPr sz="1467"/>
            </a:lvl4pPr>
            <a:lvl5pPr>
              <a:defRPr sz="1467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Content Placeholder 3"/>
          <p:cNvSpPr>
            <a:spLocks noGrp="1"/>
          </p:cNvSpPr>
          <p:nvPr>
            <p:ph sz="half" idx="13"/>
          </p:nvPr>
        </p:nvSpPr>
        <p:spPr>
          <a:xfrm>
            <a:off x="304800" y="685801"/>
            <a:ext cx="3753523" cy="1320799"/>
          </a:xfrm>
          <a:solidFill>
            <a:schemeClr val="tx1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rgbClr val="FFFFFF"/>
                </a:solidFill>
              </a:defRPr>
            </a:lvl1pPr>
            <a:lvl2pPr>
              <a:defRPr sz="1867">
                <a:solidFill>
                  <a:srgbClr val="FFFFFF"/>
                </a:solidFill>
              </a:defRPr>
            </a:lvl2pPr>
            <a:lvl3pPr>
              <a:defRPr sz="1600">
                <a:solidFill>
                  <a:srgbClr val="FFFFFF"/>
                </a:solidFill>
              </a:defRPr>
            </a:lvl3pPr>
            <a:lvl4pPr>
              <a:defRPr sz="1467">
                <a:solidFill>
                  <a:srgbClr val="FFFFFF"/>
                </a:solidFill>
              </a:defRPr>
            </a:lvl4pPr>
            <a:lvl5pPr>
              <a:defRPr sz="1467">
                <a:solidFill>
                  <a:srgbClr val="FFFFFF"/>
                </a:solidFill>
              </a:defRPr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203200" y="136356"/>
            <a:ext cx="10261600" cy="3128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1718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6_Title Slide Cogs">
    <p:bg>
      <p:bgPr>
        <a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 hasCustomPrompt="1"/>
          </p:nvPr>
        </p:nvSpPr>
        <p:spPr>
          <a:xfrm>
            <a:off x="406400" y="2514600"/>
            <a:ext cx="6400800" cy="2133600"/>
          </a:xfrm>
          <a:prstGeom prst="rect">
            <a:avLst/>
          </a:prstGeom>
        </p:spPr>
        <p:txBody>
          <a:bodyPr anchor="t"/>
          <a:lstStyle>
            <a:lvl1pPr algn="l">
              <a:defRPr sz="5333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</a:t>
            </a:r>
            <a:br>
              <a:rPr lang="en-GB" dirty="0"/>
            </a:br>
            <a:r>
              <a:rPr lang="en-GB" dirty="0"/>
              <a:t>Master title style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0" y="2616200"/>
            <a:ext cx="203200" cy="812800"/>
          </a:xfrm>
          <a:prstGeom prst="rect">
            <a:avLst/>
          </a:prstGeom>
          <a:solidFill>
            <a:srgbClr val="E0121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67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93400" y="76201"/>
            <a:ext cx="1397000" cy="423415"/>
          </a:xfrm>
          <a:prstGeom prst="rect">
            <a:avLst/>
          </a:prstGeom>
        </p:spPr>
      </p:pic>
      <p:sp>
        <p:nvSpPr>
          <p:cNvPr id="7" name="object 3"/>
          <p:cNvSpPr txBox="1"/>
          <p:nvPr/>
        </p:nvSpPr>
        <p:spPr>
          <a:xfrm>
            <a:off x="9245602" y="6375400"/>
            <a:ext cx="2641599" cy="181310"/>
          </a:xfrm>
          <a:prstGeom prst="rect">
            <a:avLst/>
          </a:prstGeom>
        </p:spPr>
        <p:txBody>
          <a:bodyPr vert="horz" wrap="square" lIns="0" tIns="16933" rIns="0" bIns="0" rtlCol="0">
            <a:spAutoFit/>
          </a:bodyPr>
          <a:lstStyle/>
          <a:p>
            <a:pPr marL="82123" algn="r">
              <a:spcBef>
                <a:spcPts val="140"/>
              </a:spcBef>
            </a:pPr>
            <a:r>
              <a:rPr lang="is-IS" sz="1067" dirty="0">
                <a:solidFill>
                  <a:srgbClr val="999999"/>
                </a:solidFill>
              </a:rPr>
              <a:t>© 2018 TM Forum |</a:t>
            </a:r>
            <a:r>
              <a:rPr lang="is-IS" sz="1067" spc="107" dirty="0">
                <a:solidFill>
                  <a:srgbClr val="999999"/>
                </a:solidFill>
              </a:rPr>
              <a:t> </a:t>
            </a:r>
            <a:fld id="{FE1BC5A7-5ADC-7C46-99BB-5F157FBEB3E3}" type="slidenum">
              <a:rPr lang="is-IS" sz="1067" smtClean="0">
                <a:solidFill>
                  <a:srgbClr val="999999"/>
                </a:solidFill>
              </a:rPr>
              <a:pPr marL="82123" algn="r">
                <a:spcBef>
                  <a:spcPts val="140"/>
                </a:spcBef>
              </a:pPr>
              <a:t>‹#›</a:t>
            </a:fld>
            <a:endParaRPr lang="is-IS" sz="1067" dirty="0">
              <a:solidFill>
                <a:srgbClr val="9999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07142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8081433" y="1800225"/>
            <a:ext cx="3583517" cy="4724399"/>
          </a:xfrm>
        </p:spPr>
        <p:txBody>
          <a:bodyPr/>
          <a:lstStyle/>
          <a:p>
            <a:pPr lvl="0"/>
            <a:r>
              <a:rPr lang="sv-SE" dirty="0" err="1"/>
              <a:t>Click</a:t>
            </a:r>
            <a:r>
              <a:rPr lang="sv-SE" dirty="0"/>
              <a:t> to </a:t>
            </a:r>
            <a:r>
              <a:rPr lang="sv-SE" dirty="0" err="1"/>
              <a:t>add</a:t>
            </a:r>
            <a:r>
              <a:rPr lang="sv-SE" dirty="0"/>
              <a:t>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11" hasCustomPrompt="1"/>
          </p:nvPr>
        </p:nvSpPr>
        <p:spPr>
          <a:xfrm>
            <a:off x="4305300" y="1800225"/>
            <a:ext cx="3583517" cy="4724399"/>
          </a:xfrm>
        </p:spPr>
        <p:txBody>
          <a:bodyPr/>
          <a:lstStyle/>
          <a:p>
            <a:pPr lvl="0"/>
            <a:r>
              <a:rPr lang="sv-SE" dirty="0" err="1"/>
              <a:t>Click</a:t>
            </a:r>
            <a:r>
              <a:rPr lang="sv-SE" dirty="0"/>
              <a:t> to </a:t>
            </a:r>
            <a:r>
              <a:rPr lang="sv-SE" dirty="0" err="1"/>
              <a:t>add</a:t>
            </a:r>
            <a:r>
              <a:rPr lang="sv-SE" dirty="0"/>
              <a:t>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524933" y="1800225"/>
            <a:ext cx="3583517" cy="4724399"/>
          </a:xfrm>
        </p:spPr>
        <p:txBody>
          <a:bodyPr/>
          <a:lstStyle/>
          <a:p>
            <a:pPr lvl="0"/>
            <a:r>
              <a:rPr lang="sv-SE" dirty="0" err="1"/>
              <a:t>Click</a:t>
            </a:r>
            <a:r>
              <a:rPr lang="sv-SE" dirty="0"/>
              <a:t> to </a:t>
            </a:r>
            <a:r>
              <a:rPr lang="sv-SE" dirty="0" err="1"/>
              <a:t>add</a:t>
            </a:r>
            <a:r>
              <a:rPr lang="sv-SE" dirty="0"/>
              <a:t>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524935" y="239714"/>
            <a:ext cx="9992784" cy="108537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20387908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title, righ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524934" y="1800225"/>
            <a:ext cx="5473700" cy="4724400"/>
          </a:xfrm>
        </p:spPr>
        <p:txBody>
          <a:bodyPr/>
          <a:lstStyle/>
          <a:p>
            <a:pPr lvl="0"/>
            <a:r>
              <a:rPr lang="sv-SE" dirty="0" err="1"/>
              <a:t>Click</a:t>
            </a:r>
            <a:r>
              <a:rPr lang="sv-SE" dirty="0"/>
              <a:t> to </a:t>
            </a:r>
            <a:r>
              <a:rPr lang="sv-SE" dirty="0" err="1"/>
              <a:t>add</a:t>
            </a:r>
            <a:r>
              <a:rPr lang="sv-SE" dirty="0"/>
              <a:t>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524935" y="239714"/>
            <a:ext cx="9992783" cy="108537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6961668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mall title, righ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524934" y="1800225"/>
            <a:ext cx="5139267" cy="4724400"/>
          </a:xfrm>
        </p:spPr>
        <p:txBody>
          <a:bodyPr/>
          <a:lstStyle/>
          <a:p>
            <a:pPr lvl="0"/>
            <a:r>
              <a:rPr lang="sv-SE" dirty="0" err="1"/>
              <a:t>Click</a:t>
            </a:r>
            <a:r>
              <a:rPr lang="sv-SE" dirty="0"/>
              <a:t> to </a:t>
            </a:r>
            <a:r>
              <a:rPr lang="sv-SE" dirty="0" err="1"/>
              <a:t>add</a:t>
            </a:r>
            <a:r>
              <a:rPr lang="sv-SE" dirty="0"/>
              <a:t>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524935" y="239714"/>
            <a:ext cx="5139265" cy="108537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2893091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title, lef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6191251" y="1800225"/>
            <a:ext cx="5473700" cy="4724400"/>
          </a:xfrm>
        </p:spPr>
        <p:txBody>
          <a:bodyPr/>
          <a:lstStyle/>
          <a:p>
            <a:pPr lvl="0"/>
            <a:r>
              <a:rPr lang="sv-SE" dirty="0" err="1"/>
              <a:t>Click</a:t>
            </a:r>
            <a:r>
              <a:rPr lang="sv-SE" dirty="0"/>
              <a:t> to </a:t>
            </a:r>
            <a:r>
              <a:rPr lang="sv-SE" dirty="0" err="1"/>
              <a:t>add</a:t>
            </a:r>
            <a:r>
              <a:rPr lang="sv-SE" dirty="0"/>
              <a:t>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524935" y="239714"/>
            <a:ext cx="9992784" cy="108537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3274624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mall title, lef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6191251" y="1800225"/>
            <a:ext cx="5473700" cy="4724400"/>
          </a:xfrm>
        </p:spPr>
        <p:txBody>
          <a:bodyPr/>
          <a:lstStyle/>
          <a:p>
            <a:pPr lvl="0"/>
            <a:r>
              <a:rPr lang="sv-SE" dirty="0" err="1"/>
              <a:t>Click</a:t>
            </a:r>
            <a:r>
              <a:rPr lang="sv-SE" dirty="0"/>
              <a:t> to </a:t>
            </a:r>
            <a:r>
              <a:rPr lang="sv-SE" dirty="0" err="1"/>
              <a:t>add</a:t>
            </a:r>
            <a:r>
              <a:rPr lang="sv-SE" dirty="0"/>
              <a:t>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6193367" y="239714"/>
            <a:ext cx="4324351" cy="108537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3897882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ow small title, lef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6191251" y="3545841"/>
            <a:ext cx="5473700" cy="2978785"/>
          </a:xfrm>
        </p:spPr>
        <p:txBody>
          <a:bodyPr/>
          <a:lstStyle/>
          <a:p>
            <a:pPr lvl="0"/>
            <a:r>
              <a:rPr lang="sv-SE" dirty="0" err="1"/>
              <a:t>Click</a:t>
            </a:r>
            <a:r>
              <a:rPr lang="sv-SE" dirty="0"/>
              <a:t> to </a:t>
            </a:r>
            <a:r>
              <a:rPr lang="sv-SE" dirty="0" err="1"/>
              <a:t>add</a:t>
            </a:r>
            <a:r>
              <a:rPr lang="sv-SE" dirty="0"/>
              <a:t>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6191251" y="1797525"/>
            <a:ext cx="5473700" cy="108537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5592662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7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LeftInfo"/>
          <p:cNvSpPr txBox="1">
            <a:spLocks noChangeArrowheads="1"/>
          </p:cNvSpPr>
          <p:nvPr/>
        </p:nvSpPr>
        <p:spPr bwMode="auto">
          <a:xfrm>
            <a:off x="-2515809" y="438151"/>
            <a:ext cx="2352392" cy="5970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0"/>
              </a:spcBef>
            </a:pPr>
            <a:r>
              <a:rPr lang="en-US" sz="1200" noProof="0" dirty="0">
                <a:solidFill>
                  <a:srgbClr val="FFFFFF"/>
                </a:solidFill>
              </a:rPr>
              <a:t>Slide title </a:t>
            </a:r>
          </a:p>
          <a:p>
            <a:pPr algn="r">
              <a:spcBef>
                <a:spcPct val="0"/>
              </a:spcBef>
            </a:pPr>
            <a:r>
              <a:rPr lang="en-US" sz="1200" noProof="0" dirty="0">
                <a:solidFill>
                  <a:srgbClr val="FFFFFF"/>
                </a:solidFill>
              </a:rPr>
              <a:t>44 pt</a:t>
            </a:r>
          </a:p>
          <a:p>
            <a:pPr algn="r">
              <a:spcBef>
                <a:spcPct val="0"/>
              </a:spcBef>
            </a:pPr>
            <a:endParaRPr lang="en-US" sz="1200" noProof="0" dirty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noProof="0" dirty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noProof="0" dirty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noProof="0" dirty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noProof="0" dirty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noProof="0" dirty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r>
              <a:rPr lang="en-US" sz="1200" noProof="0" dirty="0">
                <a:solidFill>
                  <a:srgbClr val="FFFFFF"/>
                </a:solidFill>
              </a:rPr>
              <a:t>Text and bullet level 1</a:t>
            </a:r>
          </a:p>
          <a:p>
            <a:pPr algn="r">
              <a:spcBef>
                <a:spcPct val="0"/>
              </a:spcBef>
            </a:pPr>
            <a:r>
              <a:rPr lang="en-US" sz="1200" noProof="0" dirty="0">
                <a:solidFill>
                  <a:srgbClr val="FFFFFF"/>
                </a:solidFill>
              </a:rPr>
              <a:t> minimum 24 pt</a:t>
            </a:r>
          </a:p>
          <a:p>
            <a:pPr algn="r">
              <a:spcBef>
                <a:spcPct val="0"/>
              </a:spcBef>
            </a:pPr>
            <a:endParaRPr lang="en-US" sz="1200" noProof="0" dirty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r>
              <a:rPr lang="en-US" sz="1200" noProof="0" dirty="0">
                <a:solidFill>
                  <a:srgbClr val="FFFFFF"/>
                </a:solidFill>
              </a:rPr>
              <a:t>Bullets level 2-5</a:t>
            </a:r>
          </a:p>
          <a:p>
            <a:pPr algn="r">
              <a:spcBef>
                <a:spcPct val="0"/>
              </a:spcBef>
            </a:pPr>
            <a:r>
              <a:rPr lang="en-US" sz="1200" noProof="0" dirty="0">
                <a:solidFill>
                  <a:srgbClr val="FFFFFF"/>
                </a:solidFill>
              </a:rPr>
              <a:t>minimum 20 pt</a:t>
            </a:r>
          </a:p>
          <a:p>
            <a:pPr algn="r">
              <a:spcBef>
                <a:spcPct val="0"/>
              </a:spcBef>
            </a:pPr>
            <a:endParaRPr lang="en-US" sz="1200" noProof="0" dirty="0">
              <a:solidFill>
                <a:srgbClr val="FFFFFF"/>
              </a:solidFill>
            </a:endParaRPr>
          </a:p>
          <a:p>
            <a:pPr algn="r"/>
            <a:endParaRPr lang="en-US" sz="800" noProof="0" dirty="0">
              <a:solidFill>
                <a:schemeClr val="bg1"/>
              </a:solidFill>
            </a:endParaRPr>
          </a:p>
          <a:p>
            <a:pPr algn="r"/>
            <a:endParaRPr lang="en-US" sz="800" noProof="0" dirty="0">
              <a:solidFill>
                <a:schemeClr val="bg1"/>
              </a:solidFill>
            </a:endParaRPr>
          </a:p>
          <a:p>
            <a:pPr algn="r"/>
            <a:endParaRPr lang="en-US" sz="800" noProof="0" dirty="0">
              <a:solidFill>
                <a:schemeClr val="bg1"/>
              </a:solidFill>
            </a:endParaRPr>
          </a:p>
          <a:p>
            <a:r>
              <a:rPr lang="en-US" sz="500" noProof="0" dirty="0">
                <a:solidFill>
                  <a:srgbClr val="9FB7D3"/>
                </a:solidFill>
                <a:latin typeface="+mn-lt"/>
              </a:rPr>
              <a:t>Characters for Embedded font:</a:t>
            </a:r>
            <a:br>
              <a:rPr lang="en-US" sz="500" noProof="0" dirty="0">
                <a:solidFill>
                  <a:srgbClr val="9FB7D3"/>
                </a:solidFill>
                <a:latin typeface="+mn-lt"/>
              </a:rPr>
            </a:br>
            <a:r>
              <a:rPr lang="en-US" sz="500" noProof="0" dirty="0">
                <a:solidFill>
                  <a:srgbClr val="9FB7D3"/>
                </a:solidFill>
                <a:latin typeface="Ericsson Capital TT" pitchFamily="2" charset="0"/>
              </a:rPr>
              <a:t>!"#$%&amp;'()*+,-./0123456789:;&lt;=&gt;?@ABCDEFGHIJKLMNOPQRSTUVWXYZ[\]^_`abcdefghijklmnopqrstuvwxyz{|}~¡¢£¤¥¦§¨©ª«¬®¯°±²³´¶·¸¹º»¼½ÀÁÂÃÄÅÆÇÈËÌÍÎÏÐÑÒÓÔÕÖ×ØÙÚÛÜÝÞßàáâãäåæçèéêëìíîïðñòóôõö÷øùúûüýþÿĀāĂăąĆćĊċČĎďĐđĒĖėĘęĚěĞğĠġĢģĪīĮįİıĶķĹĺĻļĽľŁłŃńŅņŇňŌŐőŒœŔŕŖŗŘřŚśŞşŠšŢţŤťŪūŮůŰűŲųŴŵŶŷŸŹźŻżŽžƒȘșˆˇ˘˙˚˛˜˝ẀẁẃẄẅỲỳ–—‘’‚“”„†‡•…‰‹›⁄€™ĀĀĂĂĄĄĆĆĊĊČČĎĎĐĐĒĒĖĖĘĘĚĚĞĞĠĠĢĢĪĪĮĮİĶĶĹĹĻĻĽĽŃŃŅŅŇŇŌŌŐŐŔŔŖŖŘŘŚŚŞŞŢŢŤŤŪŪŮŮŰŰŲŲŴŴŶŶŹŹŻŻȘș−≤≥ﬁﬂ</a:t>
            </a:r>
            <a:endParaRPr lang="en-US" sz="500" i="1" noProof="0" dirty="0">
              <a:solidFill>
                <a:srgbClr val="9FB7D3"/>
              </a:solidFill>
              <a:latin typeface="Ericsson Capital TT" pitchFamily="2" charset="0"/>
            </a:endParaRPr>
          </a:p>
          <a:p>
            <a:endParaRPr lang="en-US" sz="500" i="1" noProof="0" dirty="0">
              <a:solidFill>
                <a:srgbClr val="9FB7D3"/>
              </a:solidFill>
              <a:latin typeface="Ericsson Capital TT" pitchFamily="2" charset="0"/>
            </a:endParaRPr>
          </a:p>
          <a:p>
            <a:r>
              <a:rPr lang="en-US" sz="500" noProof="0" dirty="0">
                <a:solidFill>
                  <a:srgbClr val="9FB7D3"/>
                </a:solidFill>
                <a:latin typeface="Ericsson Capital TT" pitchFamily="2" charset="0"/>
              </a:rPr>
              <a:t>ΆΈΉΊΌΎΏΐΑΒΓΕΖΗΘΙΚΛΜΝΞΟΠΡΣΤΥΦΧΨΪΫΆΈΉΊΰαβγδεζηθικλνξορςΣΤΥΦΧΨΩΪΫΌΎΏ</a:t>
            </a:r>
            <a:endParaRPr lang="en-US" sz="500" i="1" noProof="0" dirty="0">
              <a:solidFill>
                <a:srgbClr val="9FB7D3"/>
              </a:solidFill>
              <a:latin typeface="Ericsson Capital TT" pitchFamily="2" charset="0"/>
            </a:endParaRPr>
          </a:p>
          <a:p>
            <a:r>
              <a:rPr lang="en-US" sz="500" noProof="0" dirty="0">
                <a:solidFill>
                  <a:srgbClr val="9FB7D3"/>
                </a:solidFill>
                <a:latin typeface="Ericsson Capital TT" pitchFamily="2" charset="0"/>
              </a:rPr>
              <a:t>ЁЂЃЄЅІЇЈЉЊЋЌЎЏАБВГДЕЖЗИЙКЛМНОПРСТУФХЦЧШЩЪЫЬЭЮЯАБВГДЕЖЗИЙКЛМНОПРСТУФХЦЧШЩЪЫЬЭЮЯЁЂЃЄЅІЇЈЉЊЋЌЎЏѢѢѲѲѴѴҐҐәǽẀẁẂẃẄẅỲỳ№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endParaRPr lang="en-US" sz="500" noProof="0" dirty="0">
              <a:solidFill>
                <a:srgbClr val="9FB7D3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500" noProof="0" dirty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800" noProof="0" dirty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800" noProof="0" dirty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800" noProof="0" dirty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800" noProof="0" dirty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800" noProof="0" dirty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1400" noProof="0" dirty="0">
              <a:solidFill>
                <a:schemeClr val="bg1"/>
              </a:solidFill>
            </a:endParaRPr>
          </a:p>
          <a:p>
            <a:pPr algn="r">
              <a:spcBef>
                <a:spcPct val="0"/>
              </a:spcBef>
            </a:pPr>
            <a:r>
              <a:rPr lang="en-US" sz="1200" noProof="0" dirty="0">
                <a:solidFill>
                  <a:schemeClr val="bg1"/>
                </a:solidFill>
              </a:rPr>
              <a:t>Do not add objects or text in the footer area</a:t>
            </a:r>
          </a:p>
        </p:txBody>
      </p:sp>
      <p:pic>
        <p:nvPicPr>
          <p:cNvPr id="9" name="Econ2011" descr="ECON_RGB"/>
          <p:cNvPicPr>
            <a:picLocks noChangeArrowheads="1"/>
          </p:cNvPicPr>
          <p:nvPr/>
        </p:nvPicPr>
        <p:blipFill>
          <a:blip r:embed="rId26" cstate="print"/>
          <a:srcRect/>
          <a:stretch>
            <a:fillRect/>
          </a:stretch>
        </p:blipFill>
        <p:spPr bwMode="auto">
          <a:xfrm>
            <a:off x="11209564" y="360000"/>
            <a:ext cx="444500" cy="588962"/>
          </a:xfrm>
          <a:prstGeom prst="rect">
            <a:avLst/>
          </a:prstGeom>
          <a:noFill/>
        </p:spPr>
      </p:pic>
      <p:sp>
        <p:nvSpPr>
          <p:cNvPr id="21523" name="txtfooterCopy"/>
          <p:cNvSpPr txBox="1">
            <a:spLocks noChangeArrowheads="1"/>
          </p:cNvSpPr>
          <p:nvPr/>
        </p:nvSpPr>
        <p:spPr bwMode="auto">
          <a:xfrm>
            <a:off x="527050" y="6524625"/>
            <a:ext cx="9865783" cy="21590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lIns="72000" rIns="72000"/>
          <a:lstStyle/>
          <a:p>
            <a:pPr algn="l"/>
            <a:r>
              <a:rPr lang="en-US" sz="800" b="0" i="0" u="none" dirty="0">
                <a:solidFill>
                  <a:srgbClr val="1A1816"/>
                </a:solidFill>
              </a:rPr>
              <a:t>2018-09-26  |  Ericsson Internal  |  </a:t>
            </a:r>
          </a:p>
        </p:txBody>
      </p:sp>
      <p:sp>
        <p:nvSpPr>
          <p:cNvPr id="21507" name="Content_SM"/>
          <p:cNvSpPr>
            <a:spLocks noGrp="1" noChangeArrowheads="1"/>
          </p:cNvSpPr>
          <p:nvPr>
            <p:ph type="body" idx="1"/>
          </p:nvPr>
        </p:nvSpPr>
        <p:spPr bwMode="auto">
          <a:xfrm>
            <a:off x="529167" y="1800000"/>
            <a:ext cx="11135785" cy="385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0" rIns="7200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1506" name="Title_SM"/>
          <p:cNvSpPr>
            <a:spLocks noGrp="1" noChangeArrowheads="1"/>
          </p:cNvSpPr>
          <p:nvPr>
            <p:ph type="title"/>
          </p:nvPr>
        </p:nvSpPr>
        <p:spPr bwMode="auto">
          <a:xfrm>
            <a:off x="524935" y="239714"/>
            <a:ext cx="9992784" cy="1085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0" rIns="72000" bIns="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/>
              <a:t>Click to Add Header</a:t>
            </a:r>
          </a:p>
        </p:txBody>
      </p:sp>
    </p:spTree>
    <p:extLst>
      <p:ext uri="{BB962C8B-B14F-4D97-AF65-F5344CB8AC3E}">
        <p14:creationId xmlns:p14="http://schemas.microsoft.com/office/powerpoint/2010/main" val="3622521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4" r:id="rId1"/>
    <p:sldLayoutId id="2147483825" r:id="rId2"/>
    <p:sldLayoutId id="2147483826" r:id="rId3"/>
    <p:sldLayoutId id="2147483827" r:id="rId4"/>
    <p:sldLayoutId id="2147483828" r:id="rId5"/>
    <p:sldLayoutId id="2147483829" r:id="rId6"/>
    <p:sldLayoutId id="2147483830" r:id="rId7"/>
    <p:sldLayoutId id="2147483831" r:id="rId8"/>
    <p:sldLayoutId id="2147483832" r:id="rId9"/>
    <p:sldLayoutId id="2147483833" r:id="rId10"/>
    <p:sldLayoutId id="2147483834" r:id="rId11"/>
    <p:sldLayoutId id="2147483835" r:id="rId12"/>
    <p:sldLayoutId id="2147483836" r:id="rId13"/>
    <p:sldLayoutId id="2147483837" r:id="rId14"/>
    <p:sldLayoutId id="2147483838" r:id="rId15"/>
    <p:sldLayoutId id="2147483839" r:id="rId16"/>
    <p:sldLayoutId id="2147483840" r:id="rId17"/>
    <p:sldLayoutId id="2147483841" r:id="rId18"/>
    <p:sldLayoutId id="2147483843" r:id="rId19"/>
    <p:sldLayoutId id="2147483844" r:id="rId20"/>
    <p:sldLayoutId id="2147483845" r:id="rId21"/>
    <p:sldLayoutId id="2147483846" r:id="rId22"/>
    <p:sldLayoutId id="2147483847" r:id="rId23"/>
    <p:sldLayoutId id="2147483848" r:id="rId24"/>
  </p:sldLayoutIdLst>
  <p:hf sldNum="0" hdr="0" ftr="0" dt="0"/>
  <p:txStyles>
    <p:titleStyle>
      <a:lvl1pPr algn="l" rtl="0" eaLnBrk="1" fontAlgn="base" hangingPunct="1">
        <a:lnSpc>
          <a:spcPct val="75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Ericsson Capital T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9pPr>
    </p:titleStyle>
    <p:bodyStyle>
      <a:lvl1pPr marL="176213" indent="-176213" algn="l" rtl="0" eaLnBrk="1" fontAlgn="base" hangingPunct="1">
        <a:spcBef>
          <a:spcPct val="20000"/>
        </a:spcBef>
        <a:spcAft>
          <a:spcPct val="0"/>
        </a:spcAft>
        <a:buClr>
          <a:srgbClr val="00A9D4"/>
        </a:buClr>
        <a:buFont typeface="Arial" charset="0"/>
        <a:buChar char="›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33400" indent="-1778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–"/>
        <a:defRPr sz="2000">
          <a:solidFill>
            <a:schemeClr val="tx1"/>
          </a:solidFill>
          <a:latin typeface="+mn-lt"/>
        </a:defRPr>
      </a:lvl2pPr>
      <a:lvl3pPr marL="892175" indent="-179388" algn="l" rtl="0" eaLnBrk="1" fontAlgn="base" hangingPunct="1">
        <a:spcBef>
          <a:spcPct val="20000"/>
        </a:spcBef>
        <a:spcAft>
          <a:spcPct val="0"/>
        </a:spcAft>
        <a:buClr>
          <a:srgbClr val="92CCE5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3pPr>
      <a:lvl4pPr marL="125253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-"/>
        <a:defRPr sz="2000">
          <a:solidFill>
            <a:schemeClr val="tx1"/>
          </a:solidFill>
          <a:latin typeface="+mn-lt"/>
        </a:defRPr>
      </a:lvl4pPr>
      <a:lvl5pPr marL="161448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5pPr>
      <a:lvl6pPr marL="207168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6pPr>
      <a:lvl7pPr marL="252888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7pPr>
      <a:lvl8pPr marL="298608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8pPr>
      <a:lvl9pPr marL="344328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3200" y="136356"/>
            <a:ext cx="10261600" cy="3128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685800"/>
            <a:ext cx="11582400" cy="568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object 3"/>
          <p:cNvSpPr txBox="1"/>
          <p:nvPr/>
        </p:nvSpPr>
        <p:spPr>
          <a:xfrm>
            <a:off x="9347201" y="6477000"/>
            <a:ext cx="2641599" cy="181310"/>
          </a:xfrm>
          <a:prstGeom prst="rect">
            <a:avLst/>
          </a:prstGeom>
        </p:spPr>
        <p:txBody>
          <a:bodyPr vert="horz" wrap="square" lIns="0" tIns="16933" rIns="0" bIns="0" rtlCol="0">
            <a:spAutoFit/>
          </a:bodyPr>
          <a:lstStyle/>
          <a:p>
            <a:pPr marL="82123" algn="r">
              <a:spcBef>
                <a:spcPts val="140"/>
              </a:spcBef>
            </a:pPr>
            <a:r>
              <a:rPr lang="is-IS" sz="1067" dirty="0">
                <a:solidFill>
                  <a:srgbClr val="999999"/>
                </a:solidFill>
              </a:rPr>
              <a:t>© 2018 TM Forum |</a:t>
            </a:r>
            <a:r>
              <a:rPr lang="is-IS" sz="1067" spc="107" dirty="0">
                <a:solidFill>
                  <a:srgbClr val="999999"/>
                </a:solidFill>
              </a:rPr>
              <a:t> </a:t>
            </a:r>
            <a:fld id="{FE1BC5A7-5ADC-7C46-99BB-5F157FBEB3E3}" type="slidenum">
              <a:rPr lang="is-IS" sz="1067" smtClean="0">
                <a:solidFill>
                  <a:srgbClr val="999999"/>
                </a:solidFill>
              </a:rPr>
              <a:pPr marL="82123" algn="r">
                <a:spcBef>
                  <a:spcPts val="140"/>
                </a:spcBef>
              </a:pPr>
              <a:t>‹#›</a:t>
            </a:fld>
            <a:endParaRPr lang="is-IS" sz="1067" dirty="0">
              <a:solidFill>
                <a:srgbClr val="999999"/>
              </a:solidFill>
            </a:endParaRPr>
          </a:p>
        </p:txBody>
      </p:sp>
      <p:pic>
        <p:nvPicPr>
          <p:cNvPr id="8" name="Picture 7" descr="TMForum_Logo2018.RedGray-CMYK-NEW.png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68000" y="76201"/>
            <a:ext cx="1422400" cy="431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3783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8" r:id="rId1"/>
    <p:sldLayoutId id="2147483919" r:id="rId2"/>
    <p:sldLayoutId id="2147483920" r:id="rId3"/>
    <p:sldLayoutId id="2147483921" r:id="rId4"/>
    <p:sldLayoutId id="2147483922" r:id="rId5"/>
    <p:sldLayoutId id="2147483923" r:id="rId6"/>
    <p:sldLayoutId id="2147483924" r:id="rId7"/>
    <p:sldLayoutId id="2147483925" r:id="rId8"/>
    <p:sldLayoutId id="2147483926" r:id="rId9"/>
    <p:sldLayoutId id="2147483927" r:id="rId10"/>
    <p:sldLayoutId id="2147483928" r:id="rId11"/>
    <p:sldLayoutId id="2147483929" r:id="rId12"/>
    <p:sldLayoutId id="2147483930" r:id="rId13"/>
  </p:sldLayoutIdLst>
  <p:txStyles>
    <p:titleStyle>
      <a:lvl1pPr algn="l" defTabSz="609585" rtl="0" eaLnBrk="1" latinLnBrk="0" hangingPunct="1">
        <a:spcBef>
          <a:spcPct val="0"/>
        </a:spcBef>
        <a:buNone/>
        <a:defRPr sz="2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Clr>
          <a:schemeClr val="accent1"/>
        </a:buClr>
        <a:buFont typeface="Arial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Clr>
          <a:schemeClr val="accent1"/>
        </a:buClr>
        <a:buFont typeface="Arial"/>
        <a:buChar char="–"/>
        <a:defRPr sz="14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Clr>
          <a:schemeClr val="accent1"/>
        </a:buClr>
        <a:buFont typeface="Arial"/>
        <a:buChar char="»"/>
        <a:defRPr sz="14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591FB9-FFB7-489B-A458-27041BC0DC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8167" y="1925053"/>
            <a:ext cx="10349644" cy="1886551"/>
          </a:xfrm>
        </p:spPr>
        <p:txBody>
          <a:bodyPr>
            <a:normAutofit/>
          </a:bodyPr>
          <a:lstStyle/>
          <a:p>
            <a:pPr algn="ctr"/>
            <a:r>
              <a:rPr lang="en-US" sz="3600" dirty="0">
                <a:latin typeface="Ericsson Hilda Light" panose="00000400000000000000" pitchFamily="2" charset="0"/>
              </a:rPr>
              <a:t>Pre-standards study on GAPS for CNF Orchestration</a:t>
            </a:r>
            <a:br>
              <a:rPr lang="en-US" sz="3600" dirty="0">
                <a:latin typeface="Ericsson Hilda Light" panose="00000400000000000000" pitchFamily="2" charset="0"/>
              </a:rPr>
            </a:br>
            <a:r>
              <a:rPr lang="en-US" sz="3600" dirty="0">
                <a:latin typeface="Ericsson Hilda Light" panose="00000400000000000000" pitchFamily="2" charset="0"/>
              </a:rPr>
              <a:t>from Ericsson</a:t>
            </a:r>
          </a:p>
        </p:txBody>
      </p:sp>
    </p:spTree>
    <p:extLst>
      <p:ext uri="{BB962C8B-B14F-4D97-AF65-F5344CB8AC3E}">
        <p14:creationId xmlns:p14="http://schemas.microsoft.com/office/powerpoint/2010/main" val="2720393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591FB9-FFB7-489B-A458-27041BC0DC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112" y="245563"/>
            <a:ext cx="9992784" cy="616226"/>
          </a:xfrm>
        </p:spPr>
        <p:txBody>
          <a:bodyPr>
            <a:normAutofit fontScale="90000"/>
          </a:bodyPr>
          <a:lstStyle/>
          <a:p>
            <a:r>
              <a:rPr lang="en-US" sz="3600" dirty="0">
                <a:latin typeface="Ericsson Hilda Light" panose="00000400000000000000" pitchFamily="2" charset="0"/>
              </a:rPr>
              <a:t>Pre-standards study on GAPS for CNF Orchestration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57AF71E-99C8-4599-BA66-7A599B818B1E}"/>
              </a:ext>
            </a:extLst>
          </p:cNvPr>
          <p:cNvSpPr txBox="1"/>
          <p:nvPr/>
        </p:nvSpPr>
        <p:spPr>
          <a:xfrm>
            <a:off x="134112" y="861789"/>
            <a:ext cx="11740895" cy="66633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1400" b="1" dirty="0"/>
              <a:t>Language Choice for ASD is being discussed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400" dirty="0"/>
              <a:t>TOSCA: TOSCA is used as a modeling language in ONAP. Its impact could be minimum.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400" dirty="0"/>
              <a:t>YAML: widely used, tooling available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400" dirty="0"/>
              <a:t>The choice could be customer driven, especially if a customer has TOSCA NSD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400" dirty="0"/>
              <a:t>The study will make a choice soon after analyzing pros and cons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Action Point</a:t>
            </a:r>
            <a:r>
              <a:rPr lang="en-US" sz="1400" dirty="0"/>
              <a:t>: Provide the language selection with argumentation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b="1" dirty="0"/>
              <a:t>Concrete ASD attribute contents, such as </a:t>
            </a:r>
            <a:r>
              <a:rPr lang="en-US" sz="1400" b="1" dirty="0" err="1"/>
              <a:t>asdExtCpd</a:t>
            </a:r>
            <a:r>
              <a:rPr lang="en-US" sz="1400" b="1" dirty="0"/>
              <a:t> and </a:t>
            </a:r>
            <a:r>
              <a:rPr lang="en-US" sz="1400" b="1" dirty="0" err="1"/>
              <a:t>enhancedClusterCapabilities</a:t>
            </a:r>
            <a:endParaRPr lang="en-US" sz="1400" b="1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400" dirty="0" err="1"/>
              <a:t>asdExtCpd</a:t>
            </a:r>
            <a:r>
              <a:rPr lang="en-US" sz="1400" dirty="0"/>
              <a:t> attribute: information needed to be provided to be able for orchestrator configure connectivity for: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1400" dirty="0"/>
              <a:t>Primary interface</a:t>
            </a:r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en-US" sz="1400" dirty="0"/>
              <a:t>Define ranges, specific IP address for services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1400" dirty="0"/>
              <a:t>Secondary interfaces</a:t>
            </a:r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en-US" sz="1400" dirty="0"/>
              <a:t>Current definition said, “only describing L3 and above interfaces, since K8S cannot do &lt;L3), but because of secondary interface, L2 information might be also needed</a:t>
            </a:r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en-US" sz="1400" dirty="0"/>
              <a:t>How to capture it in </a:t>
            </a:r>
            <a:r>
              <a:rPr lang="en-US" sz="1400" dirty="0" err="1"/>
              <a:t>asdExtCpd</a:t>
            </a:r>
            <a:r>
              <a:rPr lang="en-US" sz="1400" dirty="0"/>
              <a:t>?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1400" dirty="0"/>
              <a:t>Working on modeling candidates (e.g., Networking characteristics, CNI, </a:t>
            </a:r>
            <a:r>
              <a:rPr lang="en-US" sz="1400" dirty="0" err="1"/>
              <a:t>Multus</a:t>
            </a:r>
            <a:r>
              <a:rPr lang="en-US" sz="1400" dirty="0"/>
              <a:t>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400" dirty="0" err="1"/>
              <a:t>enhancedClusterCapabilities</a:t>
            </a:r>
            <a:r>
              <a:rPr lang="en-US" sz="1400" dirty="0"/>
              <a:t> attribute: 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1400" dirty="0"/>
              <a:t>Working on modeling candidates (e.g., Kernel modules, GPU support, External CRDs, etc.)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1400" dirty="0"/>
              <a:t>Working on a list of the critical parameters and features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Action Point</a:t>
            </a:r>
            <a:r>
              <a:rPr lang="en-US" sz="1400" dirty="0"/>
              <a:t>: Focus on stabilizing content of </a:t>
            </a:r>
            <a:r>
              <a:rPr lang="en-US" sz="1400" dirty="0" err="1"/>
              <a:t>asdExtCpd</a:t>
            </a:r>
            <a:r>
              <a:rPr lang="en-US" sz="1400" dirty="0"/>
              <a:t> and </a:t>
            </a:r>
            <a:r>
              <a:rPr lang="en-US" sz="1400" dirty="0" err="1"/>
              <a:t>enhancedClusterCapabilities</a:t>
            </a:r>
            <a:endParaRPr lang="en-US" sz="1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1400" dirty="0">
              <a:solidFill>
                <a:schemeClr val="tx2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40326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591FB9-FFB7-489B-A458-27041BC0DC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112" y="245563"/>
            <a:ext cx="9992784" cy="616226"/>
          </a:xfrm>
        </p:spPr>
        <p:txBody>
          <a:bodyPr>
            <a:normAutofit fontScale="90000"/>
          </a:bodyPr>
          <a:lstStyle/>
          <a:p>
            <a:r>
              <a:rPr lang="en-US" sz="3600" dirty="0">
                <a:latin typeface="Ericsson Hilda Light" panose="00000400000000000000" pitchFamily="2" charset="0"/>
              </a:rPr>
              <a:t>Pre-standards study on GAPS for CNF Orchestration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57AF71E-99C8-4599-BA66-7A599B818B1E}"/>
              </a:ext>
            </a:extLst>
          </p:cNvPr>
          <p:cNvSpPr txBox="1"/>
          <p:nvPr/>
        </p:nvSpPr>
        <p:spPr>
          <a:xfrm>
            <a:off x="134112" y="861789"/>
            <a:ext cx="11740895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1400" b="1" dirty="0"/>
              <a:t>LCM Use Cases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400" dirty="0"/>
              <a:t>ASD package onboarding use case: support, including validating packages, store models and artifacts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1400" dirty="0"/>
              <a:t>SW images, helm charts are downloaded to the image and helm chart repositories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1400" dirty="0"/>
              <a:t>Orchestrator processes the ASD descriptor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400" dirty="0"/>
              <a:t>Instantiation/deployment use case: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1400" dirty="0"/>
              <a:t>One ASD / Helm Chart / </a:t>
            </a:r>
            <a:r>
              <a:rPr lang="en-US" sz="1400" dirty="0" err="1"/>
              <a:t>rApps</a:t>
            </a:r>
            <a:r>
              <a:rPr lang="en-US" sz="1400" dirty="0"/>
              <a:t> – clarify cardinality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1400" dirty="0"/>
              <a:t>Instantiation request is made and decision taken which </a:t>
            </a:r>
            <a:r>
              <a:rPr lang="en-US" sz="1400" dirty="0" err="1"/>
              <a:t>rApp</a:t>
            </a:r>
            <a:r>
              <a:rPr lang="en-US" sz="1400" dirty="0"/>
              <a:t> can assist in the instantiation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1400" dirty="0"/>
              <a:t>Orchestrator selects the target K8S cluster utilizing descriptor information and conforming to policies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1400" dirty="0"/>
              <a:t>…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400" dirty="0"/>
              <a:t>Scaling use case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400" dirty="0"/>
              <a:t>Upgrade ASD use case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400" dirty="0"/>
              <a:t>Healing/disaster recovery use case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400" dirty="0"/>
              <a:t>Tear-down of CNF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400" dirty="0"/>
              <a:t>Debating about the ASD scope: deploy single ASD over a single cluster or possibility to multiple clusters?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Action Point</a:t>
            </a:r>
            <a:r>
              <a:rPr lang="en-US" sz="1400" dirty="0"/>
              <a:t>: Provide clear definition what the ASD scope is and how the cloud RAN product can be modelled &amp; packaged using ASD and NSD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1400" dirty="0">
              <a:solidFill>
                <a:schemeClr val="tx2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9381594"/>
      </p:ext>
    </p:extLst>
  </p:cSld>
  <p:clrMapOvr>
    <a:masterClrMapping/>
  </p:clrMapOvr>
</p:sld>
</file>

<file path=ppt/theme/theme1.xml><?xml version="1.0" encoding="utf-8"?>
<a:theme xmlns:a="http://schemas.openxmlformats.org/drawingml/2006/main" name="6_PresentationTemplate2011">
  <a:themeElements>
    <a:clrScheme name="Landscape2009 1">
      <a:dk1>
        <a:srgbClr val="58585A"/>
      </a:dk1>
      <a:lt1>
        <a:srgbClr val="FFFFFF"/>
      </a:lt1>
      <a:dk2>
        <a:srgbClr val="00285E"/>
      </a:dk2>
      <a:lt2>
        <a:srgbClr val="B1B3B4"/>
      </a:lt2>
      <a:accent1>
        <a:srgbClr val="89BA17"/>
      </a:accent1>
      <a:accent2>
        <a:srgbClr val="F08A00"/>
      </a:accent2>
      <a:accent3>
        <a:srgbClr val="FFFFFF"/>
      </a:accent3>
      <a:accent4>
        <a:srgbClr val="4A4A4C"/>
      </a:accent4>
      <a:accent5>
        <a:srgbClr val="C4D9AB"/>
      </a:accent5>
      <a:accent6>
        <a:srgbClr val="D97D00"/>
      </a:accent6>
      <a:hlink>
        <a:srgbClr val="00A9D4"/>
      </a:hlink>
      <a:folHlink>
        <a:srgbClr val="00625F"/>
      </a:folHlink>
    </a:clrScheme>
    <a:fontScheme name="Landscape2009">
      <a:majorFont>
        <a:latin typeface="Ericsson Capital TT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72000" tIns="45720" rIns="7200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72000" tIns="45720" rIns="7200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Landscape2009 1">
        <a:dk1>
          <a:srgbClr val="58585A"/>
        </a:dk1>
        <a:lt1>
          <a:srgbClr val="FFFFFF"/>
        </a:lt1>
        <a:dk2>
          <a:srgbClr val="00285E"/>
        </a:dk2>
        <a:lt2>
          <a:srgbClr val="B1B3B4"/>
        </a:lt2>
        <a:accent1>
          <a:srgbClr val="89BA17"/>
        </a:accent1>
        <a:accent2>
          <a:srgbClr val="F08A00"/>
        </a:accent2>
        <a:accent3>
          <a:srgbClr val="FFFFFF"/>
        </a:accent3>
        <a:accent4>
          <a:srgbClr val="4A4A4C"/>
        </a:accent4>
        <a:accent5>
          <a:srgbClr val="C4D9AB"/>
        </a:accent5>
        <a:accent6>
          <a:srgbClr val="D97D00"/>
        </a:accent6>
        <a:hlink>
          <a:srgbClr val="00A9D4"/>
        </a:hlink>
        <a:folHlink>
          <a:srgbClr val="00625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MF2018">
  <a:themeElements>
    <a:clrScheme name="TMForum">
      <a:dk1>
        <a:srgbClr val="29313B"/>
      </a:dk1>
      <a:lt1>
        <a:sysClr val="window" lastClr="FFFFFF"/>
      </a:lt1>
      <a:dk2>
        <a:srgbClr val="29313B"/>
      </a:dk2>
      <a:lt2>
        <a:srgbClr val="FFFFFF"/>
      </a:lt2>
      <a:accent1>
        <a:srgbClr val="E0121D"/>
      </a:accent1>
      <a:accent2>
        <a:srgbClr val="29313B"/>
      </a:accent2>
      <a:accent3>
        <a:srgbClr val="999999"/>
      </a:accent3>
      <a:accent4>
        <a:srgbClr val="133595"/>
      </a:accent4>
      <a:accent5>
        <a:srgbClr val="572F7E"/>
      </a:accent5>
      <a:accent6>
        <a:srgbClr val="FD7F3A"/>
      </a:accent6>
      <a:hlink>
        <a:srgbClr val="E0121D"/>
      </a:hlink>
      <a:folHlink>
        <a:srgbClr val="9B1C1F"/>
      </a:folHlink>
    </a:clrScheme>
    <a:fontScheme name="Office 2">
      <a:majorFont>
        <a:latin typeface="Georg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libri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MF2018" id="{9B947590-90B2-40BF-8F6B-3E63306877A5}" vid="{F87D310B-C6E4-4B34-8430-464ABAB51938}"/>
    </a:ext>
  </a:extLst>
</a:theme>
</file>

<file path=ppt/theme/theme3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AA7AC0C743A294CADF60F661720E3E6" ma:contentTypeVersion="13" ma:contentTypeDescription="Create a new document." ma:contentTypeScope="" ma:versionID="7485ce2d7ba15a045608920626f21a13">
  <xsd:schema xmlns:xsd="http://www.w3.org/2001/XMLSchema" xmlns:xs="http://www.w3.org/2001/XMLSchema" xmlns:p="http://schemas.microsoft.com/office/2006/metadata/properties" xmlns:ns3="6f846979-0e6f-42ff-8b87-e1893efeda99" xmlns:ns4="db33437f-65a5-48c5-b537-19efd290f967" targetNamespace="http://schemas.microsoft.com/office/2006/metadata/properties" ma:root="true" ma:fieldsID="292811f11a5cff02497f57ff5e6c8a80" ns3:_="" ns4:_="">
    <xsd:import namespace="6f846979-0e6f-42ff-8b87-e1893efeda99"/>
    <xsd:import namespace="db33437f-65a5-48c5-b537-19efd290f967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f846979-0e6f-42ff-8b87-e1893efeda9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b33437f-65a5-48c5-b537-19efd290f967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6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C1FC689-FFFE-43A3-B308-7BB16F56D74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CAC8E9A-581C-43FF-BA09-ECA3B81272C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f846979-0e6f-42ff-8b87-e1893efeda99"/>
    <ds:schemaRef ds:uri="db33437f-65a5-48c5-b537-19efd290f96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39942CC-0725-4966-A96D-C7FC17D164B2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29007</TotalTime>
  <Words>371</Words>
  <Application>Microsoft Macintosh PowerPoint</Application>
  <PresentationFormat>Widescreen</PresentationFormat>
  <Paragraphs>36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Georgia</vt:lpstr>
      <vt:lpstr>Ericsson Capital TT</vt:lpstr>
      <vt:lpstr>Calibri</vt:lpstr>
      <vt:lpstr>Arial</vt:lpstr>
      <vt:lpstr>Ericsson Hilda Light</vt:lpstr>
      <vt:lpstr>6_PresentationTemplate2011</vt:lpstr>
      <vt:lpstr>TMF2018</vt:lpstr>
      <vt:lpstr>Pre-standards study on GAPS for CNF Orchestration from Ericsson</vt:lpstr>
      <vt:lpstr>Pre-standards study on GAPS for CNF Orchestration</vt:lpstr>
      <vt:lpstr>Pre-standards study on GAPS for CNF Orchestration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ASD CNF Update-20210708</dc:title>
  <dc:subject/>
  <dc:creator>Byung-Woo Jun</dc:creator>
  <cp:keywords/>
  <dc:description/>
  <cp:lastModifiedBy>Byung-Woo Jun</cp:lastModifiedBy>
  <cp:revision>88</cp:revision>
  <dcterms:created xsi:type="dcterms:W3CDTF">2021-03-17T19:59:42Z</dcterms:created>
  <dcterms:modified xsi:type="dcterms:W3CDTF">2021-07-08T13:18:58Z</dcterms:modified>
  <cp:category/>
</cp:coreProperties>
</file>