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48.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7.xml"/>
  <Override ContentType="application/vnd.openxmlformats-officedocument.presentationml.slideMaster+xml" PartName="/ppt/slideMasters/slideMaster6.xml"/>
  <Override ContentType="application/vnd.openxmlformats-officedocument.presentationml.slideMaster+xml" PartName="/ppt/slideMasters/slideMaster5.xml"/>
  <Override ContentType="application/binary" PartName="/ppt/metadata"/>
  <Override ContentType="application/vnd.openxmlformats-officedocument.presentationml.slide+xml" PartName="/ppt/slides/slide48.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47.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7.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theme+xml" PartName="/ppt/theme/theme8.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5" r:id="rId5"/>
    <p:sldMasterId id="2147483662" r:id="rId6"/>
    <p:sldMasterId id="2147483676" r:id="rId7"/>
    <p:sldMasterId id="2147483686" r:id="rId8"/>
    <p:sldMasterId id="2147483693" r:id="rId9"/>
    <p:sldMasterId id="2147483709" r:id="rId10"/>
  </p:sldMasterIdLst>
  <p:notesMasterIdLst>
    <p:notesMasterId r:id="rId11"/>
  </p:notesMasterIdLst>
  <p:sldIdLst>
    <p:sldId id="256" r:id="rId12"/>
    <p:sldId id="257" r:id="rId13"/>
    <p:sldId id="258" r:id="rId14"/>
    <p:sldId id="259" r:id="rId15"/>
    <p:sldId id="260" r:id="rId16"/>
    <p:sldId id="261" r:id="rId17"/>
    <p:sldId id="262" r:id="rId18"/>
    <p:sldId id="263" r:id="rId19"/>
    <p:sldId id="264" r:id="rId20"/>
    <p:sldId id="265" r:id="rId21"/>
    <p:sldId id="266" r:id="rId22"/>
    <p:sldId id="267" r:id="rId23"/>
    <p:sldId id="268" r:id="rId24"/>
    <p:sldId id="269" r:id="rId25"/>
    <p:sldId id="270" r:id="rId26"/>
    <p:sldId id="271" r:id="rId27"/>
    <p:sldId id="272" r:id="rId28"/>
    <p:sldId id="273" r:id="rId29"/>
    <p:sldId id="274" r:id="rId30"/>
    <p:sldId id="275" r:id="rId31"/>
    <p:sldId id="276" r:id="rId32"/>
    <p:sldId id="277" r:id="rId33"/>
    <p:sldId id="278" r:id="rId34"/>
    <p:sldId id="279" r:id="rId35"/>
    <p:sldId id="280" r:id="rId36"/>
    <p:sldId id="281" r:id="rId37"/>
    <p:sldId id="282" r:id="rId38"/>
    <p:sldId id="283" r:id="rId39"/>
    <p:sldId id="284" r:id="rId40"/>
    <p:sldId id="285" r:id="rId41"/>
    <p:sldId id="286" r:id="rId42"/>
    <p:sldId id="287" r:id="rId43"/>
    <p:sldId id="288" r:id="rId44"/>
    <p:sldId id="289" r:id="rId45"/>
    <p:sldId id="290" r:id="rId46"/>
    <p:sldId id="291" r:id="rId47"/>
    <p:sldId id="292" r:id="rId48"/>
    <p:sldId id="293" r:id="rId49"/>
    <p:sldId id="294" r:id="rId50"/>
    <p:sldId id="295" r:id="rId51"/>
    <p:sldId id="296" r:id="rId52"/>
    <p:sldId id="297" r:id="rId53"/>
    <p:sldId id="298" r:id="rId54"/>
    <p:sldId id="299" r:id="rId55"/>
    <p:sldId id="300" r:id="rId56"/>
    <p:sldId id="301" r:id="rId57"/>
    <p:sldId id="302" r:id="rId58"/>
    <p:sldId id="303" r:id="rId59"/>
  </p:sldIdLst>
  <p:sldSz cy="5143500" cx="9144000"/>
  <p:notesSz cx="6858000" cy="9144000"/>
  <p:embeddedFontLst>
    <p:embeddedFont>
      <p:font typeface="Roboto"/>
      <p:regular r:id="rId60"/>
      <p:bold r:id="rId61"/>
      <p:italic r:id="rId62"/>
      <p:boldItalic r:id="rId63"/>
    </p:embeddedFont>
    <p:embeddedFont>
      <p:font typeface="Montserrat"/>
      <p:regular r:id="rId64"/>
      <p:bold r:id="rId65"/>
      <p:italic r:id="rId66"/>
      <p:boldItalic r:id="rId67"/>
    </p:embeddedFont>
    <p:embeddedFont>
      <p:font typeface="Helvetica Neue"/>
      <p:regular r:id="rId68"/>
      <p:bold r:id="rId69"/>
      <p:italic r:id="rId70"/>
      <p:boldItalic r:id="rId71"/>
    </p:embeddedFont>
    <p:embeddedFont>
      <p:font typeface="PT Sans"/>
      <p:regular r:id="rId72"/>
      <p:bold r:id="rId73"/>
      <p:italic r:id="rId74"/>
      <p:boldItalic r:id="rId75"/>
    </p:embeddedFont>
    <p:embeddedFont>
      <p:font typeface="Gill Sans"/>
      <p:regular r:id="rId76"/>
      <p:bold r:id="rId77"/>
    </p:embeddedFont>
    <p:embeddedFont>
      <p:font typeface="Open Sans"/>
      <p:regular r:id="rId78"/>
      <p:bold r:id="rId79"/>
      <p:italic r:id="rId80"/>
      <p:boldItalic r:id="rId81"/>
    </p:embeddedFont>
    <p:embeddedFont>
      <p:font typeface="Century Gothic"/>
      <p:regular r:id="rId82"/>
      <p:bold r:id="rId83"/>
      <p:italic r:id="rId84"/>
      <p:boldItalic r:id="rId8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86" roundtripDataSignature="AMtx7mgM6t0HAkP1+rBLjhYQuVgzOY+Cs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29.xml"/><Relationship Id="rId84" Type="http://schemas.openxmlformats.org/officeDocument/2006/relationships/font" Target="fonts/CenturyGothic-italic.fntdata"/><Relationship Id="rId83" Type="http://schemas.openxmlformats.org/officeDocument/2006/relationships/font" Target="fonts/CenturyGothic-bold.fntdata"/><Relationship Id="rId42" Type="http://schemas.openxmlformats.org/officeDocument/2006/relationships/slide" Target="slides/slide31.xml"/><Relationship Id="rId86" Type="http://customschemas.google.com/relationships/presentationmetadata" Target="metadata"/><Relationship Id="rId41" Type="http://schemas.openxmlformats.org/officeDocument/2006/relationships/slide" Target="slides/slide30.xml"/><Relationship Id="rId85" Type="http://schemas.openxmlformats.org/officeDocument/2006/relationships/font" Target="fonts/CenturyGothic-boldItalic.fntdata"/><Relationship Id="rId44" Type="http://schemas.openxmlformats.org/officeDocument/2006/relationships/slide" Target="slides/slide33.xml"/><Relationship Id="rId43" Type="http://schemas.openxmlformats.org/officeDocument/2006/relationships/slide" Target="slides/slide32.xml"/><Relationship Id="rId46" Type="http://schemas.openxmlformats.org/officeDocument/2006/relationships/slide" Target="slides/slide35.xml"/><Relationship Id="rId45" Type="http://schemas.openxmlformats.org/officeDocument/2006/relationships/slide" Target="slides/slide34.xml"/><Relationship Id="rId80" Type="http://schemas.openxmlformats.org/officeDocument/2006/relationships/font" Target="fonts/OpenSans-italic.fntdata"/><Relationship Id="rId82" Type="http://schemas.openxmlformats.org/officeDocument/2006/relationships/font" Target="fonts/CenturyGothic-regular.fntdata"/><Relationship Id="rId81" Type="http://schemas.openxmlformats.org/officeDocument/2006/relationships/font" Target="fonts/Open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48" Type="http://schemas.openxmlformats.org/officeDocument/2006/relationships/slide" Target="slides/slide37.xml"/><Relationship Id="rId47" Type="http://schemas.openxmlformats.org/officeDocument/2006/relationships/slide" Target="slides/slide36.xml"/><Relationship Id="rId49" Type="http://schemas.openxmlformats.org/officeDocument/2006/relationships/slide" Target="slides/slide38.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73" Type="http://schemas.openxmlformats.org/officeDocument/2006/relationships/font" Target="fonts/PTSans-bold.fntdata"/><Relationship Id="rId72" Type="http://schemas.openxmlformats.org/officeDocument/2006/relationships/font" Target="fonts/PTSans-regular.fntdata"/><Relationship Id="rId31" Type="http://schemas.openxmlformats.org/officeDocument/2006/relationships/slide" Target="slides/slide20.xml"/><Relationship Id="rId75" Type="http://schemas.openxmlformats.org/officeDocument/2006/relationships/font" Target="fonts/PTSans-boldItalic.fntdata"/><Relationship Id="rId30" Type="http://schemas.openxmlformats.org/officeDocument/2006/relationships/slide" Target="slides/slide19.xml"/><Relationship Id="rId74" Type="http://schemas.openxmlformats.org/officeDocument/2006/relationships/font" Target="fonts/PTSans-italic.fntdata"/><Relationship Id="rId33" Type="http://schemas.openxmlformats.org/officeDocument/2006/relationships/slide" Target="slides/slide22.xml"/><Relationship Id="rId77" Type="http://schemas.openxmlformats.org/officeDocument/2006/relationships/font" Target="fonts/GillSans-bold.fntdata"/><Relationship Id="rId32" Type="http://schemas.openxmlformats.org/officeDocument/2006/relationships/slide" Target="slides/slide21.xml"/><Relationship Id="rId76" Type="http://schemas.openxmlformats.org/officeDocument/2006/relationships/font" Target="fonts/GillSans-regular.fntdata"/><Relationship Id="rId35" Type="http://schemas.openxmlformats.org/officeDocument/2006/relationships/slide" Target="slides/slide24.xml"/><Relationship Id="rId79" Type="http://schemas.openxmlformats.org/officeDocument/2006/relationships/font" Target="fonts/OpenSans-bold.fntdata"/><Relationship Id="rId34" Type="http://schemas.openxmlformats.org/officeDocument/2006/relationships/slide" Target="slides/slide23.xml"/><Relationship Id="rId78" Type="http://schemas.openxmlformats.org/officeDocument/2006/relationships/font" Target="fonts/OpenSans-regular.fntdata"/><Relationship Id="rId71" Type="http://schemas.openxmlformats.org/officeDocument/2006/relationships/font" Target="fonts/HelveticaNeue-boldItalic.fntdata"/><Relationship Id="rId70" Type="http://schemas.openxmlformats.org/officeDocument/2006/relationships/font" Target="fonts/HelveticaNeue-italic.fntdata"/><Relationship Id="rId37" Type="http://schemas.openxmlformats.org/officeDocument/2006/relationships/slide" Target="slides/slide26.xml"/><Relationship Id="rId36" Type="http://schemas.openxmlformats.org/officeDocument/2006/relationships/slide" Target="slides/slide25.xml"/><Relationship Id="rId39" Type="http://schemas.openxmlformats.org/officeDocument/2006/relationships/slide" Target="slides/slide28.xml"/><Relationship Id="rId38" Type="http://schemas.openxmlformats.org/officeDocument/2006/relationships/slide" Target="slides/slide27.xml"/><Relationship Id="rId62" Type="http://schemas.openxmlformats.org/officeDocument/2006/relationships/font" Target="fonts/Roboto-italic.fntdata"/><Relationship Id="rId61" Type="http://schemas.openxmlformats.org/officeDocument/2006/relationships/font" Target="fonts/Roboto-bold.fntdata"/><Relationship Id="rId20" Type="http://schemas.openxmlformats.org/officeDocument/2006/relationships/slide" Target="slides/slide9.xml"/><Relationship Id="rId64" Type="http://schemas.openxmlformats.org/officeDocument/2006/relationships/font" Target="fonts/Montserrat-regular.fntdata"/><Relationship Id="rId63" Type="http://schemas.openxmlformats.org/officeDocument/2006/relationships/font" Target="fonts/Roboto-boldItalic.fntdata"/><Relationship Id="rId22" Type="http://schemas.openxmlformats.org/officeDocument/2006/relationships/slide" Target="slides/slide11.xml"/><Relationship Id="rId66" Type="http://schemas.openxmlformats.org/officeDocument/2006/relationships/font" Target="fonts/Montserrat-italic.fntdata"/><Relationship Id="rId21" Type="http://schemas.openxmlformats.org/officeDocument/2006/relationships/slide" Target="slides/slide10.xml"/><Relationship Id="rId65" Type="http://schemas.openxmlformats.org/officeDocument/2006/relationships/font" Target="fonts/Montserrat-bold.fntdata"/><Relationship Id="rId24" Type="http://schemas.openxmlformats.org/officeDocument/2006/relationships/slide" Target="slides/slide13.xml"/><Relationship Id="rId68" Type="http://schemas.openxmlformats.org/officeDocument/2006/relationships/font" Target="fonts/HelveticaNeue-regular.fntdata"/><Relationship Id="rId23" Type="http://schemas.openxmlformats.org/officeDocument/2006/relationships/slide" Target="slides/slide12.xml"/><Relationship Id="rId67" Type="http://schemas.openxmlformats.org/officeDocument/2006/relationships/font" Target="fonts/Montserrat-boldItalic.fntdata"/><Relationship Id="rId60" Type="http://schemas.openxmlformats.org/officeDocument/2006/relationships/font" Target="fonts/Roboto-regular.fntdata"/><Relationship Id="rId26" Type="http://schemas.openxmlformats.org/officeDocument/2006/relationships/slide" Target="slides/slide15.xml"/><Relationship Id="rId25" Type="http://schemas.openxmlformats.org/officeDocument/2006/relationships/slide" Target="slides/slide14.xml"/><Relationship Id="rId69" Type="http://schemas.openxmlformats.org/officeDocument/2006/relationships/font" Target="fonts/HelveticaNeue-bold.fntdata"/><Relationship Id="rId28" Type="http://schemas.openxmlformats.org/officeDocument/2006/relationships/slide" Target="slides/slide17.xml"/><Relationship Id="rId27" Type="http://schemas.openxmlformats.org/officeDocument/2006/relationships/slide" Target="slides/slide16.xml"/><Relationship Id="rId29" Type="http://schemas.openxmlformats.org/officeDocument/2006/relationships/slide" Target="slides/slide18.xml"/><Relationship Id="rId51" Type="http://schemas.openxmlformats.org/officeDocument/2006/relationships/slide" Target="slides/slide40.xml"/><Relationship Id="rId50" Type="http://schemas.openxmlformats.org/officeDocument/2006/relationships/slide" Target="slides/slide39.xml"/><Relationship Id="rId53" Type="http://schemas.openxmlformats.org/officeDocument/2006/relationships/slide" Target="slides/slide42.xml"/><Relationship Id="rId52" Type="http://schemas.openxmlformats.org/officeDocument/2006/relationships/slide" Target="slides/slide41.xml"/><Relationship Id="rId11" Type="http://schemas.openxmlformats.org/officeDocument/2006/relationships/notesMaster" Target="notesMasters/notesMaster1.xml"/><Relationship Id="rId55" Type="http://schemas.openxmlformats.org/officeDocument/2006/relationships/slide" Target="slides/slide44.xml"/><Relationship Id="rId10" Type="http://schemas.openxmlformats.org/officeDocument/2006/relationships/slideMaster" Target="slideMasters/slideMaster7.xml"/><Relationship Id="rId54" Type="http://schemas.openxmlformats.org/officeDocument/2006/relationships/slide" Target="slides/slide43.xml"/><Relationship Id="rId13" Type="http://schemas.openxmlformats.org/officeDocument/2006/relationships/slide" Target="slides/slide2.xml"/><Relationship Id="rId57" Type="http://schemas.openxmlformats.org/officeDocument/2006/relationships/slide" Target="slides/slide46.xml"/><Relationship Id="rId12" Type="http://schemas.openxmlformats.org/officeDocument/2006/relationships/slide" Target="slides/slide1.xml"/><Relationship Id="rId56" Type="http://schemas.openxmlformats.org/officeDocument/2006/relationships/slide" Target="slides/slide45.xml"/><Relationship Id="rId15" Type="http://schemas.openxmlformats.org/officeDocument/2006/relationships/slide" Target="slides/slide4.xml"/><Relationship Id="rId59" Type="http://schemas.openxmlformats.org/officeDocument/2006/relationships/slide" Target="slides/slide48.xml"/><Relationship Id="rId14" Type="http://schemas.openxmlformats.org/officeDocument/2006/relationships/slide" Target="slides/slide3.xml"/><Relationship Id="rId58" Type="http://schemas.openxmlformats.org/officeDocument/2006/relationships/slide" Target="slides/slide47.xml"/><Relationship Id="rId17" Type="http://schemas.openxmlformats.org/officeDocument/2006/relationships/slide" Target="slides/slide6.xml"/><Relationship Id="rId16" Type="http://schemas.openxmlformats.org/officeDocument/2006/relationships/slide" Target="slides/slide5.xml"/><Relationship Id="rId19" Type="http://schemas.openxmlformats.org/officeDocument/2006/relationships/slide" Target="slides/slide8.xml"/><Relationship Id="rId1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g7aed8f8a28_3_9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3" name="Google Shape;523;g7aed8f8a28_3_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800"/>
              </a:spcBef>
              <a:spcAft>
                <a:spcPts val="0"/>
              </a:spcAft>
              <a:buSzPts val="1100"/>
              <a:buNone/>
            </a:pPr>
            <a:r>
              <a:rPr lang="en" sz="2100">
                <a:solidFill>
                  <a:srgbClr val="44546A"/>
                </a:solidFill>
              </a:rPr>
              <a:t>ONAP 8th release and cross project community work is impacting industry direction beyond Telecom</a:t>
            </a:r>
            <a:endParaRPr sz="2100">
              <a:solidFill>
                <a:srgbClr val="44546A"/>
              </a:solidFill>
            </a:endParaRPr>
          </a:p>
          <a:p>
            <a:pPr indent="-342900" lvl="1" marL="914400" rtl="0" algn="l">
              <a:lnSpc>
                <a:spcPct val="90000"/>
              </a:lnSpc>
              <a:spcBef>
                <a:spcPts val="400"/>
              </a:spcBef>
              <a:spcAft>
                <a:spcPts val="0"/>
              </a:spcAft>
              <a:buClr>
                <a:srgbClr val="44546A"/>
              </a:buClr>
              <a:buSzPts val="1800"/>
              <a:buChar char="-"/>
            </a:pPr>
            <a:r>
              <a:rPr lang="en" sz="1800">
                <a:solidFill>
                  <a:srgbClr val="44546A"/>
                </a:solidFill>
              </a:rPr>
              <a:t>Multiple Verticals banking on Network Automation defacto OSS - ONAP (Cloud Service Providers, Enterprises, Energy and Governments)   </a:t>
            </a:r>
            <a:endParaRPr sz="1800">
              <a:solidFill>
                <a:srgbClr val="44546A"/>
              </a:solidFill>
            </a:endParaRPr>
          </a:p>
          <a:p>
            <a:pPr indent="-342900" lvl="1" marL="914400" rtl="0" algn="l">
              <a:lnSpc>
                <a:spcPct val="90000"/>
              </a:lnSpc>
              <a:spcBef>
                <a:spcPts val="0"/>
              </a:spcBef>
              <a:spcAft>
                <a:spcPts val="0"/>
              </a:spcAft>
              <a:buClr>
                <a:srgbClr val="44546A"/>
              </a:buClr>
              <a:buSzPts val="1800"/>
              <a:buChar char="-"/>
            </a:pPr>
            <a:r>
              <a:rPr lang="en" sz="1800">
                <a:solidFill>
                  <a:srgbClr val="44546A"/>
                </a:solidFill>
              </a:rPr>
              <a:t>ONAP Honolulu with Cloud Native Modularity + 5G NW slicing enhancement + end to end SDO/Alliance integration (O-RAN, ETSI, 3GPP and now NGMN)</a:t>
            </a:r>
            <a:endParaRPr sz="1800">
              <a:solidFill>
                <a:srgbClr val="44546A"/>
              </a:solidFill>
            </a:endParaRPr>
          </a:p>
          <a:p>
            <a:pPr indent="-342900" lvl="1" marL="914400" rtl="0" algn="l">
              <a:lnSpc>
                <a:spcPct val="90000"/>
              </a:lnSpc>
              <a:spcBef>
                <a:spcPts val="0"/>
              </a:spcBef>
              <a:spcAft>
                <a:spcPts val="0"/>
              </a:spcAft>
              <a:buClr>
                <a:srgbClr val="44546A"/>
              </a:buClr>
              <a:buSzPts val="1800"/>
              <a:buChar char="-"/>
            </a:pPr>
            <a:r>
              <a:rPr lang="en" sz="1800">
                <a:solidFill>
                  <a:srgbClr val="44546A"/>
                </a:solidFill>
              </a:rPr>
              <a:t>Anchor for LFN’s 5G SBP initiative</a:t>
            </a:r>
            <a:endParaRPr sz="1800">
              <a:solidFill>
                <a:srgbClr val="44546A"/>
              </a:solidFill>
            </a:endParaRPr>
          </a:p>
          <a:p>
            <a:pPr indent="-323850" lvl="2" marL="1371600" rtl="0" algn="l">
              <a:lnSpc>
                <a:spcPct val="90000"/>
              </a:lnSpc>
              <a:spcBef>
                <a:spcPts val="0"/>
              </a:spcBef>
              <a:spcAft>
                <a:spcPts val="0"/>
              </a:spcAft>
              <a:buClr>
                <a:srgbClr val="44546A"/>
              </a:buClr>
              <a:buSzPts val="1500"/>
              <a:buChar char="-"/>
            </a:pPr>
            <a:r>
              <a:rPr lang="en" sz="1500">
                <a:solidFill>
                  <a:srgbClr val="44546A"/>
                </a:solidFill>
              </a:rPr>
              <a:t>Major momentum and community support (2X participating in less than 4 weeks) </a:t>
            </a:r>
            <a:endParaRPr sz="1500">
              <a:solidFill>
                <a:srgbClr val="44546A"/>
              </a:solidFill>
            </a:endParaRPr>
          </a:p>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7aed8f8a28_3_5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4" name="Google Shape;774;g7aed8f8a28_3_5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p:txBody>
      </p:sp>
      <p:sp>
        <p:nvSpPr>
          <p:cNvPr id="775" name="Google Shape;775;g7aed8f8a28_3_5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0" name="Shape 780"/>
        <p:cNvGrpSpPr/>
        <p:nvPr/>
      </p:nvGrpSpPr>
      <p:grpSpPr>
        <a:xfrm>
          <a:off x="0" y="0"/>
          <a:ext cx="0" cy="0"/>
          <a:chOff x="0" y="0"/>
          <a:chExt cx="0" cy="0"/>
        </a:xfrm>
      </p:grpSpPr>
      <p:sp>
        <p:nvSpPr>
          <p:cNvPr id="781" name="Google Shape;781;g7aed8f8a28_3_5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2" name="Google Shape;782;g7aed8f8a28_3_5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p:txBody>
      </p:sp>
      <p:sp>
        <p:nvSpPr>
          <p:cNvPr id="783" name="Google Shape;783;g7aed8f8a28_3_5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8" name="Shape 788"/>
        <p:cNvGrpSpPr/>
        <p:nvPr/>
      </p:nvGrpSpPr>
      <p:grpSpPr>
        <a:xfrm>
          <a:off x="0" y="0"/>
          <a:ext cx="0" cy="0"/>
          <a:chOff x="0" y="0"/>
          <a:chExt cx="0" cy="0"/>
        </a:xfrm>
      </p:grpSpPr>
      <p:sp>
        <p:nvSpPr>
          <p:cNvPr id="789" name="Google Shape;789;g7aed8f8a28_3_5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0" name="Google Shape;790;g7aed8f8a28_3_57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rPr lang="en"/>
              <a:t>Both ways: 3GPP and TMF pushing Code to Standards</a:t>
            </a:r>
            <a:endParaRPr/>
          </a:p>
        </p:txBody>
      </p:sp>
      <p:sp>
        <p:nvSpPr>
          <p:cNvPr id="791" name="Google Shape;791;g7aed8f8a28_3_57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1" name="Shape 801"/>
        <p:cNvGrpSpPr/>
        <p:nvPr/>
      </p:nvGrpSpPr>
      <p:grpSpPr>
        <a:xfrm>
          <a:off x="0" y="0"/>
          <a:ext cx="0" cy="0"/>
          <a:chOff x="0" y="0"/>
          <a:chExt cx="0" cy="0"/>
        </a:xfrm>
      </p:grpSpPr>
      <p:sp>
        <p:nvSpPr>
          <p:cNvPr id="802" name="Google Shape;802;g7aed8f8a28_3_699: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03" name="Google Shape;803;g7aed8f8a28_3_6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2" name="Shape 812"/>
        <p:cNvGrpSpPr/>
        <p:nvPr/>
      </p:nvGrpSpPr>
      <p:grpSpPr>
        <a:xfrm>
          <a:off x="0" y="0"/>
          <a:ext cx="0" cy="0"/>
          <a:chOff x="0" y="0"/>
          <a:chExt cx="0" cy="0"/>
        </a:xfrm>
      </p:grpSpPr>
      <p:sp>
        <p:nvSpPr>
          <p:cNvPr id="813" name="Google Shape;813;g7aed8f8a28_3_7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4" name="Google Shape;814;g7aed8f8a28_3_7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815" name="Google Shape;815;g7aed8f8a28_3_7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8" name="Shape 828"/>
        <p:cNvGrpSpPr/>
        <p:nvPr/>
      </p:nvGrpSpPr>
      <p:grpSpPr>
        <a:xfrm>
          <a:off x="0" y="0"/>
          <a:ext cx="0" cy="0"/>
          <a:chOff x="0" y="0"/>
          <a:chExt cx="0" cy="0"/>
        </a:xfrm>
      </p:grpSpPr>
      <p:sp>
        <p:nvSpPr>
          <p:cNvPr id="829" name="Google Shape;829;g7aed8f8a28_3_7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0" name="Google Shape;830;g7aed8f8a28_3_7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5" name="Shape 835"/>
        <p:cNvGrpSpPr/>
        <p:nvPr/>
      </p:nvGrpSpPr>
      <p:grpSpPr>
        <a:xfrm>
          <a:off x="0" y="0"/>
          <a:ext cx="0" cy="0"/>
          <a:chOff x="0" y="0"/>
          <a:chExt cx="0" cy="0"/>
        </a:xfrm>
      </p:grpSpPr>
      <p:sp>
        <p:nvSpPr>
          <p:cNvPr id="836" name="Google Shape;836;g7aed8f8a28_3_7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7" name="Google Shape;837;g7aed8f8a28_3_7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2" name="Shape 842"/>
        <p:cNvGrpSpPr/>
        <p:nvPr/>
      </p:nvGrpSpPr>
      <p:grpSpPr>
        <a:xfrm>
          <a:off x="0" y="0"/>
          <a:ext cx="0" cy="0"/>
          <a:chOff x="0" y="0"/>
          <a:chExt cx="0" cy="0"/>
        </a:xfrm>
      </p:grpSpPr>
      <p:sp>
        <p:nvSpPr>
          <p:cNvPr id="843" name="Google Shape;843;g7aed8f8a28_3_7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4" name="Google Shape;844;g7aed8f8a28_3_7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8" name="Shape 868"/>
        <p:cNvGrpSpPr/>
        <p:nvPr/>
      </p:nvGrpSpPr>
      <p:grpSpPr>
        <a:xfrm>
          <a:off x="0" y="0"/>
          <a:ext cx="0" cy="0"/>
          <a:chOff x="0" y="0"/>
          <a:chExt cx="0" cy="0"/>
        </a:xfrm>
      </p:grpSpPr>
      <p:sp>
        <p:nvSpPr>
          <p:cNvPr id="869" name="Google Shape;869;g7aed8f8a28_3_7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0" name="Google Shape;870;g7aed8f8a28_3_7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Add Magma</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6" name="Shape 876"/>
        <p:cNvGrpSpPr/>
        <p:nvPr/>
      </p:nvGrpSpPr>
      <p:grpSpPr>
        <a:xfrm>
          <a:off x="0" y="0"/>
          <a:ext cx="0" cy="0"/>
          <a:chOff x="0" y="0"/>
          <a:chExt cx="0" cy="0"/>
        </a:xfrm>
      </p:grpSpPr>
      <p:sp>
        <p:nvSpPr>
          <p:cNvPr id="877" name="Google Shape;877;g7aed8f8a28_3_76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8" name="Google Shape;878;g7aed8f8a28_3_7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50">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g7aed8f8a28_3_1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0" name="Google Shape;530;g7aed8f8a28_3_1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9" name="Shape 909"/>
        <p:cNvGrpSpPr/>
        <p:nvPr/>
      </p:nvGrpSpPr>
      <p:grpSpPr>
        <a:xfrm>
          <a:off x="0" y="0"/>
          <a:ext cx="0" cy="0"/>
          <a:chOff x="0" y="0"/>
          <a:chExt cx="0" cy="0"/>
        </a:xfrm>
      </p:grpSpPr>
      <p:sp>
        <p:nvSpPr>
          <p:cNvPr id="910" name="Google Shape;910;g7aed8f8a28_3_80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1" name="Google Shape;911;g7aed8f8a28_3_80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7" name="Shape 967"/>
        <p:cNvGrpSpPr/>
        <p:nvPr/>
      </p:nvGrpSpPr>
      <p:grpSpPr>
        <a:xfrm>
          <a:off x="0" y="0"/>
          <a:ext cx="0" cy="0"/>
          <a:chOff x="0" y="0"/>
          <a:chExt cx="0" cy="0"/>
        </a:xfrm>
      </p:grpSpPr>
      <p:sp>
        <p:nvSpPr>
          <p:cNvPr id="968" name="Google Shape;968;g7aed8f8a28_3_8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69" name="Google Shape;969;g7aed8f8a28_3_8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4" name="Shape 1024"/>
        <p:cNvGrpSpPr/>
        <p:nvPr/>
      </p:nvGrpSpPr>
      <p:grpSpPr>
        <a:xfrm>
          <a:off x="0" y="0"/>
          <a:ext cx="0" cy="0"/>
          <a:chOff x="0" y="0"/>
          <a:chExt cx="0" cy="0"/>
        </a:xfrm>
      </p:grpSpPr>
      <p:sp>
        <p:nvSpPr>
          <p:cNvPr id="1025" name="Google Shape;1025;g7aed8f8a28_3_9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6" name="Google Shape;1026;g7aed8f8a28_3_9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7" name="Shape 1097"/>
        <p:cNvGrpSpPr/>
        <p:nvPr/>
      </p:nvGrpSpPr>
      <p:grpSpPr>
        <a:xfrm>
          <a:off x="0" y="0"/>
          <a:ext cx="0" cy="0"/>
          <a:chOff x="0" y="0"/>
          <a:chExt cx="0" cy="0"/>
        </a:xfrm>
      </p:grpSpPr>
      <p:sp>
        <p:nvSpPr>
          <p:cNvPr id="1098" name="Google Shape;1098;g7aed8f870a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9" name="Google Shape;1099;g7aed8f870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3" name="Shape 1103"/>
        <p:cNvGrpSpPr/>
        <p:nvPr/>
      </p:nvGrpSpPr>
      <p:grpSpPr>
        <a:xfrm>
          <a:off x="0" y="0"/>
          <a:ext cx="0" cy="0"/>
          <a:chOff x="0" y="0"/>
          <a:chExt cx="0" cy="0"/>
        </a:xfrm>
      </p:grpSpPr>
      <p:sp>
        <p:nvSpPr>
          <p:cNvPr id="1104" name="Google Shape;1104;g7aed8f8a28_3_98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05" name="Google Shape;1105;g7aed8f8a28_3_98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8" name="Shape 1108"/>
        <p:cNvGrpSpPr/>
        <p:nvPr/>
      </p:nvGrpSpPr>
      <p:grpSpPr>
        <a:xfrm>
          <a:off x="0" y="0"/>
          <a:ext cx="0" cy="0"/>
          <a:chOff x="0" y="0"/>
          <a:chExt cx="0" cy="0"/>
        </a:xfrm>
      </p:grpSpPr>
      <p:sp>
        <p:nvSpPr>
          <p:cNvPr id="1109" name="Google Shape;1109;g7aed8f8a28_3_9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0" name="Google Shape;1110;g7aed8f8a28_3_98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rPr lang="en"/>
              <a:t>PNF: DU, RU (Zero touch orchestration and lifecycle mgmt. of RAN pieces) </a:t>
            </a:r>
            <a:endParaRPr/>
          </a:p>
          <a:p>
            <a:pPr indent="-228600" lvl="0" marL="457200" marR="0" rtl="0" algn="l">
              <a:lnSpc>
                <a:spcPct val="100000"/>
              </a:lnSpc>
              <a:spcBef>
                <a:spcPts val="0"/>
              </a:spcBef>
              <a:spcAft>
                <a:spcPts val="0"/>
              </a:spcAft>
              <a:buSzPts val="1400"/>
              <a:buNone/>
            </a:pPr>
            <a:r>
              <a:t/>
            </a:r>
            <a:endParaRPr/>
          </a:p>
        </p:txBody>
      </p:sp>
      <p:sp>
        <p:nvSpPr>
          <p:cNvPr id="1111" name="Google Shape;1111;g7aed8f8a28_3_98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3" name="Shape 1143"/>
        <p:cNvGrpSpPr/>
        <p:nvPr/>
      </p:nvGrpSpPr>
      <p:grpSpPr>
        <a:xfrm>
          <a:off x="0" y="0"/>
          <a:ext cx="0" cy="0"/>
          <a:chOff x="0" y="0"/>
          <a:chExt cx="0" cy="0"/>
        </a:xfrm>
      </p:grpSpPr>
      <p:sp>
        <p:nvSpPr>
          <p:cNvPr id="1144" name="Google Shape;1144;g7aed8f8a28_3_10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5" name="Google Shape;1145;g7aed8f8a28_3_10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rPr lang="en"/>
              <a:t>PNF: DU, RU (Zero touch orchestration and lifecycle mgmt. of RAN pieces) </a:t>
            </a:r>
            <a:endParaRPr/>
          </a:p>
          <a:p>
            <a:pPr indent="-228600" lvl="0" marL="457200" marR="0" rtl="0" algn="l">
              <a:lnSpc>
                <a:spcPct val="100000"/>
              </a:lnSpc>
              <a:spcBef>
                <a:spcPts val="0"/>
              </a:spcBef>
              <a:spcAft>
                <a:spcPts val="0"/>
              </a:spcAft>
              <a:buSzPts val="1400"/>
              <a:buNone/>
            </a:pPr>
            <a:r>
              <a:t/>
            </a:r>
            <a:endParaRPr/>
          </a:p>
        </p:txBody>
      </p:sp>
      <p:sp>
        <p:nvSpPr>
          <p:cNvPr id="1146" name="Google Shape;1146;g7aed8f8a28_3_10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0" name="Shape 1180"/>
        <p:cNvGrpSpPr/>
        <p:nvPr/>
      </p:nvGrpSpPr>
      <p:grpSpPr>
        <a:xfrm>
          <a:off x="0" y="0"/>
          <a:ext cx="0" cy="0"/>
          <a:chOff x="0" y="0"/>
          <a:chExt cx="0" cy="0"/>
        </a:xfrm>
      </p:grpSpPr>
      <p:sp>
        <p:nvSpPr>
          <p:cNvPr id="1181" name="Google Shape;1181;g7aed8f8a28_3_10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2" name="Google Shape;1182;g7aed8f8a28_3_105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7" name="Shape 1187"/>
        <p:cNvGrpSpPr/>
        <p:nvPr/>
      </p:nvGrpSpPr>
      <p:grpSpPr>
        <a:xfrm>
          <a:off x="0" y="0"/>
          <a:ext cx="0" cy="0"/>
          <a:chOff x="0" y="0"/>
          <a:chExt cx="0" cy="0"/>
        </a:xfrm>
      </p:grpSpPr>
      <p:sp>
        <p:nvSpPr>
          <p:cNvPr id="1188" name="Google Shape;1188;g7aed8f8a28_3_10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9" name="Google Shape;1189;g7aed8f8a28_3_10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3" name="Shape 1193"/>
        <p:cNvGrpSpPr/>
        <p:nvPr/>
      </p:nvGrpSpPr>
      <p:grpSpPr>
        <a:xfrm>
          <a:off x="0" y="0"/>
          <a:ext cx="0" cy="0"/>
          <a:chOff x="0" y="0"/>
          <a:chExt cx="0" cy="0"/>
        </a:xfrm>
      </p:grpSpPr>
      <p:sp>
        <p:nvSpPr>
          <p:cNvPr id="1194" name="Google Shape;1194;g7aed8f8a28_3_10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Past the tipping point of end user and commercial adoption</a:t>
            </a:r>
            <a:endParaRPr/>
          </a:p>
        </p:txBody>
      </p:sp>
      <p:sp>
        <p:nvSpPr>
          <p:cNvPr id="1195" name="Google Shape;1195;g7aed8f8a28_3_10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g7aed8f8a28_3_256:notes"/>
          <p:cNvSpPr txBox="1"/>
          <p:nvPr>
            <p:ph idx="1" type="body"/>
          </p:nvPr>
        </p:nvSpPr>
        <p:spPr>
          <a:xfrm>
            <a:off x="642938" y="4191000"/>
            <a:ext cx="5143500" cy="3429143"/>
          </a:xfrm>
          <a:prstGeom prst="rect">
            <a:avLst/>
          </a:prstGeom>
          <a:noFill/>
          <a:ln>
            <a:noFill/>
          </a:ln>
        </p:spPr>
        <p:txBody>
          <a:bodyPr anchorCtr="0" anchor="t" bIns="43075" lIns="86175" spcFirstLastPara="1" rIns="86175" wrap="square" tIns="43075">
            <a:noAutofit/>
          </a:bodyPr>
          <a:lstStyle/>
          <a:p>
            <a:pPr indent="0" lvl="0" marL="0" marR="0" rtl="0" algn="l">
              <a:lnSpc>
                <a:spcPct val="100000"/>
              </a:lnSpc>
              <a:spcBef>
                <a:spcPts val="0"/>
              </a:spcBef>
              <a:spcAft>
                <a:spcPts val="0"/>
              </a:spcAft>
              <a:buClr>
                <a:srgbClr val="000000"/>
              </a:buClr>
              <a:buSzPts val="1300"/>
              <a:buFont typeface="Arial"/>
              <a:buNone/>
            </a:pPr>
            <a:r>
              <a:t/>
            </a:r>
            <a:endParaRPr i="1" sz="1400"/>
          </a:p>
          <a:p>
            <a:pPr indent="0" lvl="0" marL="0" marR="0" rtl="0" algn="l">
              <a:lnSpc>
                <a:spcPct val="100000"/>
              </a:lnSpc>
              <a:spcBef>
                <a:spcPts val="0"/>
              </a:spcBef>
              <a:spcAft>
                <a:spcPts val="0"/>
              </a:spcAft>
              <a:buClr>
                <a:srgbClr val="000000"/>
              </a:buClr>
              <a:buSzPts val="1300"/>
              <a:buFont typeface="Arial"/>
              <a:buNone/>
            </a:pPr>
            <a:r>
              <a:rPr i="1" lang="en" sz="1400"/>
              <a:t>Collaboration has led to a much simpler stack! </a:t>
            </a:r>
            <a:endParaRPr/>
          </a:p>
          <a:p>
            <a:pPr indent="0" lvl="0" marL="0" marR="0" rtl="0" algn="l">
              <a:lnSpc>
                <a:spcPct val="100000"/>
              </a:lnSpc>
              <a:spcBef>
                <a:spcPts val="0"/>
              </a:spcBef>
              <a:spcAft>
                <a:spcPts val="0"/>
              </a:spcAft>
              <a:buClr>
                <a:srgbClr val="000000"/>
              </a:buClr>
              <a:buSzPts val="1300"/>
              <a:buFont typeface="Arial"/>
              <a:buNone/>
            </a:pPr>
            <a:r>
              <a:t/>
            </a:r>
            <a:endParaRPr i="1" sz="1400"/>
          </a:p>
          <a:p>
            <a:pPr indent="0" lvl="0" marL="0" marR="0" rtl="0" algn="l">
              <a:lnSpc>
                <a:spcPct val="100000"/>
              </a:lnSpc>
              <a:spcBef>
                <a:spcPts val="0"/>
              </a:spcBef>
              <a:spcAft>
                <a:spcPts val="0"/>
              </a:spcAft>
              <a:buClr>
                <a:srgbClr val="000000"/>
              </a:buClr>
              <a:buSzPts val="1300"/>
              <a:buFont typeface="Arial"/>
              <a:buNone/>
            </a:pPr>
            <a:r>
              <a:rPr i="1" lang="en" sz="1400"/>
              <a:t>Eg NFVi, Dataplane, I/O abstraction, NOS, PNFs</a:t>
            </a:r>
            <a:endParaRPr/>
          </a:p>
          <a:p>
            <a:pPr indent="0" lvl="0" marL="0" rtl="0" algn="l">
              <a:lnSpc>
                <a:spcPct val="100000"/>
              </a:lnSpc>
              <a:spcBef>
                <a:spcPts val="0"/>
              </a:spcBef>
              <a:spcAft>
                <a:spcPts val="0"/>
              </a:spcAft>
              <a:buSzPts val="1300"/>
              <a:buNone/>
            </a:pPr>
            <a:r>
              <a:t/>
            </a:r>
            <a:endParaRPr sz="1300"/>
          </a:p>
        </p:txBody>
      </p:sp>
      <p:sp>
        <p:nvSpPr>
          <p:cNvPr id="611" name="Google Shape;611;g7aed8f8a28_3_256:notes"/>
          <p:cNvSpPr/>
          <p:nvPr>
            <p:ph idx="2" type="sldImg"/>
          </p:nvPr>
        </p:nvSpPr>
        <p:spPr>
          <a:xfrm>
            <a:off x="603250" y="1089025"/>
            <a:ext cx="5222875" cy="2938463"/>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8" name="Shape 1198"/>
        <p:cNvGrpSpPr/>
        <p:nvPr/>
      </p:nvGrpSpPr>
      <p:grpSpPr>
        <a:xfrm>
          <a:off x="0" y="0"/>
          <a:ext cx="0" cy="0"/>
          <a:chOff x="0" y="0"/>
          <a:chExt cx="0" cy="0"/>
        </a:xfrm>
      </p:grpSpPr>
      <p:sp>
        <p:nvSpPr>
          <p:cNvPr id="1199" name="Google Shape;1199;g7aed8f8a28_3_10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0" name="Google Shape;1200;g7aed8f8a28_3_10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01" name="Google Shape;1201;g7aed8f8a28_3_10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0" name="Shape 1220"/>
        <p:cNvGrpSpPr/>
        <p:nvPr/>
      </p:nvGrpSpPr>
      <p:grpSpPr>
        <a:xfrm>
          <a:off x="0" y="0"/>
          <a:ext cx="0" cy="0"/>
          <a:chOff x="0" y="0"/>
          <a:chExt cx="0" cy="0"/>
        </a:xfrm>
      </p:grpSpPr>
      <p:sp>
        <p:nvSpPr>
          <p:cNvPr id="1221" name="Google Shape;1221;g7aed8f8a28_3_10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2" name="Google Shape;1222;g7aed8f8a28_3_10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23" name="Google Shape;1223;g7aed8f8a28_3_10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2" name="Shape 1242"/>
        <p:cNvGrpSpPr/>
        <p:nvPr/>
      </p:nvGrpSpPr>
      <p:grpSpPr>
        <a:xfrm>
          <a:off x="0" y="0"/>
          <a:ext cx="0" cy="0"/>
          <a:chOff x="0" y="0"/>
          <a:chExt cx="0" cy="0"/>
        </a:xfrm>
      </p:grpSpPr>
      <p:sp>
        <p:nvSpPr>
          <p:cNvPr id="1243" name="Google Shape;1243;g7aed8f8a28_3_11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4" name="Google Shape;1244;g7aed8f8a28_3_11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45" name="Google Shape;1245;g7aed8f8a28_3_11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2" name="Shape 1262"/>
        <p:cNvGrpSpPr/>
        <p:nvPr/>
      </p:nvGrpSpPr>
      <p:grpSpPr>
        <a:xfrm>
          <a:off x="0" y="0"/>
          <a:ext cx="0" cy="0"/>
          <a:chOff x="0" y="0"/>
          <a:chExt cx="0" cy="0"/>
        </a:xfrm>
      </p:grpSpPr>
      <p:sp>
        <p:nvSpPr>
          <p:cNvPr id="1263" name="Google Shape;1263;g7aed8f8a28_3_11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4" name="Google Shape;1264;g7aed8f8a28_3_11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65" name="Google Shape;1265;g7aed8f8a28_3_113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6" name="Shape 1276"/>
        <p:cNvGrpSpPr/>
        <p:nvPr/>
      </p:nvGrpSpPr>
      <p:grpSpPr>
        <a:xfrm>
          <a:off x="0" y="0"/>
          <a:ext cx="0" cy="0"/>
          <a:chOff x="0" y="0"/>
          <a:chExt cx="0" cy="0"/>
        </a:xfrm>
      </p:grpSpPr>
      <p:sp>
        <p:nvSpPr>
          <p:cNvPr id="1277" name="Google Shape;1277;g7aed8f8a28_3_11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8" name="Google Shape;1278;g7aed8f8a28_3_11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79" name="Google Shape;1279;g7aed8f8a28_3_11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1" name="Shape 1291"/>
        <p:cNvGrpSpPr/>
        <p:nvPr/>
      </p:nvGrpSpPr>
      <p:grpSpPr>
        <a:xfrm>
          <a:off x="0" y="0"/>
          <a:ext cx="0" cy="0"/>
          <a:chOff x="0" y="0"/>
          <a:chExt cx="0" cy="0"/>
        </a:xfrm>
      </p:grpSpPr>
      <p:sp>
        <p:nvSpPr>
          <p:cNvPr id="1292" name="Google Shape;1292;g7aed8f8a28_3_11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3" name="Google Shape;1293;g7aed8f8a28_3_11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94" name="Google Shape;1294;g7aed8f8a28_3_11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1" name="Shape 1311"/>
        <p:cNvGrpSpPr/>
        <p:nvPr/>
      </p:nvGrpSpPr>
      <p:grpSpPr>
        <a:xfrm>
          <a:off x="0" y="0"/>
          <a:ext cx="0" cy="0"/>
          <a:chOff x="0" y="0"/>
          <a:chExt cx="0" cy="0"/>
        </a:xfrm>
      </p:grpSpPr>
      <p:sp>
        <p:nvSpPr>
          <p:cNvPr id="1312" name="Google Shape;1312;g7aed8f8a28_3_11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3" name="Google Shape;1313;g7aed8f8a28_3_11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14" name="Google Shape;1314;g7aed8f8a28_3_11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2" name="Shape 1332"/>
        <p:cNvGrpSpPr/>
        <p:nvPr/>
      </p:nvGrpSpPr>
      <p:grpSpPr>
        <a:xfrm>
          <a:off x="0" y="0"/>
          <a:ext cx="0" cy="0"/>
          <a:chOff x="0" y="0"/>
          <a:chExt cx="0" cy="0"/>
        </a:xfrm>
      </p:grpSpPr>
      <p:sp>
        <p:nvSpPr>
          <p:cNvPr id="1333" name="Google Shape;1333;g7aed8f8a28_3_12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4" name="Google Shape;1334;g7aed8f8a28_3_12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35" name="Google Shape;1335;g7aed8f8a28_3_12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5" name="Shape 1355"/>
        <p:cNvGrpSpPr/>
        <p:nvPr/>
      </p:nvGrpSpPr>
      <p:grpSpPr>
        <a:xfrm>
          <a:off x="0" y="0"/>
          <a:ext cx="0" cy="0"/>
          <a:chOff x="0" y="0"/>
          <a:chExt cx="0" cy="0"/>
        </a:xfrm>
      </p:grpSpPr>
      <p:sp>
        <p:nvSpPr>
          <p:cNvPr id="1356" name="Google Shape;1356;g7aed8f8a28_3_12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7" name="Google Shape;1357;g7aed8f8a28_3_12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58" name="Google Shape;1358;g7aed8f8a28_3_12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1" name="Shape 1371"/>
        <p:cNvGrpSpPr/>
        <p:nvPr/>
      </p:nvGrpSpPr>
      <p:grpSpPr>
        <a:xfrm>
          <a:off x="0" y="0"/>
          <a:ext cx="0" cy="0"/>
          <a:chOff x="0" y="0"/>
          <a:chExt cx="0" cy="0"/>
        </a:xfrm>
      </p:grpSpPr>
      <p:sp>
        <p:nvSpPr>
          <p:cNvPr id="1372" name="Google Shape;1372;g7aed8f8a28_3_12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3" name="Google Shape;1373;g7aed8f8a28_3_12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74" name="Google Shape;1374;g7aed8f8a28_3_12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6" name="Shape 716"/>
        <p:cNvGrpSpPr/>
        <p:nvPr/>
      </p:nvGrpSpPr>
      <p:grpSpPr>
        <a:xfrm>
          <a:off x="0" y="0"/>
          <a:ext cx="0" cy="0"/>
          <a:chOff x="0" y="0"/>
          <a:chExt cx="0" cy="0"/>
        </a:xfrm>
      </p:grpSpPr>
      <p:sp>
        <p:nvSpPr>
          <p:cNvPr id="717" name="Google Shape;717;g7aed8f8a28_3_4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18" name="Google Shape;718;g7aed8f8a28_3_4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9" name="Google Shape;719;g7aed8f8a28_3_4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2" name="Shape 1392"/>
        <p:cNvGrpSpPr/>
        <p:nvPr/>
      </p:nvGrpSpPr>
      <p:grpSpPr>
        <a:xfrm>
          <a:off x="0" y="0"/>
          <a:ext cx="0" cy="0"/>
          <a:chOff x="0" y="0"/>
          <a:chExt cx="0" cy="0"/>
        </a:xfrm>
      </p:grpSpPr>
      <p:sp>
        <p:nvSpPr>
          <p:cNvPr id="1393" name="Google Shape;1393;g7aed8f8a28_3_12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4" name="Google Shape;1394;g7aed8f8a28_3_12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95" name="Google Shape;1395;g7aed8f8a28_3_12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9" name="Shape 1409"/>
        <p:cNvGrpSpPr/>
        <p:nvPr/>
      </p:nvGrpSpPr>
      <p:grpSpPr>
        <a:xfrm>
          <a:off x="0" y="0"/>
          <a:ext cx="0" cy="0"/>
          <a:chOff x="0" y="0"/>
          <a:chExt cx="0" cy="0"/>
        </a:xfrm>
      </p:grpSpPr>
      <p:sp>
        <p:nvSpPr>
          <p:cNvPr id="1410" name="Google Shape;1410;g7aed8f8a28_3_12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1" name="Google Shape;1411;g7aed8f8a28_3_12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p:txBody>
      </p:sp>
      <p:sp>
        <p:nvSpPr>
          <p:cNvPr id="1412" name="Google Shape;1412;g7aed8f8a28_3_12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7" name="Shape 1427"/>
        <p:cNvGrpSpPr/>
        <p:nvPr/>
      </p:nvGrpSpPr>
      <p:grpSpPr>
        <a:xfrm>
          <a:off x="0" y="0"/>
          <a:ext cx="0" cy="0"/>
          <a:chOff x="0" y="0"/>
          <a:chExt cx="0" cy="0"/>
        </a:xfrm>
      </p:grpSpPr>
      <p:sp>
        <p:nvSpPr>
          <p:cNvPr id="1428" name="Google Shape;1428;g7aed8f8a28_3_12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9" name="Google Shape;1429;g7aed8f8a28_3_12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p:txBody>
      </p:sp>
      <p:sp>
        <p:nvSpPr>
          <p:cNvPr id="1430" name="Google Shape;1430;g7aed8f8a28_3_12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3" name="Shape 1443"/>
        <p:cNvGrpSpPr/>
        <p:nvPr/>
      </p:nvGrpSpPr>
      <p:grpSpPr>
        <a:xfrm>
          <a:off x="0" y="0"/>
          <a:ext cx="0" cy="0"/>
          <a:chOff x="0" y="0"/>
          <a:chExt cx="0" cy="0"/>
        </a:xfrm>
      </p:grpSpPr>
      <p:sp>
        <p:nvSpPr>
          <p:cNvPr id="1444" name="Google Shape;1444;g7aed8f8a28_3_13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5" name="Google Shape;1445;g7aed8f8a28_3_13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46" name="Google Shape;1446;g7aed8f8a28_3_13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1" name="Shape 1461"/>
        <p:cNvGrpSpPr/>
        <p:nvPr/>
      </p:nvGrpSpPr>
      <p:grpSpPr>
        <a:xfrm>
          <a:off x="0" y="0"/>
          <a:ext cx="0" cy="0"/>
          <a:chOff x="0" y="0"/>
          <a:chExt cx="0" cy="0"/>
        </a:xfrm>
      </p:grpSpPr>
      <p:sp>
        <p:nvSpPr>
          <p:cNvPr id="1462" name="Google Shape;1462;g7aed8f8a28_3_13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3" name="Google Shape;1463;g7aed8f8a28_3_13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a:p>
            <a:pPr indent="-228600" lvl="0" marL="457200" marR="0" rtl="0" algn="l">
              <a:lnSpc>
                <a:spcPct val="100000"/>
              </a:lnSpc>
              <a:spcBef>
                <a:spcPts val="0"/>
              </a:spcBef>
              <a:spcAft>
                <a:spcPts val="0"/>
              </a:spcAft>
              <a:buSzPts val="1400"/>
              <a:buNone/>
            </a:pPr>
            <a:r>
              <a:t/>
            </a:r>
            <a:endParaRPr/>
          </a:p>
          <a:p>
            <a:pPr indent="-228600" lvl="0" marL="457200" marR="0" rtl="0" algn="l">
              <a:lnSpc>
                <a:spcPct val="100000"/>
              </a:lnSpc>
              <a:spcBef>
                <a:spcPts val="0"/>
              </a:spcBef>
              <a:spcAft>
                <a:spcPts val="0"/>
              </a:spcAft>
              <a:buSzPts val="1400"/>
              <a:buNone/>
            </a:pPr>
            <a:r>
              <a:t/>
            </a:r>
            <a:endParaRPr/>
          </a:p>
        </p:txBody>
      </p:sp>
      <p:sp>
        <p:nvSpPr>
          <p:cNvPr id="1464" name="Google Shape;1464;g7aed8f8a28_3_13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9" name="Shape 1479"/>
        <p:cNvGrpSpPr/>
        <p:nvPr/>
      </p:nvGrpSpPr>
      <p:grpSpPr>
        <a:xfrm>
          <a:off x="0" y="0"/>
          <a:ext cx="0" cy="0"/>
          <a:chOff x="0" y="0"/>
          <a:chExt cx="0" cy="0"/>
        </a:xfrm>
      </p:grpSpPr>
      <p:sp>
        <p:nvSpPr>
          <p:cNvPr id="1480" name="Google Shape;1480;g7aed8f8a28_3_13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1" name="Google Shape;1481;g7aed8f8a28_3_13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82" name="Google Shape;1482;g7aed8f8a28_3_134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8" name="Shape 1518"/>
        <p:cNvGrpSpPr/>
        <p:nvPr/>
      </p:nvGrpSpPr>
      <p:grpSpPr>
        <a:xfrm>
          <a:off x="0" y="0"/>
          <a:ext cx="0" cy="0"/>
          <a:chOff x="0" y="0"/>
          <a:chExt cx="0" cy="0"/>
        </a:xfrm>
      </p:grpSpPr>
      <p:sp>
        <p:nvSpPr>
          <p:cNvPr id="1519" name="Google Shape;1519;g7aed8f8a28_3_13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0" name="Google Shape;1520;g7aed8f8a28_3_137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21" name="Google Shape;1521;g7aed8f8a28_3_137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9" name="Shape 1589"/>
        <p:cNvGrpSpPr/>
        <p:nvPr/>
      </p:nvGrpSpPr>
      <p:grpSpPr>
        <a:xfrm>
          <a:off x="0" y="0"/>
          <a:ext cx="0" cy="0"/>
          <a:chOff x="0" y="0"/>
          <a:chExt cx="0" cy="0"/>
        </a:xfrm>
      </p:grpSpPr>
      <p:sp>
        <p:nvSpPr>
          <p:cNvPr id="1590" name="Google Shape;1590;g7aed8f8a28_3_14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91" name="Google Shape;1591;g7aed8f8a28_3_14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4" name="Shape 1594"/>
        <p:cNvGrpSpPr/>
        <p:nvPr/>
      </p:nvGrpSpPr>
      <p:grpSpPr>
        <a:xfrm>
          <a:off x="0" y="0"/>
          <a:ext cx="0" cy="0"/>
          <a:chOff x="0" y="0"/>
          <a:chExt cx="0" cy="0"/>
        </a:xfrm>
      </p:grpSpPr>
      <p:sp>
        <p:nvSpPr>
          <p:cNvPr id="1595" name="Google Shape;1595;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96" name="Google Shape;1596;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g7aed8f8a28_3_519: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27" name="Google Shape;727;g7aed8f8a28_3_5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2" name="Shape 732"/>
        <p:cNvGrpSpPr/>
        <p:nvPr/>
      </p:nvGrpSpPr>
      <p:grpSpPr>
        <a:xfrm>
          <a:off x="0" y="0"/>
          <a:ext cx="0" cy="0"/>
          <a:chOff x="0" y="0"/>
          <a:chExt cx="0" cy="0"/>
        </a:xfrm>
      </p:grpSpPr>
      <p:sp>
        <p:nvSpPr>
          <p:cNvPr id="733" name="Google Shape;733;g7aed8f8a28_3_525: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Architecture Message for Honolulu? No changes</a:t>
            </a:r>
            <a:endParaRPr/>
          </a:p>
          <a:p>
            <a:pPr indent="-298450" lvl="0" marL="457200" rtl="0" algn="l">
              <a:lnSpc>
                <a:spcPct val="100000"/>
              </a:lnSpc>
              <a:spcBef>
                <a:spcPts val="0"/>
              </a:spcBef>
              <a:spcAft>
                <a:spcPts val="0"/>
              </a:spcAft>
              <a:buSzPts val="1100"/>
              <a:buChar char="-"/>
            </a:pPr>
            <a:r>
              <a:rPr lang="en"/>
              <a:t>Examples of modules relevant to Cloud Native ONAP implementations: </a:t>
            </a:r>
            <a:endParaRPr/>
          </a:p>
        </p:txBody>
      </p:sp>
      <p:sp>
        <p:nvSpPr>
          <p:cNvPr id="734" name="Google Shape;734;g7aed8f8a28_3_5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9" name="Shape 739"/>
        <p:cNvGrpSpPr/>
        <p:nvPr/>
      </p:nvGrpSpPr>
      <p:grpSpPr>
        <a:xfrm>
          <a:off x="0" y="0"/>
          <a:ext cx="0" cy="0"/>
          <a:chOff x="0" y="0"/>
          <a:chExt cx="0" cy="0"/>
        </a:xfrm>
      </p:grpSpPr>
      <p:sp>
        <p:nvSpPr>
          <p:cNvPr id="740" name="Google Shape;740;g7aed8f8a28_3_5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1" name="Google Shape;741;g7aed8f8a28_3_5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Missing Tata Consultancy if you consider Data from Oct 24th to June 8th =&gt; 35 !</a:t>
            </a:r>
            <a:endParaRPr/>
          </a:p>
          <a:p>
            <a:pPr indent="0" lvl="0" marL="0" rtl="0" algn="l">
              <a:lnSpc>
                <a:spcPct val="100000"/>
              </a:lnSpc>
              <a:spcBef>
                <a:spcPts val="0"/>
              </a:spcBef>
              <a:spcAft>
                <a:spcPts val="0"/>
              </a:spcAft>
              <a:buSzPts val="1100"/>
              <a:buNone/>
            </a:pPr>
            <a:r>
              <a:rPr lang="en"/>
              <a:t>If you consider data from Nov 7th (M1) to June 11th (Sign-Off): 34 org including Tata but no more ENEA AB</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0" name="Shape 750"/>
        <p:cNvGrpSpPr/>
        <p:nvPr/>
      </p:nvGrpSpPr>
      <p:grpSpPr>
        <a:xfrm>
          <a:off x="0" y="0"/>
          <a:ext cx="0" cy="0"/>
          <a:chOff x="0" y="0"/>
          <a:chExt cx="0" cy="0"/>
        </a:xfrm>
      </p:grpSpPr>
      <p:sp>
        <p:nvSpPr>
          <p:cNvPr id="751" name="Google Shape;751;g7aed8f8a28_3_5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2" name="Google Shape;752;g7aed8f8a28_3_5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 sz="1400">
                <a:solidFill>
                  <a:schemeClr val="dk1"/>
                </a:solidFill>
              </a:rPr>
              <a:t>Honolulu - Key call outs?</a:t>
            </a:r>
            <a:endParaRPr sz="1400">
              <a:solidFill>
                <a:schemeClr val="dk1"/>
              </a:solidFill>
            </a:endParaRPr>
          </a:p>
          <a:p>
            <a:pPr indent="-317500" lvl="0" marL="457200" rtl="0" algn="l">
              <a:lnSpc>
                <a:spcPct val="100000"/>
              </a:lnSpc>
              <a:spcBef>
                <a:spcPts val="0"/>
              </a:spcBef>
              <a:spcAft>
                <a:spcPts val="0"/>
              </a:spcAft>
              <a:buClr>
                <a:schemeClr val="dk1"/>
              </a:buClr>
              <a:buSzPts val="1400"/>
              <a:buChar char="-"/>
            </a:pPr>
            <a:r>
              <a:rPr lang="en" sz="1400">
                <a:solidFill>
                  <a:schemeClr val="dk1"/>
                </a:solidFill>
              </a:rPr>
              <a:t>Cloud Native, Modular by choice, Deeper 5G, ORAN SC, Enterprise Focus</a:t>
            </a:r>
            <a:endParaRPr/>
          </a:p>
        </p:txBody>
      </p:sp>
      <p:sp>
        <p:nvSpPr>
          <p:cNvPr id="753" name="Google Shape;753;g7aed8f8a28_3_5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2" name="Shape 762"/>
        <p:cNvGrpSpPr/>
        <p:nvPr/>
      </p:nvGrpSpPr>
      <p:grpSpPr>
        <a:xfrm>
          <a:off x="0" y="0"/>
          <a:ext cx="0" cy="0"/>
          <a:chOff x="0" y="0"/>
          <a:chExt cx="0" cy="0"/>
        </a:xfrm>
      </p:grpSpPr>
      <p:sp>
        <p:nvSpPr>
          <p:cNvPr id="763" name="Google Shape;763;g7aed8f8a28_3_5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4" name="Google Shape;764;g7aed8f8a28_3_5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p:txBody>
      </p:sp>
      <p:sp>
        <p:nvSpPr>
          <p:cNvPr id="765" name="Google Shape;765;g7aed8f8a28_3_5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17.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3.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0.png"/><Relationship Id="rId3" Type="http://schemas.openxmlformats.org/officeDocument/2006/relationships/image" Target="../media/image2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5.jpg"/><Relationship Id="rId3" Type="http://schemas.openxmlformats.org/officeDocument/2006/relationships/image" Target="../media/image12.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6.jp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6.jp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5.jpg"/><Relationship Id="rId3" Type="http://schemas.openxmlformats.org/officeDocument/2006/relationships/image" Target="../media/image12.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9.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26.png"/><Relationship Id="rId3" Type="http://schemas.openxmlformats.org/officeDocument/2006/relationships/image" Target="../media/image18.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9.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9.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9.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9.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9.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8.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9.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8.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7.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6.png"/><Relationship Id="rId3" Type="http://schemas.openxmlformats.org/officeDocument/2006/relationships/image" Target="../media/image18.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9.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9.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9.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9.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9.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8.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8.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9.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jp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jpg"/><Relationship Id="rId3"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jp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5" name="Shape 15"/>
        <p:cNvGrpSpPr/>
        <p:nvPr/>
      </p:nvGrpSpPr>
      <p:grpSpPr>
        <a:xfrm>
          <a:off x="0" y="0"/>
          <a:ext cx="0" cy="0"/>
          <a:chOff x="0" y="0"/>
          <a:chExt cx="0" cy="0"/>
        </a:xfrm>
      </p:grpSpPr>
      <p:pic>
        <p:nvPicPr>
          <p:cNvPr id="16" name="Google Shape;16;p41"/>
          <p:cNvPicPr preferRelativeResize="0"/>
          <p:nvPr/>
        </p:nvPicPr>
        <p:blipFill rotWithShape="1">
          <a:blip r:embed="rId2">
            <a:alphaModFix/>
          </a:blip>
          <a:srcRect b="0" l="0" r="0" t="0"/>
          <a:stretch/>
        </p:blipFill>
        <p:spPr>
          <a:xfrm>
            <a:off x="-20174" y="-6853"/>
            <a:ext cx="9148777" cy="5150353"/>
          </a:xfrm>
          <a:prstGeom prst="rect">
            <a:avLst/>
          </a:prstGeom>
          <a:noFill/>
          <a:ln>
            <a:noFill/>
          </a:ln>
        </p:spPr>
      </p:pic>
      <p:sp>
        <p:nvSpPr>
          <p:cNvPr id="17" name="Google Shape;17;p41"/>
          <p:cNvSpPr/>
          <p:nvPr/>
        </p:nvSpPr>
        <p:spPr>
          <a:xfrm>
            <a:off x="-20174" y="-6853"/>
            <a:ext cx="9156182" cy="1398624"/>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 name="Google Shape;18;p41"/>
          <p:cNvSpPr txBox="1"/>
          <p:nvPr>
            <p:ph type="ctrTitle"/>
          </p:nvPr>
        </p:nvSpPr>
        <p:spPr>
          <a:xfrm>
            <a:off x="274891" y="2117624"/>
            <a:ext cx="8499538" cy="1136117"/>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lt1"/>
              </a:buClr>
              <a:buSzPts val="2900"/>
              <a:buFont typeface="Arial"/>
              <a:buNone/>
              <a:defRPr b="0" i="0" sz="2900">
                <a:solidFill>
                  <a:schemeClr val="lt1"/>
                </a:solidFill>
                <a:latin typeface="Arial"/>
                <a:ea typeface="Arial"/>
                <a:cs typeface="Arial"/>
                <a:sym typeface="Aria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9" name="Google Shape;19;p41"/>
          <p:cNvSpPr txBox="1"/>
          <p:nvPr>
            <p:ph idx="1" type="subTitle"/>
          </p:nvPr>
        </p:nvSpPr>
        <p:spPr>
          <a:xfrm>
            <a:off x="274891" y="3415636"/>
            <a:ext cx="3006591" cy="400639"/>
          </a:xfrm>
          <a:prstGeom prst="rect">
            <a:avLst/>
          </a:prstGeom>
          <a:noFill/>
          <a:ln>
            <a:noFill/>
          </a:ln>
        </p:spPr>
        <p:txBody>
          <a:bodyPr anchorCtr="0" anchor="t" bIns="34275" lIns="68575" spcFirstLastPara="1" rIns="68575" wrap="square" tIns="34275">
            <a:noAutofit/>
          </a:bodyPr>
          <a:lstStyle>
            <a:lvl1pPr lvl="0" algn="l">
              <a:lnSpc>
                <a:spcPct val="90000"/>
              </a:lnSpc>
              <a:spcBef>
                <a:spcPts val="800"/>
              </a:spcBef>
              <a:spcAft>
                <a:spcPts val="0"/>
              </a:spcAft>
              <a:buClr>
                <a:schemeClr val="lt1"/>
              </a:buClr>
              <a:buSzPts val="1400"/>
              <a:buNone/>
              <a:defRPr b="0" i="0" sz="1400">
                <a:solidFill>
                  <a:schemeClr val="lt1"/>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p:txBody>
      </p:sp>
      <p:pic>
        <p:nvPicPr>
          <p:cNvPr descr="A picture containing clock&#10;&#10;Description automatically generated" id="20" name="Google Shape;20;p41"/>
          <p:cNvPicPr preferRelativeResize="0"/>
          <p:nvPr/>
        </p:nvPicPr>
        <p:blipFill rotWithShape="1">
          <a:blip r:embed="rId3">
            <a:alphaModFix/>
          </a:blip>
          <a:srcRect b="0" l="0" r="0" t="0"/>
          <a:stretch/>
        </p:blipFill>
        <p:spPr>
          <a:xfrm>
            <a:off x="202408" y="268675"/>
            <a:ext cx="3333952" cy="712633"/>
          </a:xfrm>
          <a:prstGeom prst="rect">
            <a:avLst/>
          </a:prstGeom>
          <a:noFill/>
          <a:ln>
            <a:noFill/>
          </a:ln>
        </p:spPr>
      </p:pic>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75" name="Shape 75"/>
        <p:cNvGrpSpPr/>
        <p:nvPr/>
      </p:nvGrpSpPr>
      <p:grpSpPr>
        <a:xfrm>
          <a:off x="0" y="0"/>
          <a:ext cx="0" cy="0"/>
          <a:chOff x="0" y="0"/>
          <a:chExt cx="0" cy="0"/>
        </a:xfrm>
      </p:grpSpPr>
      <p:sp>
        <p:nvSpPr>
          <p:cNvPr id="76" name="Google Shape;76;p74"/>
          <p:cNvSpPr/>
          <p:nvPr/>
        </p:nvSpPr>
        <p:spPr>
          <a:xfrm>
            <a:off x="0" y="-1"/>
            <a:ext cx="9144000" cy="716056"/>
          </a:xfrm>
          <a:prstGeom prst="rect">
            <a:avLst/>
          </a:prstGeom>
          <a:blipFill rotWithShape="1">
            <a:blip r:embed="rId2">
              <a:alphaModFix/>
            </a:blip>
            <a:stretch>
              <a:fillRect b="0" l="0" r="0"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77" name="Google Shape;77;p74"/>
          <p:cNvSpPr txBox="1"/>
          <p:nvPr>
            <p:ph idx="10" type="dt"/>
          </p:nvPr>
        </p:nvSpPr>
        <p:spPr>
          <a:xfrm>
            <a:off x="54722" y="4866993"/>
            <a:ext cx="2701178" cy="273844"/>
          </a:xfrm>
          <a:prstGeom prst="rect">
            <a:avLst/>
          </a:prstGeom>
          <a:noFill/>
          <a:ln>
            <a:noFill/>
          </a:ln>
        </p:spPr>
        <p:txBody>
          <a:bodyPr anchorCtr="0" anchor="t" bIns="34275" lIns="68575" spcFirstLastPara="1" rIns="68575" wrap="square" tIns="34275">
            <a:noAutofit/>
          </a:bodyPr>
          <a:lstStyle>
            <a:lvl1pPr lvl="0" algn="l">
              <a:lnSpc>
                <a:spcPct val="100000"/>
              </a:lnSpc>
              <a:spcBef>
                <a:spcPts val="0"/>
              </a:spcBef>
              <a:spcAft>
                <a:spcPts val="0"/>
              </a:spcAft>
              <a:buSzPts val="1100"/>
              <a:buNone/>
              <a:defRPr>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8" name="Google Shape;78;p74"/>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79" name="Google Shape;79;p74"/>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lt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0" name="Google Shape;80;p74"/>
          <p:cNvSpPr txBox="1"/>
          <p:nvPr>
            <p:ph idx="1" type="body"/>
          </p:nvPr>
        </p:nvSpPr>
        <p:spPr>
          <a:xfrm>
            <a:off x="235744" y="853678"/>
            <a:ext cx="8629650" cy="3877865"/>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2"/>
              </a:buClr>
              <a:buSzPts val="1400"/>
              <a:buChar char="•"/>
              <a:defRPr/>
            </a:lvl1pPr>
            <a:lvl2pPr indent="-317500" lvl="1" marL="914400" algn="l">
              <a:lnSpc>
                <a:spcPct val="90000"/>
              </a:lnSpc>
              <a:spcBef>
                <a:spcPts val="400"/>
              </a:spcBef>
              <a:spcAft>
                <a:spcPts val="0"/>
              </a:spcAft>
              <a:buClr>
                <a:schemeClr val="dk2"/>
              </a:buClr>
              <a:buSzPts val="1400"/>
              <a:buChar char="-"/>
              <a:defRPr/>
            </a:lvl2pPr>
            <a:lvl3pPr indent="-317500" lvl="2" marL="1371600" algn="l">
              <a:lnSpc>
                <a:spcPct val="90000"/>
              </a:lnSpc>
              <a:spcBef>
                <a:spcPts val="400"/>
              </a:spcBef>
              <a:spcAft>
                <a:spcPts val="0"/>
              </a:spcAft>
              <a:buClr>
                <a:schemeClr val="dk2"/>
              </a:buClr>
              <a:buSzPts val="1400"/>
              <a:buChar char="•"/>
              <a:defRPr/>
            </a:lvl3pPr>
            <a:lvl4pPr indent="-317500" lvl="3" marL="1828800" algn="l">
              <a:lnSpc>
                <a:spcPct val="90000"/>
              </a:lnSpc>
              <a:spcBef>
                <a:spcPts val="400"/>
              </a:spcBef>
              <a:spcAft>
                <a:spcPts val="0"/>
              </a:spcAft>
              <a:buClr>
                <a:schemeClr val="dk2"/>
              </a:buClr>
              <a:buSzPts val="1400"/>
              <a:buChar char="•"/>
              <a:defRPr/>
            </a:lvl4pPr>
            <a:lvl5pPr indent="-317500" lvl="4" marL="2286000" algn="l">
              <a:lnSpc>
                <a:spcPct val="90000"/>
              </a:lnSpc>
              <a:spcBef>
                <a:spcPts val="400"/>
              </a:spcBef>
              <a:spcAft>
                <a:spcPts val="0"/>
              </a:spcAft>
              <a:buClr>
                <a:schemeClr val="dk2"/>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1" name="Google Shape;81;p74"/>
          <p:cNvSpPr txBox="1"/>
          <p:nvPr>
            <p:ph idx="11" type="ftr"/>
          </p:nvPr>
        </p:nvSpPr>
        <p:spPr>
          <a:xfrm>
            <a:off x="1546860" y="4891382"/>
            <a:ext cx="550545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b="0" i="0" sz="900">
                <a:solidFill>
                  <a:srgbClr val="888888"/>
                </a:solidFill>
                <a:latin typeface="Arial"/>
                <a:ea typeface="Arial"/>
                <a:cs typeface="Arial"/>
                <a:sym typeface="Aria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82" name="Shape 82"/>
        <p:cNvGrpSpPr/>
        <p:nvPr/>
      </p:nvGrpSpPr>
      <p:grpSpPr>
        <a:xfrm>
          <a:off x="0" y="0"/>
          <a:ext cx="0" cy="0"/>
          <a:chOff x="0" y="0"/>
          <a:chExt cx="0" cy="0"/>
        </a:xfrm>
      </p:grpSpPr>
      <p:sp>
        <p:nvSpPr>
          <p:cNvPr id="83" name="Google Shape;83;p75"/>
          <p:cNvSpPr txBox="1"/>
          <p:nvPr>
            <p:ph idx="1" type="body"/>
          </p:nvPr>
        </p:nvSpPr>
        <p:spPr>
          <a:xfrm>
            <a:off x="308610" y="975893"/>
            <a:ext cx="4206240" cy="3612916"/>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chemeClr val="dk2"/>
              </a:buClr>
              <a:buSzPts val="2100"/>
              <a:buChar char="•"/>
              <a:defRPr b="0" i="0">
                <a:latin typeface="Arial"/>
                <a:ea typeface="Arial"/>
                <a:cs typeface="Arial"/>
                <a:sym typeface="Arial"/>
              </a:defRPr>
            </a:lvl1pPr>
            <a:lvl2pPr indent="-342900" lvl="1" marL="914400" algn="l">
              <a:lnSpc>
                <a:spcPct val="90000"/>
              </a:lnSpc>
              <a:spcBef>
                <a:spcPts val="400"/>
              </a:spcBef>
              <a:spcAft>
                <a:spcPts val="0"/>
              </a:spcAft>
              <a:buClr>
                <a:schemeClr val="dk2"/>
              </a:buClr>
              <a:buSzPts val="1800"/>
              <a:buChar char="-"/>
              <a:defRPr b="0" i="0">
                <a:latin typeface="Arial"/>
                <a:ea typeface="Arial"/>
                <a:cs typeface="Arial"/>
                <a:sym typeface="Arial"/>
              </a:defRPr>
            </a:lvl2pPr>
            <a:lvl3pPr indent="-323850" lvl="2" marL="1371600" algn="l">
              <a:lnSpc>
                <a:spcPct val="90000"/>
              </a:lnSpc>
              <a:spcBef>
                <a:spcPts val="400"/>
              </a:spcBef>
              <a:spcAft>
                <a:spcPts val="0"/>
              </a:spcAft>
              <a:buClr>
                <a:schemeClr val="dk2"/>
              </a:buClr>
              <a:buSzPts val="1500"/>
              <a:buChar char="•"/>
              <a:defRPr b="0" i="0">
                <a:latin typeface="Arial"/>
                <a:ea typeface="Arial"/>
                <a:cs typeface="Arial"/>
                <a:sym typeface="Arial"/>
              </a:defRPr>
            </a:lvl3pPr>
            <a:lvl4pPr indent="-317500" lvl="3" marL="1828800" algn="l">
              <a:lnSpc>
                <a:spcPct val="90000"/>
              </a:lnSpc>
              <a:spcBef>
                <a:spcPts val="400"/>
              </a:spcBef>
              <a:spcAft>
                <a:spcPts val="0"/>
              </a:spcAft>
              <a:buClr>
                <a:schemeClr val="dk2"/>
              </a:buClr>
              <a:buSzPts val="1400"/>
              <a:buChar char="•"/>
              <a:defRPr b="0" i="0">
                <a:latin typeface="Arial"/>
                <a:ea typeface="Arial"/>
                <a:cs typeface="Arial"/>
                <a:sym typeface="Arial"/>
              </a:defRPr>
            </a:lvl4pPr>
            <a:lvl5pPr indent="-317500" lvl="4" marL="2286000" algn="l">
              <a:lnSpc>
                <a:spcPct val="90000"/>
              </a:lnSpc>
              <a:spcBef>
                <a:spcPts val="400"/>
              </a:spcBef>
              <a:spcAft>
                <a:spcPts val="0"/>
              </a:spcAft>
              <a:buClr>
                <a:schemeClr val="dk2"/>
              </a:buClr>
              <a:buSzPts val="1400"/>
              <a:buChar char="•"/>
              <a:defRPr b="0" i="0">
                <a:latin typeface="Arial"/>
                <a:ea typeface="Arial"/>
                <a:cs typeface="Arial"/>
                <a:sym typeface="Aria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4" name="Google Shape;84;p75"/>
          <p:cNvSpPr txBox="1"/>
          <p:nvPr>
            <p:ph idx="2" type="body"/>
          </p:nvPr>
        </p:nvSpPr>
        <p:spPr>
          <a:xfrm>
            <a:off x="4629150" y="975893"/>
            <a:ext cx="4255770" cy="3612916"/>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chemeClr val="dk2"/>
              </a:buClr>
              <a:buSzPts val="2100"/>
              <a:buChar char="•"/>
              <a:defRPr b="0" i="0">
                <a:latin typeface="Arial"/>
                <a:ea typeface="Arial"/>
                <a:cs typeface="Arial"/>
                <a:sym typeface="Arial"/>
              </a:defRPr>
            </a:lvl1pPr>
            <a:lvl2pPr indent="-342900" lvl="1" marL="914400" algn="l">
              <a:lnSpc>
                <a:spcPct val="90000"/>
              </a:lnSpc>
              <a:spcBef>
                <a:spcPts val="400"/>
              </a:spcBef>
              <a:spcAft>
                <a:spcPts val="0"/>
              </a:spcAft>
              <a:buClr>
                <a:schemeClr val="dk2"/>
              </a:buClr>
              <a:buSzPts val="1800"/>
              <a:buChar char="-"/>
              <a:defRPr b="0" i="0">
                <a:latin typeface="Arial"/>
                <a:ea typeface="Arial"/>
                <a:cs typeface="Arial"/>
                <a:sym typeface="Arial"/>
              </a:defRPr>
            </a:lvl2pPr>
            <a:lvl3pPr indent="-323850" lvl="2" marL="1371600" algn="l">
              <a:lnSpc>
                <a:spcPct val="90000"/>
              </a:lnSpc>
              <a:spcBef>
                <a:spcPts val="400"/>
              </a:spcBef>
              <a:spcAft>
                <a:spcPts val="0"/>
              </a:spcAft>
              <a:buClr>
                <a:schemeClr val="dk2"/>
              </a:buClr>
              <a:buSzPts val="1500"/>
              <a:buChar char="•"/>
              <a:defRPr b="0" i="0">
                <a:latin typeface="Arial"/>
                <a:ea typeface="Arial"/>
                <a:cs typeface="Arial"/>
                <a:sym typeface="Arial"/>
              </a:defRPr>
            </a:lvl3pPr>
            <a:lvl4pPr indent="-317500" lvl="3" marL="1828800" algn="l">
              <a:lnSpc>
                <a:spcPct val="90000"/>
              </a:lnSpc>
              <a:spcBef>
                <a:spcPts val="400"/>
              </a:spcBef>
              <a:spcAft>
                <a:spcPts val="0"/>
              </a:spcAft>
              <a:buClr>
                <a:schemeClr val="dk2"/>
              </a:buClr>
              <a:buSzPts val="1400"/>
              <a:buChar char="•"/>
              <a:defRPr b="0" i="0">
                <a:latin typeface="Arial"/>
                <a:ea typeface="Arial"/>
                <a:cs typeface="Arial"/>
                <a:sym typeface="Arial"/>
              </a:defRPr>
            </a:lvl4pPr>
            <a:lvl5pPr indent="-317500" lvl="4" marL="2286000" algn="l">
              <a:lnSpc>
                <a:spcPct val="90000"/>
              </a:lnSpc>
              <a:spcBef>
                <a:spcPts val="400"/>
              </a:spcBef>
              <a:spcAft>
                <a:spcPts val="0"/>
              </a:spcAft>
              <a:buClr>
                <a:schemeClr val="dk2"/>
              </a:buClr>
              <a:buSzPts val="1400"/>
              <a:buChar char="•"/>
              <a:defRPr b="0" i="0">
                <a:latin typeface="Arial"/>
                <a:ea typeface="Arial"/>
                <a:cs typeface="Arial"/>
                <a:sym typeface="Aria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5" name="Google Shape;85;p75"/>
          <p:cNvSpPr txBox="1"/>
          <p:nvPr>
            <p:ph idx="10" type="dt"/>
          </p:nvPr>
        </p:nvSpPr>
        <p:spPr>
          <a:xfrm>
            <a:off x="54722" y="4866993"/>
            <a:ext cx="2701178" cy="273844"/>
          </a:xfrm>
          <a:prstGeom prst="rect">
            <a:avLst/>
          </a:prstGeom>
          <a:noFill/>
          <a:ln>
            <a:noFill/>
          </a:ln>
        </p:spPr>
        <p:txBody>
          <a:bodyPr anchorCtr="0" anchor="t" bIns="34275" lIns="68575" spcFirstLastPara="1" rIns="68575" wrap="square" tIns="34275">
            <a:noAutofit/>
          </a:bodyPr>
          <a:lstStyle>
            <a:lvl1pPr lvl="0" algn="l">
              <a:lnSpc>
                <a:spcPct val="100000"/>
              </a:lnSpc>
              <a:spcBef>
                <a:spcPts val="0"/>
              </a:spcBef>
              <a:spcAft>
                <a:spcPts val="0"/>
              </a:spcAft>
              <a:buSzPts val="1100"/>
              <a:buNone/>
              <a:defRPr>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6" name="Google Shape;86;p75"/>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87" name="Google Shape;87;p75"/>
          <p:cNvSpPr txBox="1"/>
          <p:nvPr/>
        </p:nvSpPr>
        <p:spPr>
          <a:xfrm>
            <a:off x="308610" y="141964"/>
            <a:ext cx="8191612" cy="442212"/>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2700"/>
              <a:buFont typeface="Arial"/>
              <a:buNone/>
            </a:pPr>
            <a:r>
              <a:rPr b="0" i="0" lang="en" sz="2700" u="none" cap="none" strike="noStrike">
                <a:solidFill>
                  <a:schemeClr val="lt1"/>
                </a:solidFill>
                <a:latin typeface="Arial"/>
                <a:ea typeface="Arial"/>
                <a:cs typeface="Arial"/>
                <a:sym typeface="Arial"/>
              </a:rPr>
              <a:t>Click to edit Master title style</a:t>
            </a:r>
            <a:endParaRPr b="0" i="0" sz="1100" u="none" cap="none" strike="noStrike">
              <a:solidFill>
                <a:srgbClr val="000000"/>
              </a:solidFill>
              <a:latin typeface="Arial"/>
              <a:ea typeface="Arial"/>
              <a:cs typeface="Arial"/>
              <a:sym typeface="Arial"/>
            </a:endParaRPr>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88" name="Shape 88"/>
        <p:cNvGrpSpPr/>
        <p:nvPr/>
      </p:nvGrpSpPr>
      <p:grpSpPr>
        <a:xfrm>
          <a:off x="0" y="0"/>
          <a:ext cx="0" cy="0"/>
          <a:chOff x="0" y="0"/>
          <a:chExt cx="0" cy="0"/>
        </a:xfrm>
      </p:grpSpPr>
      <p:sp>
        <p:nvSpPr>
          <p:cNvPr id="89" name="Google Shape;89;p76"/>
          <p:cNvSpPr txBox="1"/>
          <p:nvPr>
            <p:ph idx="10" type="dt"/>
          </p:nvPr>
        </p:nvSpPr>
        <p:spPr>
          <a:xfrm>
            <a:off x="8242918" y="4937760"/>
            <a:ext cx="618679" cy="205740"/>
          </a:xfrm>
          <a:prstGeom prst="rect">
            <a:avLst/>
          </a:prstGeom>
          <a:noFill/>
          <a:ln>
            <a:noFill/>
          </a:ln>
        </p:spPr>
        <p:txBody>
          <a:bodyPr anchorCtr="0" anchor="ctr" bIns="51425" lIns="51425" spcFirstLastPara="1" rIns="51425" wrap="square" tIns="51425">
            <a:noAutofit/>
          </a:bodyPr>
          <a:lstStyle>
            <a:lvl1pPr lv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1pPr>
            <a:lvl2pPr lvl="1"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2pPr>
            <a:lvl3pPr lvl="2"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3pPr>
            <a:lvl4pPr lvl="3"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4pPr>
            <a:lvl5pPr lvl="4"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5pPr>
            <a:lvl6pPr lvl="5"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6pPr>
            <a:lvl7pPr lvl="6"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7pPr>
            <a:lvl8pPr lvl="7"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8pPr>
            <a:lvl9pPr lvl="8"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9pPr>
          </a:lstStyle>
          <a:p/>
        </p:txBody>
      </p:sp>
      <p:sp>
        <p:nvSpPr>
          <p:cNvPr id="90" name="Google Shape;90;p76"/>
          <p:cNvSpPr txBox="1"/>
          <p:nvPr>
            <p:ph idx="11" type="ftr"/>
          </p:nvPr>
        </p:nvSpPr>
        <p:spPr>
          <a:xfrm>
            <a:off x="455536" y="4937760"/>
            <a:ext cx="2526508" cy="205740"/>
          </a:xfrm>
          <a:prstGeom prst="rect">
            <a:avLst/>
          </a:prstGeom>
          <a:noFill/>
          <a:ln>
            <a:noFill/>
          </a:ln>
        </p:spPr>
        <p:txBody>
          <a:bodyPr anchorCtr="0" anchor="ctr" bIns="51425" lIns="51425" spcFirstLastPara="1" rIns="51425" wrap="square" tIns="51425">
            <a:noAutofit/>
          </a:bodyPr>
          <a:lstStyle>
            <a:lvl1pPr lvl="0" marR="0" algn="l">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1pPr>
            <a:lvl2pPr lvl="1"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2pPr>
            <a:lvl3pPr lvl="2"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3pPr>
            <a:lvl4pPr lvl="3"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4pPr>
            <a:lvl5pPr lvl="4"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5pPr>
            <a:lvl6pPr lvl="5"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6pPr>
            <a:lvl7pPr lvl="6"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7pPr>
            <a:lvl8pPr lvl="7"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8pPr>
            <a:lvl9pPr lvl="8" marR="0" algn="l">
              <a:lnSpc>
                <a:spcPct val="100000"/>
              </a:lnSpc>
              <a:spcBef>
                <a:spcPts val="0"/>
              </a:spcBef>
              <a:spcAft>
                <a:spcPts val="0"/>
              </a:spcAft>
              <a:buClr>
                <a:schemeClr val="dk1"/>
              </a:buClr>
              <a:buSzPts val="800"/>
              <a:buFont typeface="Gill Sans"/>
              <a:buNone/>
              <a:defRPr b="0" i="0" sz="1400" u="none" cap="none" strike="noStrike">
                <a:solidFill>
                  <a:schemeClr val="dk1"/>
                </a:solidFill>
                <a:latin typeface="Gill Sans"/>
                <a:ea typeface="Gill Sans"/>
                <a:cs typeface="Gill Sans"/>
                <a:sym typeface="Gill Sans"/>
              </a:defRPr>
            </a:lvl9pPr>
          </a:lstStyle>
          <a:p/>
        </p:txBody>
      </p:sp>
      <p:sp>
        <p:nvSpPr>
          <p:cNvPr id="91" name="Google Shape;91;p76"/>
          <p:cNvSpPr txBox="1"/>
          <p:nvPr>
            <p:ph idx="12" type="sldNum"/>
          </p:nvPr>
        </p:nvSpPr>
        <p:spPr>
          <a:xfrm>
            <a:off x="8868254" y="4937760"/>
            <a:ext cx="275746" cy="205740"/>
          </a:xfrm>
          <a:prstGeom prst="rect">
            <a:avLst/>
          </a:prstGeom>
          <a:noFill/>
          <a:ln>
            <a:noFill/>
          </a:ln>
        </p:spPr>
        <p:txBody>
          <a:bodyPr anchorCtr="0" anchor="ctr" bIns="25700" lIns="51425" spcFirstLastPara="1" rIns="51425" wrap="square" tIns="25700">
            <a:noAutofit/>
          </a:bodyPr>
          <a:lstStyle>
            <a:lvl1pPr indent="0" lvl="0"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blipFill>
          <a:blip r:embed="rId2">
            <a:alphaModFix/>
          </a:blip>
          <a:stretch>
            <a:fillRect/>
          </a:stretch>
        </a:blipFill>
      </p:bgPr>
    </p:bg>
    <p:spTree>
      <p:nvGrpSpPr>
        <p:cNvPr id="98" name="Shape 98"/>
        <p:cNvGrpSpPr/>
        <p:nvPr/>
      </p:nvGrpSpPr>
      <p:grpSpPr>
        <a:xfrm>
          <a:off x="0" y="0"/>
          <a:ext cx="0" cy="0"/>
          <a:chOff x="0" y="0"/>
          <a:chExt cx="0" cy="0"/>
        </a:xfrm>
      </p:grpSpPr>
      <p:sp>
        <p:nvSpPr>
          <p:cNvPr id="99" name="Google Shape;99;g7aed8f8a28_3_6"/>
          <p:cNvSpPr txBox="1"/>
          <p:nvPr>
            <p:ph type="ctrTitle"/>
          </p:nvPr>
        </p:nvSpPr>
        <p:spPr>
          <a:xfrm>
            <a:off x="628650" y="727472"/>
            <a:ext cx="4400550" cy="17907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Clr>
                <a:schemeClr val="lt1"/>
              </a:buClr>
              <a:buSzPts val="3300"/>
              <a:buFont typeface="Gill Sans"/>
              <a:buNone/>
              <a:defRPr sz="33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0" name="Google Shape;100;g7aed8f8a28_3_6"/>
          <p:cNvSpPr txBox="1"/>
          <p:nvPr>
            <p:ph idx="1" type="subTitle"/>
          </p:nvPr>
        </p:nvSpPr>
        <p:spPr>
          <a:xfrm>
            <a:off x="628650" y="2587228"/>
            <a:ext cx="4400550" cy="628412"/>
          </a:xfrm>
          <a:prstGeom prst="rect">
            <a:avLst/>
          </a:prstGeom>
          <a:noFill/>
          <a:ln>
            <a:noFill/>
          </a:ln>
        </p:spPr>
        <p:txBody>
          <a:bodyPr anchorCtr="0" anchor="ctr" bIns="34275" lIns="68575" spcFirstLastPara="1" rIns="68575" wrap="square" tIns="34275">
            <a:noAutofit/>
          </a:bodyPr>
          <a:lstStyle>
            <a:lvl1pPr lvl="0" algn="l">
              <a:lnSpc>
                <a:spcPct val="100000"/>
              </a:lnSpc>
              <a:spcBef>
                <a:spcPts val="800"/>
              </a:spcBef>
              <a:spcAft>
                <a:spcPts val="0"/>
              </a:spcAft>
              <a:buSzPts val="2100"/>
              <a:buNone/>
              <a:defRPr sz="2100">
                <a:solidFill>
                  <a:schemeClr val="lt1"/>
                </a:solidFill>
                <a:latin typeface="Gill Sans"/>
                <a:ea typeface="Gill Sans"/>
                <a:cs typeface="Gill Sans"/>
                <a:sym typeface="Gill Sans"/>
              </a:defRPr>
            </a:lvl1pPr>
            <a:lvl2pPr lvl="1" algn="ctr">
              <a:lnSpc>
                <a:spcPct val="100000"/>
              </a:lnSpc>
              <a:spcBef>
                <a:spcPts val="400"/>
              </a:spcBef>
              <a:spcAft>
                <a:spcPts val="0"/>
              </a:spcAft>
              <a:buSzPts val="1500"/>
              <a:buNone/>
              <a:defRPr sz="1500"/>
            </a:lvl2pPr>
            <a:lvl3pPr lvl="2" algn="ctr">
              <a:lnSpc>
                <a:spcPct val="100000"/>
              </a:lnSpc>
              <a:spcBef>
                <a:spcPts val="400"/>
              </a:spcBef>
              <a:spcAft>
                <a:spcPts val="0"/>
              </a:spcAft>
              <a:buSzPts val="1400"/>
              <a:buNone/>
              <a:defRPr sz="1400"/>
            </a:lvl3pPr>
            <a:lvl4pPr lvl="3" algn="ctr">
              <a:lnSpc>
                <a:spcPct val="100000"/>
              </a:lnSpc>
              <a:spcBef>
                <a:spcPts val="400"/>
              </a:spcBef>
              <a:spcAft>
                <a:spcPts val="0"/>
              </a:spcAft>
              <a:buSzPts val="1200"/>
              <a:buNone/>
              <a:defRPr sz="1200"/>
            </a:lvl4pPr>
            <a:lvl5pPr lvl="4" algn="ctr">
              <a:lnSpc>
                <a:spcPct val="100000"/>
              </a:lnSpc>
              <a:spcBef>
                <a:spcPts val="400"/>
              </a:spcBef>
              <a:spcAft>
                <a:spcPts val="0"/>
              </a:spcAft>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A picture containing thing&#10;&#10;Description generated with high confidence" id="101" name="Google Shape;101;g7aed8f8a28_3_6"/>
          <p:cNvPicPr preferRelativeResize="0"/>
          <p:nvPr/>
        </p:nvPicPr>
        <p:blipFill rotWithShape="1">
          <a:blip r:embed="rId3">
            <a:alphaModFix/>
          </a:blip>
          <a:srcRect b="0" l="0" r="0" t="0"/>
          <a:stretch/>
        </p:blipFill>
        <p:spPr>
          <a:xfrm>
            <a:off x="628650" y="4376968"/>
            <a:ext cx="3771900" cy="225131"/>
          </a:xfrm>
          <a:prstGeom prst="rect">
            <a:avLst/>
          </a:prstGeom>
          <a:noFill/>
          <a:ln>
            <a:noFill/>
          </a:ln>
        </p:spPr>
      </p:pic>
      <p:sp>
        <p:nvSpPr>
          <p:cNvPr id="102" name="Google Shape;102;g7aed8f8a28_3_6"/>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3" name="Google Shape;103;g7aed8f8a28_3_6"/>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4" name="Google Shape;104;g7aed8f8a28_3_6"/>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p:cSld name="Text Full Width">
    <p:spTree>
      <p:nvGrpSpPr>
        <p:cNvPr id="105" name="Shape 105"/>
        <p:cNvGrpSpPr/>
        <p:nvPr/>
      </p:nvGrpSpPr>
      <p:grpSpPr>
        <a:xfrm>
          <a:off x="0" y="0"/>
          <a:ext cx="0" cy="0"/>
          <a:chOff x="0" y="0"/>
          <a:chExt cx="0" cy="0"/>
        </a:xfrm>
      </p:grpSpPr>
      <p:sp>
        <p:nvSpPr>
          <p:cNvPr id="106" name="Google Shape;106;g7aed8f8a28_3_13"/>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7" name="Google Shape;107;g7aed8f8a28_3_13"/>
          <p:cNvSpPr txBox="1"/>
          <p:nvPr>
            <p:ph idx="1" type="body"/>
          </p:nvPr>
        </p:nvSpPr>
        <p:spPr>
          <a:xfrm>
            <a:off x="468630" y="1001316"/>
            <a:ext cx="8200415"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108" name="Google Shape;108;g7aed8f8a28_3_13"/>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pic>
        <p:nvPicPr>
          <p:cNvPr id="109" name="Google Shape;109;g7aed8f8a28_3_13"/>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110" name="Google Shape;110;g7aed8f8a28_3_13"/>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1" name="Google Shape;111;g7aed8f8a28_3_13"/>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2" name="Google Shape;112;g7aed8f8a28_3_13"/>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Dark">
  <p:cSld name="Transition Dark">
    <p:bg>
      <p:bgPr>
        <a:solidFill>
          <a:srgbClr val="00183C"/>
        </a:solidFill>
      </p:bgPr>
    </p:bg>
    <p:spTree>
      <p:nvGrpSpPr>
        <p:cNvPr id="113" name="Shape 113"/>
        <p:cNvGrpSpPr/>
        <p:nvPr/>
      </p:nvGrpSpPr>
      <p:grpSpPr>
        <a:xfrm>
          <a:off x="0" y="0"/>
          <a:ext cx="0" cy="0"/>
          <a:chOff x="0" y="0"/>
          <a:chExt cx="0" cy="0"/>
        </a:xfrm>
      </p:grpSpPr>
      <p:sp>
        <p:nvSpPr>
          <p:cNvPr id="114" name="Google Shape;114;g7aed8f8a28_3_21"/>
          <p:cNvSpPr txBox="1"/>
          <p:nvPr>
            <p:ph type="title"/>
          </p:nvPr>
        </p:nvSpPr>
        <p:spPr>
          <a:xfrm>
            <a:off x="457200" y="1835944"/>
            <a:ext cx="82296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115" name="Google Shape;115;g7aed8f8a28_3_21"/>
          <p:cNvPicPr preferRelativeResize="0"/>
          <p:nvPr/>
        </p:nvPicPr>
        <p:blipFill rotWithShape="1">
          <a:blip r:embed="rId2">
            <a:alphaModFix/>
          </a:blip>
          <a:srcRect b="0" l="0" r="0" t="0"/>
          <a:stretch/>
        </p:blipFill>
        <p:spPr>
          <a:xfrm>
            <a:off x="3555434" y="4336513"/>
            <a:ext cx="2033132" cy="121351"/>
          </a:xfrm>
          <a:prstGeom prst="rect">
            <a:avLst/>
          </a:prstGeom>
          <a:noFill/>
          <a:ln>
            <a:noFill/>
          </a:ln>
        </p:spPr>
      </p:pic>
      <p:sp>
        <p:nvSpPr>
          <p:cNvPr id="116" name="Google Shape;116;g7aed8f8a28_3_21"/>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7" name="Google Shape;117;g7aed8f8a28_3_21"/>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8" name="Google Shape;118;g7aed8f8a28_3_21"/>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Right">
  <p:cSld name="Image Right">
    <p:spTree>
      <p:nvGrpSpPr>
        <p:cNvPr id="119" name="Shape 119"/>
        <p:cNvGrpSpPr/>
        <p:nvPr/>
      </p:nvGrpSpPr>
      <p:grpSpPr>
        <a:xfrm>
          <a:off x="0" y="0"/>
          <a:ext cx="0" cy="0"/>
          <a:chOff x="0" y="0"/>
          <a:chExt cx="0" cy="0"/>
        </a:xfrm>
      </p:grpSpPr>
      <p:sp>
        <p:nvSpPr>
          <p:cNvPr id="120" name="Google Shape;120;g7aed8f8a28_3_27"/>
          <p:cNvSpPr/>
          <p:nvPr>
            <p:ph idx="2" type="pic"/>
          </p:nvPr>
        </p:nvSpPr>
        <p:spPr>
          <a:xfrm>
            <a:off x="0" y="0"/>
            <a:ext cx="9144000" cy="5143500"/>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800"/>
              </a:spcBef>
              <a:spcAft>
                <a:spcPts val="0"/>
              </a:spcAft>
              <a:buClr>
                <a:srgbClr val="168FDF"/>
              </a:buClr>
              <a:buSzPts val="2100"/>
              <a:buFont typeface="Helvetica Neue"/>
              <a:buNone/>
              <a:defRPr b="0" i="0" sz="2100" u="none" cap="none" strike="noStrike">
                <a:solidFill>
                  <a:srgbClr val="2F2F2F"/>
                </a:solidFill>
                <a:latin typeface="Gill Sans"/>
                <a:ea typeface="Gill Sans"/>
                <a:cs typeface="Gill Sans"/>
                <a:sym typeface="Gill Sans"/>
              </a:defRPr>
            </a:lvl1pPr>
            <a:lvl2pPr lvl="1"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lvl="2"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lvl="3"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lvl="4"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121" name="Google Shape;121;g7aed8f8a28_3_27"/>
          <p:cNvSpPr txBox="1"/>
          <p:nvPr>
            <p:ph idx="1" type="body"/>
          </p:nvPr>
        </p:nvSpPr>
        <p:spPr>
          <a:xfrm>
            <a:off x="0" y="0"/>
            <a:ext cx="3362325" cy="5143500"/>
          </a:xfrm>
          <a:prstGeom prst="rect">
            <a:avLst/>
          </a:prstGeom>
          <a:solidFill>
            <a:srgbClr val="00183C">
              <a:alpha val="93725"/>
            </a:srgbClr>
          </a:solidFill>
          <a:ln>
            <a:noFill/>
          </a:ln>
        </p:spPr>
        <p:txBody>
          <a:bodyPr anchorCtr="0" anchor="t" bIns="342900" lIns="342900" spcFirstLastPara="1" rIns="171450" wrap="square" tIns="342900">
            <a:noAutofit/>
          </a:bodyPr>
          <a:lstStyle>
            <a:lvl1pPr indent="-361950" lvl="0" marL="457200" algn="l">
              <a:lnSpc>
                <a:spcPct val="100000"/>
              </a:lnSpc>
              <a:spcBef>
                <a:spcPts val="800"/>
              </a:spcBef>
              <a:spcAft>
                <a:spcPts val="0"/>
              </a:spcAft>
              <a:buSzPts val="2100"/>
              <a:buChar char="›"/>
              <a:defRPr>
                <a:solidFill>
                  <a:schemeClr val="lt1"/>
                </a:solidFill>
              </a:defRPr>
            </a:lvl1pPr>
            <a:lvl2pPr indent="-355600" lvl="1" marL="914400" algn="l">
              <a:lnSpc>
                <a:spcPct val="100000"/>
              </a:lnSpc>
              <a:spcBef>
                <a:spcPts val="400"/>
              </a:spcBef>
              <a:spcAft>
                <a:spcPts val="0"/>
              </a:spcAft>
              <a:buSzPts val="2000"/>
              <a:buChar char="›"/>
              <a:defRPr>
                <a:solidFill>
                  <a:schemeClr val="lt1"/>
                </a:solidFill>
              </a:defRPr>
            </a:lvl2pPr>
            <a:lvl3pPr indent="-342900" lvl="2" marL="1371600" algn="l">
              <a:lnSpc>
                <a:spcPct val="100000"/>
              </a:lnSpc>
              <a:spcBef>
                <a:spcPts val="400"/>
              </a:spcBef>
              <a:spcAft>
                <a:spcPts val="0"/>
              </a:spcAft>
              <a:buSzPts val="1800"/>
              <a:buChar char="›"/>
              <a:defRPr>
                <a:solidFill>
                  <a:schemeClr val="lt1"/>
                </a:solidFill>
              </a:defRPr>
            </a:lvl3pPr>
            <a:lvl4pPr indent="-336550" lvl="3" marL="1828800" algn="l">
              <a:lnSpc>
                <a:spcPct val="100000"/>
              </a:lnSpc>
              <a:spcBef>
                <a:spcPts val="400"/>
              </a:spcBef>
              <a:spcAft>
                <a:spcPts val="0"/>
              </a:spcAft>
              <a:buSzPts val="1700"/>
              <a:buChar char="›"/>
              <a:defRPr>
                <a:solidFill>
                  <a:schemeClr val="lt1"/>
                </a:solidFill>
              </a:defRPr>
            </a:lvl4pPr>
            <a:lvl5pPr indent="-323850" lvl="4" marL="2286000" algn="l">
              <a:lnSpc>
                <a:spcPct val="100000"/>
              </a:lnSpc>
              <a:spcBef>
                <a:spcPts val="400"/>
              </a:spcBef>
              <a:spcAft>
                <a:spcPts val="0"/>
              </a:spcAft>
              <a:buSzPts val="1500"/>
              <a:buChar char="›"/>
              <a:defRPr>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2" name="Google Shape;122;g7aed8f8a28_3_27"/>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3" name="Google Shape;123;g7aed8f8a28_3_27"/>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4" name="Google Shape;124;g7aed8f8a28_3_27"/>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p:cSld name="Blank 1">
    <p:spTree>
      <p:nvGrpSpPr>
        <p:cNvPr id="125" name="Shape 125"/>
        <p:cNvGrpSpPr/>
        <p:nvPr/>
      </p:nvGrpSpPr>
      <p:grpSpPr>
        <a:xfrm>
          <a:off x="0" y="0"/>
          <a:ext cx="0" cy="0"/>
          <a:chOff x="0" y="0"/>
          <a:chExt cx="0" cy="0"/>
        </a:xfrm>
      </p:grpSpPr>
      <p:sp>
        <p:nvSpPr>
          <p:cNvPr id="126" name="Google Shape;126;g7aed8f8a28_3_33"/>
          <p:cNvSpPr txBox="1"/>
          <p:nvPr>
            <p:ph idx="10" type="dt"/>
          </p:nvPr>
        </p:nvSpPr>
        <p:spPr>
          <a:xfrm>
            <a:off x="8242917" y="4937760"/>
            <a:ext cx="618900" cy="205500"/>
          </a:xfrm>
          <a:prstGeom prst="rect">
            <a:avLst/>
          </a:prstGeom>
          <a:noFill/>
          <a:ln>
            <a:noFill/>
          </a:ln>
        </p:spPr>
        <p:txBody>
          <a:bodyPr anchorCtr="0" anchor="ctr" bIns="34275" lIns="68575" spcFirstLastPara="1" rIns="68575" wrap="square" tIns="34275">
            <a:noAutofit/>
          </a:bodyPr>
          <a:lstStyle>
            <a:lvl1pPr lvl="0" marR="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2pPr>
            <a:lvl3pPr lvl="2"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3pPr>
            <a:lvl4pPr lvl="3"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4pPr>
            <a:lvl5pPr lvl="4"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5pPr>
            <a:lvl6pPr lvl="5"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6pPr>
            <a:lvl7pPr lvl="6"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7pPr>
            <a:lvl8pPr lvl="7"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8pPr>
            <a:lvl9pPr lvl="8"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9pPr>
          </a:lstStyle>
          <a:p/>
        </p:txBody>
      </p:sp>
      <p:sp>
        <p:nvSpPr>
          <p:cNvPr id="127" name="Google Shape;127;g7aed8f8a28_3_33"/>
          <p:cNvSpPr txBox="1"/>
          <p:nvPr>
            <p:ph idx="11" type="ftr"/>
          </p:nvPr>
        </p:nvSpPr>
        <p:spPr>
          <a:xfrm>
            <a:off x="455536" y="4937760"/>
            <a:ext cx="2526600" cy="205500"/>
          </a:xfrm>
          <a:prstGeom prst="rect">
            <a:avLst/>
          </a:prstGeom>
          <a:noFill/>
          <a:ln>
            <a:noFill/>
          </a:ln>
        </p:spPr>
        <p:txBody>
          <a:bodyPr anchorCtr="0" anchor="ctr" bIns="34275" lIns="68575" spcFirstLastPara="1" rIns="68575" wrap="square" tIns="34275">
            <a:noAutofit/>
          </a:bodyPr>
          <a:lstStyle>
            <a:lvl1pPr lvl="0" marR="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2pPr>
            <a:lvl3pPr lvl="2"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3pPr>
            <a:lvl4pPr lvl="3"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4pPr>
            <a:lvl5pPr lvl="4"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5pPr>
            <a:lvl6pPr lvl="5"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6pPr>
            <a:lvl7pPr lvl="6"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7pPr>
            <a:lvl8pPr lvl="7"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8pPr>
            <a:lvl9pPr lvl="8" marR="0" algn="l">
              <a:lnSpc>
                <a:spcPct val="100000"/>
              </a:lnSpc>
              <a:spcBef>
                <a:spcPts val="0"/>
              </a:spcBef>
              <a:spcAft>
                <a:spcPts val="0"/>
              </a:spcAft>
              <a:buSzPts val="1100"/>
              <a:buNone/>
              <a:defRPr b="0" i="0" sz="1400" u="none" cap="none" strike="noStrike">
                <a:solidFill>
                  <a:schemeClr val="dk1"/>
                </a:solidFill>
                <a:latin typeface="Gill Sans"/>
                <a:ea typeface="Gill Sans"/>
                <a:cs typeface="Gill Sans"/>
                <a:sym typeface="Gill Sans"/>
              </a:defRPr>
            </a:lvl9pPr>
          </a:lstStyle>
          <a:p/>
        </p:txBody>
      </p:sp>
      <p:sp>
        <p:nvSpPr>
          <p:cNvPr id="128" name="Google Shape;128;g7aed8f8a28_3_33"/>
          <p:cNvSpPr txBox="1"/>
          <p:nvPr>
            <p:ph idx="12" type="sldNum"/>
          </p:nvPr>
        </p:nvSpPr>
        <p:spPr>
          <a:xfrm>
            <a:off x="8868254" y="4937760"/>
            <a:ext cx="276000" cy="2055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Half Width">
  <p:cSld name="Text Half Width">
    <p:spTree>
      <p:nvGrpSpPr>
        <p:cNvPr id="129" name="Shape 129"/>
        <p:cNvGrpSpPr/>
        <p:nvPr/>
      </p:nvGrpSpPr>
      <p:grpSpPr>
        <a:xfrm>
          <a:off x="0" y="0"/>
          <a:ext cx="0" cy="0"/>
          <a:chOff x="0" y="0"/>
          <a:chExt cx="0" cy="0"/>
        </a:xfrm>
      </p:grpSpPr>
      <p:sp>
        <p:nvSpPr>
          <p:cNvPr id="130" name="Google Shape;130;g7aed8f8a28_3_37"/>
          <p:cNvSpPr txBox="1"/>
          <p:nvPr>
            <p:ph type="title"/>
          </p:nvPr>
        </p:nvSpPr>
        <p:spPr>
          <a:xfrm>
            <a:off x="468630" y="273845"/>
            <a:ext cx="8046720" cy="701756"/>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1" name="Google Shape;131;g7aed8f8a28_3_37"/>
          <p:cNvSpPr txBox="1"/>
          <p:nvPr>
            <p:ph idx="1" type="body"/>
          </p:nvPr>
        </p:nvSpPr>
        <p:spPr>
          <a:xfrm>
            <a:off x="468630" y="1001316"/>
            <a:ext cx="3950970"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132" name="Google Shape;132;g7aed8f8a28_3_37"/>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pic>
        <p:nvPicPr>
          <p:cNvPr id="133" name="Google Shape;133;g7aed8f8a28_3_37"/>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134" name="Google Shape;134;g7aed8f8a28_3_37"/>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5" name="Google Shape;135;g7aed8f8a28_3_37"/>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6" name="Google Shape;136;g7aed8f8a28_3_37"/>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White Background">
  <p:cSld name="Text Center Title White Background">
    <p:spTree>
      <p:nvGrpSpPr>
        <p:cNvPr id="137" name="Shape 137"/>
        <p:cNvGrpSpPr/>
        <p:nvPr/>
      </p:nvGrpSpPr>
      <p:grpSpPr>
        <a:xfrm>
          <a:off x="0" y="0"/>
          <a:ext cx="0" cy="0"/>
          <a:chOff x="0" y="0"/>
          <a:chExt cx="0" cy="0"/>
        </a:xfrm>
      </p:grpSpPr>
      <p:sp>
        <p:nvSpPr>
          <p:cNvPr id="138" name="Google Shape;138;g7aed8f8a28_3_45"/>
          <p:cNvSpPr txBox="1"/>
          <p:nvPr>
            <p:ph type="title"/>
          </p:nvPr>
        </p:nvSpPr>
        <p:spPr>
          <a:xfrm>
            <a:off x="628650" y="692944"/>
            <a:ext cx="78867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9" name="Google Shape;139;g7aed8f8a28_3_45"/>
          <p:cNvSpPr txBox="1"/>
          <p:nvPr>
            <p:ph idx="1" type="body"/>
          </p:nvPr>
        </p:nvSpPr>
        <p:spPr>
          <a:xfrm>
            <a:off x="628650" y="1709976"/>
            <a:ext cx="7886700" cy="2328863"/>
          </a:xfrm>
          <a:prstGeom prst="rect">
            <a:avLst/>
          </a:prstGeom>
          <a:noFill/>
          <a:ln>
            <a:noFill/>
          </a:ln>
        </p:spPr>
        <p:txBody>
          <a:bodyPr anchorCtr="0" anchor="t" bIns="34275" lIns="68575" spcFirstLastPara="1" rIns="68575" wrap="square" tIns="34275">
            <a:noAutofit/>
          </a:bodyPr>
          <a:lstStyle>
            <a:lvl1pPr indent="-361950" lvl="0" marL="457200" algn="ctr">
              <a:lnSpc>
                <a:spcPct val="100000"/>
              </a:lnSpc>
              <a:spcBef>
                <a:spcPts val="800"/>
              </a:spcBef>
              <a:spcAft>
                <a:spcPts val="0"/>
              </a:spcAft>
              <a:buSzPts val="2100"/>
              <a:buChar char="›"/>
              <a:defRPr/>
            </a:lvl1pPr>
            <a:lvl2pPr indent="-355600" lvl="1" marL="914400" algn="ctr">
              <a:lnSpc>
                <a:spcPct val="100000"/>
              </a:lnSpc>
              <a:spcBef>
                <a:spcPts val="400"/>
              </a:spcBef>
              <a:spcAft>
                <a:spcPts val="0"/>
              </a:spcAft>
              <a:buSzPts val="2000"/>
              <a:buChar char="›"/>
              <a:defRPr/>
            </a:lvl2pPr>
            <a:lvl3pPr indent="-342900" lvl="2" marL="1371600" algn="ctr">
              <a:lnSpc>
                <a:spcPct val="100000"/>
              </a:lnSpc>
              <a:spcBef>
                <a:spcPts val="400"/>
              </a:spcBef>
              <a:spcAft>
                <a:spcPts val="0"/>
              </a:spcAft>
              <a:buSzPts val="1800"/>
              <a:buChar char="›"/>
              <a:defRPr/>
            </a:lvl3pPr>
            <a:lvl4pPr indent="-336550" lvl="3" marL="1828800" algn="ctr">
              <a:lnSpc>
                <a:spcPct val="100000"/>
              </a:lnSpc>
              <a:spcBef>
                <a:spcPts val="400"/>
              </a:spcBef>
              <a:spcAft>
                <a:spcPts val="0"/>
              </a:spcAft>
              <a:buSzPts val="1700"/>
              <a:buChar char="›"/>
              <a:defRPr/>
            </a:lvl4pPr>
            <a:lvl5pPr indent="-323850" lvl="4" marL="2286000" algn="ctr">
              <a:lnSpc>
                <a:spcPct val="100000"/>
              </a:lnSpc>
              <a:spcBef>
                <a:spcPts val="400"/>
              </a:spcBef>
              <a:spcAft>
                <a:spcPts val="0"/>
              </a:spcAft>
              <a:buSzPts val="15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140" name="Google Shape;140;g7aed8f8a28_3_45"/>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141" name="Google Shape;141;g7aed8f8a28_3_45"/>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2" name="Google Shape;142;g7aed8f8a28_3_45"/>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3" name="Google Shape;143;g7aed8f8a28_3_45"/>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21" name="Shape 21"/>
        <p:cNvGrpSpPr/>
        <p:nvPr/>
      </p:nvGrpSpPr>
      <p:grpSpPr>
        <a:xfrm>
          <a:off x="0" y="0"/>
          <a:ext cx="0" cy="0"/>
          <a:chOff x="0" y="0"/>
          <a:chExt cx="0" cy="0"/>
        </a:xfrm>
      </p:grpSpPr>
      <p:sp>
        <p:nvSpPr>
          <p:cNvPr id="22" name="Google Shape;22;p42"/>
          <p:cNvSpPr/>
          <p:nvPr/>
        </p:nvSpPr>
        <p:spPr>
          <a:xfrm>
            <a:off x="0" y="-1"/>
            <a:ext cx="9144000" cy="716056"/>
          </a:xfrm>
          <a:prstGeom prst="rect">
            <a:avLst/>
          </a:prstGeom>
          <a:blipFill rotWithShape="1">
            <a:blip r:embed="rId2">
              <a:alphaModFix/>
            </a:blip>
            <a:stretch>
              <a:fillRect b="0" l="0" r="0"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3" name="Google Shape;23;p42"/>
          <p:cNvSpPr txBox="1"/>
          <p:nvPr>
            <p:ph idx="10" type="dt"/>
          </p:nvPr>
        </p:nvSpPr>
        <p:spPr>
          <a:xfrm>
            <a:off x="54722" y="4866993"/>
            <a:ext cx="2701178" cy="273844"/>
          </a:xfrm>
          <a:prstGeom prst="rect">
            <a:avLst/>
          </a:prstGeom>
          <a:noFill/>
          <a:ln>
            <a:noFill/>
          </a:ln>
        </p:spPr>
        <p:txBody>
          <a:bodyPr anchorCtr="0" anchor="t" bIns="34275" lIns="68575" spcFirstLastPara="1" rIns="68575" wrap="square" tIns="34275">
            <a:noAutofit/>
          </a:bodyPr>
          <a:lstStyle>
            <a:lvl1pPr lvl="0" algn="l">
              <a:lnSpc>
                <a:spcPct val="100000"/>
              </a:lnSpc>
              <a:spcBef>
                <a:spcPts val="0"/>
              </a:spcBef>
              <a:spcAft>
                <a:spcPts val="0"/>
              </a:spcAft>
              <a:buSzPts val="1100"/>
              <a:buNone/>
              <a:defRPr>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4" name="Google Shape;24;p42"/>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25" name="Google Shape;25;p42"/>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lt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6" name="Google Shape;26;p42"/>
          <p:cNvSpPr txBox="1"/>
          <p:nvPr>
            <p:ph idx="1" type="body"/>
          </p:nvPr>
        </p:nvSpPr>
        <p:spPr>
          <a:xfrm>
            <a:off x="235744" y="853678"/>
            <a:ext cx="8629650" cy="3877865"/>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2"/>
              </a:buClr>
              <a:buSzPts val="1400"/>
              <a:buChar char="•"/>
              <a:defRPr/>
            </a:lvl1pPr>
            <a:lvl2pPr indent="-317500" lvl="1" marL="914400" algn="l">
              <a:lnSpc>
                <a:spcPct val="90000"/>
              </a:lnSpc>
              <a:spcBef>
                <a:spcPts val="400"/>
              </a:spcBef>
              <a:spcAft>
                <a:spcPts val="0"/>
              </a:spcAft>
              <a:buClr>
                <a:schemeClr val="dk2"/>
              </a:buClr>
              <a:buSzPts val="1400"/>
              <a:buChar char="-"/>
              <a:defRPr/>
            </a:lvl2pPr>
            <a:lvl3pPr indent="-317500" lvl="2" marL="1371600" algn="l">
              <a:lnSpc>
                <a:spcPct val="90000"/>
              </a:lnSpc>
              <a:spcBef>
                <a:spcPts val="400"/>
              </a:spcBef>
              <a:spcAft>
                <a:spcPts val="0"/>
              </a:spcAft>
              <a:buClr>
                <a:schemeClr val="dk2"/>
              </a:buClr>
              <a:buSzPts val="1400"/>
              <a:buChar char="•"/>
              <a:defRPr/>
            </a:lvl3pPr>
            <a:lvl4pPr indent="-317500" lvl="3" marL="1828800" algn="l">
              <a:lnSpc>
                <a:spcPct val="90000"/>
              </a:lnSpc>
              <a:spcBef>
                <a:spcPts val="400"/>
              </a:spcBef>
              <a:spcAft>
                <a:spcPts val="0"/>
              </a:spcAft>
              <a:buClr>
                <a:schemeClr val="dk2"/>
              </a:buClr>
              <a:buSzPts val="1400"/>
              <a:buChar char="•"/>
              <a:defRPr/>
            </a:lvl4pPr>
            <a:lvl5pPr indent="-317500" lvl="4" marL="2286000" algn="l">
              <a:lnSpc>
                <a:spcPct val="90000"/>
              </a:lnSpc>
              <a:spcBef>
                <a:spcPts val="400"/>
              </a:spcBef>
              <a:spcAft>
                <a:spcPts val="0"/>
              </a:spcAft>
              <a:buClr>
                <a:schemeClr val="dk2"/>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wo Column">
  <p:cSld name="Text Two Column">
    <p:spTree>
      <p:nvGrpSpPr>
        <p:cNvPr id="144" name="Shape 144"/>
        <p:cNvGrpSpPr/>
        <p:nvPr/>
      </p:nvGrpSpPr>
      <p:grpSpPr>
        <a:xfrm>
          <a:off x="0" y="0"/>
          <a:ext cx="0" cy="0"/>
          <a:chOff x="0" y="0"/>
          <a:chExt cx="0" cy="0"/>
        </a:xfrm>
      </p:grpSpPr>
      <p:sp>
        <p:nvSpPr>
          <p:cNvPr id="145" name="Google Shape;145;g7aed8f8a28_3_52"/>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6" name="Google Shape;146;g7aed8f8a28_3_52"/>
          <p:cNvSpPr txBox="1"/>
          <p:nvPr>
            <p:ph idx="1" type="body"/>
          </p:nvPr>
        </p:nvSpPr>
        <p:spPr>
          <a:xfrm>
            <a:off x="468630" y="1001316"/>
            <a:ext cx="3999058"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147" name="Google Shape;147;g7aed8f8a28_3_52"/>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sp>
        <p:nvSpPr>
          <p:cNvPr id="148" name="Google Shape;148;g7aed8f8a28_3_52"/>
          <p:cNvSpPr txBox="1"/>
          <p:nvPr>
            <p:ph idx="2" type="body"/>
          </p:nvPr>
        </p:nvSpPr>
        <p:spPr>
          <a:xfrm>
            <a:off x="4669987" y="1001316"/>
            <a:ext cx="3999058"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149" name="Google Shape;149;g7aed8f8a28_3_52"/>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150" name="Google Shape;150;g7aed8f8a28_3_52"/>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51" name="Google Shape;151;g7aed8f8a28_3_52"/>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52" name="Google Shape;152;g7aed8f8a28_3_52"/>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Image Background">
  <p:cSld name="Text Center Title Image Background">
    <p:spTree>
      <p:nvGrpSpPr>
        <p:cNvPr id="153" name="Shape 153"/>
        <p:cNvGrpSpPr/>
        <p:nvPr/>
      </p:nvGrpSpPr>
      <p:grpSpPr>
        <a:xfrm>
          <a:off x="0" y="0"/>
          <a:ext cx="0" cy="0"/>
          <a:chOff x="0" y="0"/>
          <a:chExt cx="0" cy="0"/>
        </a:xfrm>
      </p:grpSpPr>
      <p:sp>
        <p:nvSpPr>
          <p:cNvPr id="154" name="Google Shape;154;g7aed8f8a28_3_61"/>
          <p:cNvSpPr/>
          <p:nvPr>
            <p:ph idx="2" type="pic"/>
          </p:nvPr>
        </p:nvSpPr>
        <p:spPr>
          <a:xfrm>
            <a:off x="0" y="-6178"/>
            <a:ext cx="9144000" cy="5149679"/>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800"/>
              </a:spcBef>
              <a:spcAft>
                <a:spcPts val="0"/>
              </a:spcAft>
              <a:buClr>
                <a:srgbClr val="168FDF"/>
              </a:buClr>
              <a:buSzPts val="2100"/>
              <a:buFont typeface="Helvetica Neue"/>
              <a:buNone/>
              <a:defRPr b="0" i="0" sz="2100" u="none" cap="none" strike="noStrike">
                <a:solidFill>
                  <a:srgbClr val="2F2F2F"/>
                </a:solidFill>
                <a:latin typeface="Gill Sans"/>
                <a:ea typeface="Gill Sans"/>
                <a:cs typeface="Gill Sans"/>
                <a:sym typeface="Gill Sans"/>
              </a:defRPr>
            </a:lvl1pPr>
            <a:lvl2pPr lvl="1"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lvl="2"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lvl="3"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lvl="4"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155" name="Google Shape;155;g7aed8f8a28_3_61"/>
          <p:cNvSpPr txBox="1"/>
          <p:nvPr>
            <p:ph type="title"/>
          </p:nvPr>
        </p:nvSpPr>
        <p:spPr>
          <a:xfrm>
            <a:off x="628650" y="692944"/>
            <a:ext cx="78867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56" name="Google Shape;156;g7aed8f8a28_3_61"/>
          <p:cNvSpPr txBox="1"/>
          <p:nvPr>
            <p:ph idx="1" type="body"/>
          </p:nvPr>
        </p:nvSpPr>
        <p:spPr>
          <a:xfrm>
            <a:off x="628650" y="1709976"/>
            <a:ext cx="7886700" cy="2328863"/>
          </a:xfrm>
          <a:prstGeom prst="rect">
            <a:avLst/>
          </a:prstGeom>
          <a:noFill/>
          <a:ln>
            <a:noFill/>
          </a:ln>
        </p:spPr>
        <p:txBody>
          <a:bodyPr anchorCtr="0" anchor="t" bIns="34275" lIns="68575" spcFirstLastPara="1" rIns="68575" wrap="square" tIns="34275">
            <a:noAutofit/>
          </a:bodyPr>
          <a:lstStyle>
            <a:lvl1pPr indent="-361950" lvl="0" marL="457200" algn="ctr">
              <a:lnSpc>
                <a:spcPct val="100000"/>
              </a:lnSpc>
              <a:spcBef>
                <a:spcPts val="800"/>
              </a:spcBef>
              <a:spcAft>
                <a:spcPts val="0"/>
              </a:spcAft>
              <a:buSzPts val="2100"/>
              <a:buChar char="›"/>
              <a:defRPr/>
            </a:lvl1pPr>
            <a:lvl2pPr indent="-355600" lvl="1" marL="914400" algn="ctr">
              <a:lnSpc>
                <a:spcPct val="100000"/>
              </a:lnSpc>
              <a:spcBef>
                <a:spcPts val="400"/>
              </a:spcBef>
              <a:spcAft>
                <a:spcPts val="0"/>
              </a:spcAft>
              <a:buSzPts val="2000"/>
              <a:buChar char="›"/>
              <a:defRPr/>
            </a:lvl2pPr>
            <a:lvl3pPr indent="-342900" lvl="2" marL="1371600" algn="ctr">
              <a:lnSpc>
                <a:spcPct val="100000"/>
              </a:lnSpc>
              <a:spcBef>
                <a:spcPts val="400"/>
              </a:spcBef>
              <a:spcAft>
                <a:spcPts val="0"/>
              </a:spcAft>
              <a:buSzPts val="1800"/>
              <a:buChar char="›"/>
              <a:defRPr/>
            </a:lvl3pPr>
            <a:lvl4pPr indent="-336550" lvl="3" marL="1828800" algn="ctr">
              <a:lnSpc>
                <a:spcPct val="100000"/>
              </a:lnSpc>
              <a:spcBef>
                <a:spcPts val="400"/>
              </a:spcBef>
              <a:spcAft>
                <a:spcPts val="0"/>
              </a:spcAft>
              <a:buSzPts val="1700"/>
              <a:buChar char="›"/>
              <a:defRPr/>
            </a:lvl4pPr>
            <a:lvl5pPr indent="-323850" lvl="4" marL="2286000" algn="ctr">
              <a:lnSpc>
                <a:spcPct val="100000"/>
              </a:lnSpc>
              <a:spcBef>
                <a:spcPts val="400"/>
              </a:spcBef>
              <a:spcAft>
                <a:spcPts val="0"/>
              </a:spcAft>
              <a:buSzPts val="15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157" name="Google Shape;157;g7aed8f8a28_3_61"/>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158" name="Google Shape;158;g7aed8f8a28_3_61"/>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59" name="Google Shape;159;g7aed8f8a28_3_61"/>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60" name="Google Shape;160;g7aed8f8a28_3_61"/>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Dark Background">
  <p:cSld name="Text Center Title Dark Background">
    <p:bg>
      <p:bgPr>
        <a:solidFill>
          <a:srgbClr val="00183C"/>
        </a:solidFill>
      </p:bgPr>
    </p:bg>
    <p:spTree>
      <p:nvGrpSpPr>
        <p:cNvPr id="161" name="Shape 161"/>
        <p:cNvGrpSpPr/>
        <p:nvPr/>
      </p:nvGrpSpPr>
      <p:grpSpPr>
        <a:xfrm>
          <a:off x="0" y="0"/>
          <a:ext cx="0" cy="0"/>
          <a:chOff x="0" y="0"/>
          <a:chExt cx="0" cy="0"/>
        </a:xfrm>
      </p:grpSpPr>
      <p:sp>
        <p:nvSpPr>
          <p:cNvPr id="162" name="Google Shape;162;g7aed8f8a28_3_69"/>
          <p:cNvSpPr txBox="1"/>
          <p:nvPr>
            <p:ph type="title"/>
          </p:nvPr>
        </p:nvSpPr>
        <p:spPr>
          <a:xfrm>
            <a:off x="441960" y="692944"/>
            <a:ext cx="82296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63" name="Google Shape;163;g7aed8f8a28_3_69"/>
          <p:cNvSpPr txBox="1"/>
          <p:nvPr>
            <p:ph idx="1" type="body"/>
          </p:nvPr>
        </p:nvSpPr>
        <p:spPr>
          <a:xfrm>
            <a:off x="441960" y="1709976"/>
            <a:ext cx="8229600" cy="2328863"/>
          </a:xfrm>
          <a:prstGeom prst="rect">
            <a:avLst/>
          </a:prstGeom>
          <a:noFill/>
          <a:ln>
            <a:noFill/>
          </a:ln>
        </p:spPr>
        <p:txBody>
          <a:bodyPr anchorCtr="0" anchor="t" bIns="34275" lIns="68575" spcFirstLastPara="1" rIns="68575" wrap="square" tIns="34275">
            <a:noAutofit/>
          </a:bodyPr>
          <a:lstStyle>
            <a:lvl1pPr indent="-361950" lvl="0" marL="457200" algn="ctr">
              <a:lnSpc>
                <a:spcPct val="100000"/>
              </a:lnSpc>
              <a:spcBef>
                <a:spcPts val="800"/>
              </a:spcBef>
              <a:spcAft>
                <a:spcPts val="0"/>
              </a:spcAft>
              <a:buSzPts val="2100"/>
              <a:buChar char="›"/>
              <a:defRPr>
                <a:solidFill>
                  <a:schemeClr val="lt1"/>
                </a:solidFill>
              </a:defRPr>
            </a:lvl1pPr>
            <a:lvl2pPr indent="-355600" lvl="1" marL="914400" algn="ctr">
              <a:lnSpc>
                <a:spcPct val="100000"/>
              </a:lnSpc>
              <a:spcBef>
                <a:spcPts val="400"/>
              </a:spcBef>
              <a:spcAft>
                <a:spcPts val="0"/>
              </a:spcAft>
              <a:buSzPts val="2000"/>
              <a:buChar char="›"/>
              <a:defRPr>
                <a:solidFill>
                  <a:schemeClr val="lt1"/>
                </a:solidFill>
              </a:defRPr>
            </a:lvl2pPr>
            <a:lvl3pPr indent="-342900" lvl="2" marL="1371600" algn="ctr">
              <a:lnSpc>
                <a:spcPct val="100000"/>
              </a:lnSpc>
              <a:spcBef>
                <a:spcPts val="400"/>
              </a:spcBef>
              <a:spcAft>
                <a:spcPts val="0"/>
              </a:spcAft>
              <a:buSzPts val="1800"/>
              <a:buChar char="›"/>
              <a:defRPr>
                <a:solidFill>
                  <a:schemeClr val="lt1"/>
                </a:solidFill>
              </a:defRPr>
            </a:lvl3pPr>
            <a:lvl4pPr indent="-336550" lvl="3" marL="1828800" algn="ctr">
              <a:lnSpc>
                <a:spcPct val="100000"/>
              </a:lnSpc>
              <a:spcBef>
                <a:spcPts val="400"/>
              </a:spcBef>
              <a:spcAft>
                <a:spcPts val="0"/>
              </a:spcAft>
              <a:buSzPts val="1700"/>
              <a:buChar char="›"/>
              <a:defRPr>
                <a:solidFill>
                  <a:schemeClr val="lt1"/>
                </a:solidFill>
              </a:defRPr>
            </a:lvl4pPr>
            <a:lvl5pPr indent="-323850" lvl="4" marL="2286000" algn="ctr">
              <a:lnSpc>
                <a:spcPct val="100000"/>
              </a:lnSpc>
              <a:spcBef>
                <a:spcPts val="400"/>
              </a:spcBef>
              <a:spcAft>
                <a:spcPts val="0"/>
              </a:spcAft>
              <a:buSzPts val="1500"/>
              <a:buChar char="›"/>
              <a:defRPr>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164" name="Google Shape;164;g7aed8f8a28_3_69"/>
          <p:cNvPicPr preferRelativeResize="0"/>
          <p:nvPr/>
        </p:nvPicPr>
        <p:blipFill rotWithShape="1">
          <a:blip r:embed="rId2">
            <a:alphaModFix/>
          </a:blip>
          <a:srcRect b="0" l="0" r="0" t="0"/>
          <a:stretch/>
        </p:blipFill>
        <p:spPr>
          <a:xfrm>
            <a:off x="3555434" y="4336513"/>
            <a:ext cx="2033132" cy="121351"/>
          </a:xfrm>
          <a:prstGeom prst="rect">
            <a:avLst/>
          </a:prstGeom>
          <a:noFill/>
          <a:ln>
            <a:noFill/>
          </a:ln>
        </p:spPr>
      </p:pic>
      <p:sp>
        <p:nvSpPr>
          <p:cNvPr id="165" name="Google Shape;165;g7aed8f8a28_3_69"/>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66" name="Google Shape;166;g7aed8f8a28_3_69"/>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67" name="Google Shape;167;g7aed8f8a28_3_69"/>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Light">
  <p:cSld name="Transition Light">
    <p:spTree>
      <p:nvGrpSpPr>
        <p:cNvPr id="168" name="Shape 168"/>
        <p:cNvGrpSpPr/>
        <p:nvPr/>
      </p:nvGrpSpPr>
      <p:grpSpPr>
        <a:xfrm>
          <a:off x="0" y="0"/>
          <a:ext cx="0" cy="0"/>
          <a:chOff x="0" y="0"/>
          <a:chExt cx="0" cy="0"/>
        </a:xfrm>
      </p:grpSpPr>
      <p:sp>
        <p:nvSpPr>
          <p:cNvPr id="169" name="Google Shape;169;g7aed8f8a28_3_76"/>
          <p:cNvSpPr txBox="1"/>
          <p:nvPr>
            <p:ph type="title"/>
          </p:nvPr>
        </p:nvSpPr>
        <p:spPr>
          <a:xfrm>
            <a:off x="457200" y="1835944"/>
            <a:ext cx="82296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170" name="Google Shape;170;g7aed8f8a28_3_76"/>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171" name="Google Shape;171;g7aed8f8a28_3_76"/>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2" name="Google Shape;172;g7aed8f8a28_3_76"/>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3" name="Google Shape;173;g7aed8f8a28_3_76"/>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p:cSld name="Image Left">
    <p:spTree>
      <p:nvGrpSpPr>
        <p:cNvPr id="174" name="Shape 174"/>
        <p:cNvGrpSpPr/>
        <p:nvPr/>
      </p:nvGrpSpPr>
      <p:grpSpPr>
        <a:xfrm>
          <a:off x="0" y="0"/>
          <a:ext cx="0" cy="0"/>
          <a:chOff x="0" y="0"/>
          <a:chExt cx="0" cy="0"/>
        </a:xfrm>
      </p:grpSpPr>
      <p:sp>
        <p:nvSpPr>
          <p:cNvPr id="175" name="Google Shape;175;g7aed8f8a28_3_82"/>
          <p:cNvSpPr/>
          <p:nvPr>
            <p:ph idx="2" type="pic"/>
          </p:nvPr>
        </p:nvSpPr>
        <p:spPr>
          <a:xfrm>
            <a:off x="0" y="0"/>
            <a:ext cx="9144000" cy="5143500"/>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800"/>
              </a:spcBef>
              <a:spcAft>
                <a:spcPts val="0"/>
              </a:spcAft>
              <a:buClr>
                <a:srgbClr val="168FDF"/>
              </a:buClr>
              <a:buSzPts val="2100"/>
              <a:buFont typeface="Helvetica Neue"/>
              <a:buNone/>
              <a:defRPr b="0" i="0" sz="2100" u="none" cap="none" strike="noStrike">
                <a:solidFill>
                  <a:srgbClr val="2F2F2F"/>
                </a:solidFill>
                <a:latin typeface="Gill Sans"/>
                <a:ea typeface="Gill Sans"/>
                <a:cs typeface="Gill Sans"/>
                <a:sym typeface="Gill Sans"/>
              </a:defRPr>
            </a:lvl1pPr>
            <a:lvl2pPr lvl="1"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lvl="2"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lvl="3"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lvl="4"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176" name="Google Shape;176;g7aed8f8a28_3_82"/>
          <p:cNvSpPr txBox="1"/>
          <p:nvPr>
            <p:ph idx="1" type="body"/>
          </p:nvPr>
        </p:nvSpPr>
        <p:spPr>
          <a:xfrm>
            <a:off x="5781675" y="0"/>
            <a:ext cx="3362325" cy="5143500"/>
          </a:xfrm>
          <a:prstGeom prst="rect">
            <a:avLst/>
          </a:prstGeom>
          <a:solidFill>
            <a:srgbClr val="00183C">
              <a:alpha val="93725"/>
            </a:srgbClr>
          </a:solidFill>
          <a:ln>
            <a:noFill/>
          </a:ln>
        </p:spPr>
        <p:txBody>
          <a:bodyPr anchorCtr="0" anchor="t" bIns="342900" lIns="342900" spcFirstLastPara="1" rIns="171450" wrap="square" tIns="342900">
            <a:noAutofit/>
          </a:bodyPr>
          <a:lstStyle>
            <a:lvl1pPr indent="-361950" lvl="0" marL="457200" algn="l">
              <a:lnSpc>
                <a:spcPct val="100000"/>
              </a:lnSpc>
              <a:spcBef>
                <a:spcPts val="800"/>
              </a:spcBef>
              <a:spcAft>
                <a:spcPts val="0"/>
              </a:spcAft>
              <a:buSzPts val="2100"/>
              <a:buChar char="›"/>
              <a:defRPr>
                <a:solidFill>
                  <a:schemeClr val="lt1"/>
                </a:solidFill>
              </a:defRPr>
            </a:lvl1pPr>
            <a:lvl2pPr indent="-355600" lvl="1" marL="914400" algn="l">
              <a:lnSpc>
                <a:spcPct val="100000"/>
              </a:lnSpc>
              <a:spcBef>
                <a:spcPts val="400"/>
              </a:spcBef>
              <a:spcAft>
                <a:spcPts val="0"/>
              </a:spcAft>
              <a:buSzPts val="2000"/>
              <a:buChar char="›"/>
              <a:defRPr>
                <a:solidFill>
                  <a:schemeClr val="lt1"/>
                </a:solidFill>
              </a:defRPr>
            </a:lvl2pPr>
            <a:lvl3pPr indent="-342900" lvl="2" marL="1371600" algn="l">
              <a:lnSpc>
                <a:spcPct val="100000"/>
              </a:lnSpc>
              <a:spcBef>
                <a:spcPts val="400"/>
              </a:spcBef>
              <a:spcAft>
                <a:spcPts val="0"/>
              </a:spcAft>
              <a:buSzPts val="1800"/>
              <a:buChar char="›"/>
              <a:defRPr>
                <a:solidFill>
                  <a:schemeClr val="lt1"/>
                </a:solidFill>
              </a:defRPr>
            </a:lvl3pPr>
            <a:lvl4pPr indent="-336550" lvl="3" marL="1828800" algn="l">
              <a:lnSpc>
                <a:spcPct val="100000"/>
              </a:lnSpc>
              <a:spcBef>
                <a:spcPts val="400"/>
              </a:spcBef>
              <a:spcAft>
                <a:spcPts val="0"/>
              </a:spcAft>
              <a:buSzPts val="1700"/>
              <a:buChar char="›"/>
              <a:defRPr>
                <a:solidFill>
                  <a:schemeClr val="lt1"/>
                </a:solidFill>
              </a:defRPr>
            </a:lvl4pPr>
            <a:lvl5pPr indent="-323850" lvl="4" marL="2286000" algn="l">
              <a:lnSpc>
                <a:spcPct val="100000"/>
              </a:lnSpc>
              <a:spcBef>
                <a:spcPts val="400"/>
              </a:spcBef>
              <a:spcAft>
                <a:spcPts val="0"/>
              </a:spcAft>
              <a:buSzPts val="1500"/>
              <a:buChar char="›"/>
              <a:defRPr>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77" name="Google Shape;177;g7aed8f8a28_3_82"/>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8" name="Google Shape;178;g7aed8f8a28_3_82"/>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9" name="Google Shape;179;g7aed8f8a28_3_82"/>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0" name="Shape 180"/>
        <p:cNvGrpSpPr/>
        <p:nvPr/>
      </p:nvGrpSpPr>
      <p:grpSpPr>
        <a:xfrm>
          <a:off x="0" y="0"/>
          <a:ext cx="0" cy="0"/>
          <a:chOff x="0" y="0"/>
          <a:chExt cx="0" cy="0"/>
        </a:xfrm>
      </p:grpSpPr>
      <p:pic>
        <p:nvPicPr>
          <p:cNvPr id="181" name="Google Shape;181;g7aed8f8a28_3_88"/>
          <p:cNvPicPr preferRelativeResize="0"/>
          <p:nvPr/>
        </p:nvPicPr>
        <p:blipFill rotWithShape="1">
          <a:blip r:embed="rId2">
            <a:alphaModFix/>
          </a:blip>
          <a:srcRect b="81938" l="0" r="0" t="0"/>
          <a:stretch/>
        </p:blipFill>
        <p:spPr>
          <a:xfrm>
            <a:off x="1" y="-17661"/>
            <a:ext cx="9144001" cy="928975"/>
          </a:xfrm>
          <a:prstGeom prst="rect">
            <a:avLst/>
          </a:prstGeom>
          <a:noFill/>
          <a:ln>
            <a:noFill/>
          </a:ln>
        </p:spPr>
      </p:pic>
      <p:sp>
        <p:nvSpPr>
          <p:cNvPr id="182" name="Google Shape;182;g7aed8f8a28_3_88"/>
          <p:cNvSpPr/>
          <p:nvPr/>
        </p:nvSpPr>
        <p:spPr>
          <a:xfrm>
            <a:off x="0" y="5045700"/>
            <a:ext cx="9144000" cy="97800"/>
          </a:xfrm>
          <a:prstGeom prst="rect">
            <a:avLst/>
          </a:prstGeom>
          <a:solidFill>
            <a:srgbClr val="99120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AARNA.png" id="183" name="Google Shape;183;g7aed8f8a28_3_88"/>
          <p:cNvPicPr preferRelativeResize="0"/>
          <p:nvPr/>
        </p:nvPicPr>
        <p:blipFill rotWithShape="1">
          <a:blip r:embed="rId3">
            <a:alphaModFix/>
          </a:blip>
          <a:srcRect b="0" l="0" r="0" t="0"/>
          <a:stretch/>
        </p:blipFill>
        <p:spPr>
          <a:xfrm>
            <a:off x="7838626" y="228601"/>
            <a:ext cx="1152974" cy="493151"/>
          </a:xfrm>
          <a:prstGeom prst="rect">
            <a:avLst/>
          </a:prstGeom>
          <a:noFill/>
          <a:ln>
            <a:noFill/>
          </a:ln>
        </p:spPr>
      </p:pic>
      <p:sp>
        <p:nvSpPr>
          <p:cNvPr id="184" name="Google Shape;184;g7aed8f8a28_3_88"/>
          <p:cNvSpPr txBox="1"/>
          <p:nvPr>
            <p:ph type="title"/>
          </p:nvPr>
        </p:nvSpPr>
        <p:spPr>
          <a:xfrm>
            <a:off x="83100" y="140225"/>
            <a:ext cx="8520600" cy="613200"/>
          </a:xfrm>
          <a:prstGeom prst="rect">
            <a:avLst/>
          </a:prstGeom>
          <a:noFill/>
          <a:ln>
            <a:noFill/>
          </a:ln>
        </p:spPr>
        <p:txBody>
          <a:bodyPr anchorCtr="0" anchor="t" bIns="91425" lIns="91425" spcFirstLastPara="1" rIns="91425" wrap="square" tIns="91425">
            <a:noAutofit/>
          </a:bodyPr>
          <a:lstStyle>
            <a:lvl1pPr lvl="0" algn="l">
              <a:lnSpc>
                <a:spcPct val="9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1pPr>
            <a:lvl2pPr lvl="1"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2pPr>
            <a:lvl3pPr lvl="2"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3pPr>
            <a:lvl4pPr lvl="3"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4pPr>
            <a:lvl5pPr lvl="4"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5pPr>
            <a:lvl6pPr lvl="5"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6pPr>
            <a:lvl7pPr lvl="6"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7pPr>
            <a:lvl8pPr lvl="7"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8pPr>
            <a:lvl9pPr lvl="8"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9pPr>
          </a:lstStyle>
          <a:p/>
        </p:txBody>
      </p:sp>
      <p:sp>
        <p:nvSpPr>
          <p:cNvPr id="185" name="Google Shape;185;g7aed8f8a28_3_88"/>
          <p:cNvSpPr txBox="1"/>
          <p:nvPr>
            <p:ph idx="1" type="body"/>
          </p:nvPr>
        </p:nvSpPr>
        <p:spPr>
          <a:xfrm>
            <a:off x="311700" y="1171600"/>
            <a:ext cx="8520600" cy="33972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00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00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00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00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90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90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90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90000"/>
              </a:lnSpc>
              <a:spcBef>
                <a:spcPts val="1600"/>
              </a:spcBef>
              <a:spcAft>
                <a:spcPts val="1600"/>
              </a:spcAft>
              <a:buSzPts val="1400"/>
              <a:buFont typeface="Arial"/>
              <a:buChar char="■"/>
              <a:defRPr>
                <a:latin typeface="Arial"/>
                <a:ea typeface="Arial"/>
                <a:cs typeface="Arial"/>
                <a:sym typeface="Arial"/>
              </a:defRPr>
            </a:lvl9pPr>
          </a:lstStyle>
          <a:p/>
        </p:txBody>
      </p:sp>
      <p:sp>
        <p:nvSpPr>
          <p:cNvPr id="186" name="Google Shape;186;g7aed8f8a28_3_8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
        <p:nvSpPr>
          <p:cNvPr id="187" name="Google Shape;187;g7aed8f8a28_3_88"/>
          <p:cNvSpPr txBox="1"/>
          <p:nvPr/>
        </p:nvSpPr>
        <p:spPr>
          <a:xfrm>
            <a:off x="3428650" y="4712575"/>
            <a:ext cx="2961900" cy="39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B7B7B7"/>
                </a:solidFill>
                <a:latin typeface="Montserrat"/>
                <a:ea typeface="Montserrat"/>
                <a:cs typeface="Montserrat"/>
                <a:sym typeface="Montserrat"/>
              </a:rPr>
              <a:t>© 2021 Aarna Networks, Inc.</a:t>
            </a:r>
            <a:endParaRPr b="0" i="0" sz="1000" u="none" cap="none" strike="noStrike">
              <a:solidFill>
                <a:srgbClr val="B7B7B7"/>
              </a:solidFill>
              <a:latin typeface="Montserrat"/>
              <a:ea typeface="Montserrat"/>
              <a:cs typeface="Montserrat"/>
              <a:sym typeface="Montserrat"/>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p:cSld name="Text Full Width">
    <p:spTree>
      <p:nvGrpSpPr>
        <p:cNvPr id="194" name="Shape 194"/>
        <p:cNvGrpSpPr/>
        <p:nvPr/>
      </p:nvGrpSpPr>
      <p:grpSpPr>
        <a:xfrm>
          <a:off x="0" y="0"/>
          <a:ext cx="0" cy="0"/>
          <a:chOff x="0" y="0"/>
          <a:chExt cx="0" cy="0"/>
        </a:xfrm>
      </p:grpSpPr>
      <p:sp>
        <p:nvSpPr>
          <p:cNvPr id="195" name="Google Shape;195;g7aed8f8a28_3_109"/>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96" name="Google Shape;196;g7aed8f8a28_3_109"/>
          <p:cNvSpPr txBox="1"/>
          <p:nvPr>
            <p:ph idx="1" type="body"/>
          </p:nvPr>
        </p:nvSpPr>
        <p:spPr>
          <a:xfrm>
            <a:off x="468630" y="1001316"/>
            <a:ext cx="8200415"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197" name="Google Shape;197;g7aed8f8a28_3_109"/>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pic>
        <p:nvPicPr>
          <p:cNvPr id="198" name="Google Shape;198;g7aed8f8a28_3_109"/>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199" name="Google Shape;199;g7aed8f8a28_3_109"/>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0" name="Google Shape;200;g7aed8f8a28_3_109"/>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1" name="Google Shape;201;g7aed8f8a28_3_109"/>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Half Width">
  <p:cSld name="Text Half Width">
    <p:spTree>
      <p:nvGrpSpPr>
        <p:cNvPr id="202" name="Shape 202"/>
        <p:cNvGrpSpPr/>
        <p:nvPr/>
      </p:nvGrpSpPr>
      <p:grpSpPr>
        <a:xfrm>
          <a:off x="0" y="0"/>
          <a:ext cx="0" cy="0"/>
          <a:chOff x="0" y="0"/>
          <a:chExt cx="0" cy="0"/>
        </a:xfrm>
      </p:grpSpPr>
      <p:sp>
        <p:nvSpPr>
          <p:cNvPr id="203" name="Google Shape;203;g7aed8f8a28_3_117"/>
          <p:cNvSpPr txBox="1"/>
          <p:nvPr>
            <p:ph type="title"/>
          </p:nvPr>
        </p:nvSpPr>
        <p:spPr>
          <a:xfrm>
            <a:off x="468630" y="273845"/>
            <a:ext cx="8046720" cy="701756"/>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4" name="Google Shape;204;g7aed8f8a28_3_117"/>
          <p:cNvSpPr txBox="1"/>
          <p:nvPr>
            <p:ph idx="1" type="body"/>
          </p:nvPr>
        </p:nvSpPr>
        <p:spPr>
          <a:xfrm>
            <a:off x="468630" y="1001316"/>
            <a:ext cx="3950970"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205" name="Google Shape;205;g7aed8f8a28_3_117"/>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pic>
        <p:nvPicPr>
          <p:cNvPr id="206" name="Google Shape;206;g7aed8f8a28_3_117"/>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207" name="Google Shape;207;g7aed8f8a28_3_117"/>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8" name="Google Shape;208;g7aed8f8a28_3_117"/>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9" name="Google Shape;209;g7aed8f8a28_3_117"/>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White Background">
  <p:cSld name="Text Center Title White Background">
    <p:spTree>
      <p:nvGrpSpPr>
        <p:cNvPr id="210" name="Shape 210"/>
        <p:cNvGrpSpPr/>
        <p:nvPr/>
      </p:nvGrpSpPr>
      <p:grpSpPr>
        <a:xfrm>
          <a:off x="0" y="0"/>
          <a:ext cx="0" cy="0"/>
          <a:chOff x="0" y="0"/>
          <a:chExt cx="0" cy="0"/>
        </a:xfrm>
      </p:grpSpPr>
      <p:sp>
        <p:nvSpPr>
          <p:cNvPr id="211" name="Google Shape;211;g7aed8f8a28_3_125"/>
          <p:cNvSpPr txBox="1"/>
          <p:nvPr>
            <p:ph type="title"/>
          </p:nvPr>
        </p:nvSpPr>
        <p:spPr>
          <a:xfrm>
            <a:off x="628650" y="692944"/>
            <a:ext cx="78867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12" name="Google Shape;212;g7aed8f8a28_3_125"/>
          <p:cNvSpPr txBox="1"/>
          <p:nvPr>
            <p:ph idx="1" type="body"/>
          </p:nvPr>
        </p:nvSpPr>
        <p:spPr>
          <a:xfrm>
            <a:off x="628650" y="1709976"/>
            <a:ext cx="7886700" cy="2328863"/>
          </a:xfrm>
          <a:prstGeom prst="rect">
            <a:avLst/>
          </a:prstGeom>
          <a:noFill/>
          <a:ln>
            <a:noFill/>
          </a:ln>
        </p:spPr>
        <p:txBody>
          <a:bodyPr anchorCtr="0" anchor="t" bIns="34275" lIns="68575" spcFirstLastPara="1" rIns="68575" wrap="square" tIns="34275">
            <a:noAutofit/>
          </a:bodyPr>
          <a:lstStyle>
            <a:lvl1pPr indent="-361950" lvl="0" marL="457200" algn="ctr">
              <a:lnSpc>
                <a:spcPct val="100000"/>
              </a:lnSpc>
              <a:spcBef>
                <a:spcPts val="800"/>
              </a:spcBef>
              <a:spcAft>
                <a:spcPts val="0"/>
              </a:spcAft>
              <a:buSzPts val="2100"/>
              <a:buChar char="›"/>
              <a:defRPr/>
            </a:lvl1pPr>
            <a:lvl2pPr indent="-355600" lvl="1" marL="914400" algn="ctr">
              <a:lnSpc>
                <a:spcPct val="100000"/>
              </a:lnSpc>
              <a:spcBef>
                <a:spcPts val="400"/>
              </a:spcBef>
              <a:spcAft>
                <a:spcPts val="0"/>
              </a:spcAft>
              <a:buSzPts val="2000"/>
              <a:buChar char="›"/>
              <a:defRPr/>
            </a:lvl2pPr>
            <a:lvl3pPr indent="-342900" lvl="2" marL="1371600" algn="ctr">
              <a:lnSpc>
                <a:spcPct val="100000"/>
              </a:lnSpc>
              <a:spcBef>
                <a:spcPts val="400"/>
              </a:spcBef>
              <a:spcAft>
                <a:spcPts val="0"/>
              </a:spcAft>
              <a:buSzPts val="1800"/>
              <a:buChar char="›"/>
              <a:defRPr/>
            </a:lvl3pPr>
            <a:lvl4pPr indent="-336550" lvl="3" marL="1828800" algn="ctr">
              <a:lnSpc>
                <a:spcPct val="100000"/>
              </a:lnSpc>
              <a:spcBef>
                <a:spcPts val="400"/>
              </a:spcBef>
              <a:spcAft>
                <a:spcPts val="0"/>
              </a:spcAft>
              <a:buSzPts val="1700"/>
              <a:buChar char="›"/>
              <a:defRPr/>
            </a:lvl4pPr>
            <a:lvl5pPr indent="-323850" lvl="4" marL="2286000" algn="ctr">
              <a:lnSpc>
                <a:spcPct val="100000"/>
              </a:lnSpc>
              <a:spcBef>
                <a:spcPts val="400"/>
              </a:spcBef>
              <a:spcAft>
                <a:spcPts val="0"/>
              </a:spcAft>
              <a:buSzPts val="15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213" name="Google Shape;213;g7aed8f8a28_3_125"/>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214" name="Google Shape;214;g7aed8f8a28_3_125"/>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15" name="Google Shape;215;g7aed8f8a28_3_125"/>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16" name="Google Shape;216;g7aed8f8a28_3_125"/>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wo Column">
  <p:cSld name="Text Two Column">
    <p:spTree>
      <p:nvGrpSpPr>
        <p:cNvPr id="217" name="Shape 217"/>
        <p:cNvGrpSpPr/>
        <p:nvPr/>
      </p:nvGrpSpPr>
      <p:grpSpPr>
        <a:xfrm>
          <a:off x="0" y="0"/>
          <a:ext cx="0" cy="0"/>
          <a:chOff x="0" y="0"/>
          <a:chExt cx="0" cy="0"/>
        </a:xfrm>
      </p:grpSpPr>
      <p:sp>
        <p:nvSpPr>
          <p:cNvPr id="218" name="Google Shape;218;g7aed8f8a28_3_132"/>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19" name="Google Shape;219;g7aed8f8a28_3_132"/>
          <p:cNvSpPr txBox="1"/>
          <p:nvPr>
            <p:ph idx="1" type="body"/>
          </p:nvPr>
        </p:nvSpPr>
        <p:spPr>
          <a:xfrm>
            <a:off x="468630" y="1001316"/>
            <a:ext cx="3999058"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220" name="Google Shape;220;g7aed8f8a28_3_132"/>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sp>
        <p:nvSpPr>
          <p:cNvPr id="221" name="Google Shape;221;g7aed8f8a28_3_132"/>
          <p:cNvSpPr txBox="1"/>
          <p:nvPr>
            <p:ph idx="2" type="body"/>
          </p:nvPr>
        </p:nvSpPr>
        <p:spPr>
          <a:xfrm>
            <a:off x="4669987" y="1001316"/>
            <a:ext cx="3999058"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222" name="Google Shape;222;g7aed8f8a28_3_132"/>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223" name="Google Shape;223;g7aed8f8a28_3_132"/>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24" name="Google Shape;224;g7aed8f8a28_3_132"/>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25" name="Google Shape;225;g7aed8f8a28_3_132"/>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7" name="Shape 27"/>
        <p:cNvGrpSpPr/>
        <p:nvPr/>
      </p:nvGrpSpPr>
      <p:grpSpPr>
        <a:xfrm>
          <a:off x="0" y="0"/>
          <a:ext cx="0" cy="0"/>
          <a:chOff x="0" y="0"/>
          <a:chExt cx="0" cy="0"/>
        </a:xfrm>
      </p:grpSpPr>
      <p:sp>
        <p:nvSpPr>
          <p:cNvPr id="28" name="Google Shape;28;p45"/>
          <p:cNvSpPr/>
          <p:nvPr/>
        </p:nvSpPr>
        <p:spPr>
          <a:xfrm>
            <a:off x="0" y="-1"/>
            <a:ext cx="9144000" cy="716056"/>
          </a:xfrm>
          <a:prstGeom prst="rect">
            <a:avLst/>
          </a:prstGeom>
          <a:blipFill rotWithShape="1">
            <a:blip r:embed="rId2">
              <a:alphaModFix/>
            </a:blip>
            <a:stretch>
              <a:fillRect b="0" l="0" r="0"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sp>
        <p:nvSpPr>
          <p:cNvPr id="29" name="Google Shape;29;p45"/>
          <p:cNvSpPr txBox="1"/>
          <p:nvPr>
            <p:ph idx="10" type="dt"/>
          </p:nvPr>
        </p:nvSpPr>
        <p:spPr>
          <a:xfrm>
            <a:off x="54723" y="4866993"/>
            <a:ext cx="2701178" cy="273844"/>
          </a:xfrm>
          <a:prstGeom prst="rect">
            <a:avLst/>
          </a:prstGeom>
          <a:noFill/>
          <a:ln>
            <a:noFill/>
          </a:ln>
        </p:spPr>
        <p:txBody>
          <a:bodyPr anchorCtr="0" anchor="t" bIns="34275" lIns="68575" spcFirstLastPara="1" rIns="68575" wrap="square" tIns="34275">
            <a:noAutofit/>
          </a:bodyPr>
          <a:lstStyle>
            <a:lvl1pPr lvl="0" algn="l">
              <a:lnSpc>
                <a:spcPct val="100000"/>
              </a:lnSpc>
              <a:spcBef>
                <a:spcPts val="0"/>
              </a:spcBef>
              <a:spcAft>
                <a:spcPts val="0"/>
              </a:spcAft>
              <a:buSzPts val="1100"/>
              <a:buNone/>
              <a:defRPr>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0" name="Google Shape;30;p45"/>
          <p:cNvSpPr txBox="1"/>
          <p:nvPr>
            <p:ph idx="12" type="sldNum"/>
          </p:nvPr>
        </p:nvSpPr>
        <p:spPr>
          <a:xfrm>
            <a:off x="8676529" y="4878144"/>
            <a:ext cx="455519" cy="273844"/>
          </a:xfrm>
          <a:prstGeom prst="rect">
            <a:avLst/>
          </a:prstGeom>
          <a:noFill/>
          <a:ln>
            <a:noFill/>
          </a:ln>
        </p:spPr>
        <p:txBody>
          <a:bodyPr anchorCtr="0" anchor="t" bIns="34275" lIns="68575" spcFirstLastPara="1" rIns="68575" wrap="square" tIns="34275">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31" name="Google Shape;31;p45"/>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SzPts val="27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2" name="Google Shape;32;p45"/>
          <p:cNvSpPr txBox="1"/>
          <p:nvPr>
            <p:ph idx="1" type="body"/>
          </p:nvPr>
        </p:nvSpPr>
        <p:spPr>
          <a:xfrm>
            <a:off x="235744" y="853679"/>
            <a:ext cx="8629650" cy="3877865"/>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SzPts val="2100"/>
              <a:buChar char="•"/>
              <a:defRPr/>
            </a:lvl1pPr>
            <a:lvl2pPr indent="-342900" lvl="1" marL="914400" algn="l">
              <a:lnSpc>
                <a:spcPct val="90000"/>
              </a:lnSpc>
              <a:spcBef>
                <a:spcPts val="400"/>
              </a:spcBef>
              <a:spcAft>
                <a:spcPts val="0"/>
              </a:spcAft>
              <a:buSzPts val="1800"/>
              <a:buChar char="-"/>
              <a:defRPr/>
            </a:lvl2pPr>
            <a:lvl3pPr indent="-323850" lvl="2" marL="1371600" algn="l">
              <a:lnSpc>
                <a:spcPct val="90000"/>
              </a:lnSpc>
              <a:spcBef>
                <a:spcPts val="400"/>
              </a:spcBef>
              <a:spcAft>
                <a:spcPts val="0"/>
              </a:spcAft>
              <a:buSzPts val="1500"/>
              <a:buChar char="•"/>
              <a:defRPr/>
            </a:lvl3pPr>
            <a:lvl4pPr indent="-317500" lvl="3" marL="1828800" algn="l">
              <a:lnSpc>
                <a:spcPct val="90000"/>
              </a:lnSpc>
              <a:spcBef>
                <a:spcPts val="400"/>
              </a:spcBef>
              <a:spcAft>
                <a:spcPts val="0"/>
              </a:spcAft>
              <a:buSzPts val="1400"/>
              <a:buChar char="•"/>
              <a:defRPr/>
            </a:lvl4pPr>
            <a:lvl5pPr indent="-317500" lvl="4" marL="2286000" algn="l">
              <a:lnSpc>
                <a:spcPct val="90000"/>
              </a:lnSpc>
              <a:spcBef>
                <a:spcPts val="400"/>
              </a:spcBef>
              <a:spcAft>
                <a:spcPts val="0"/>
              </a:spcAft>
              <a:buSzPts val="1400"/>
              <a:buChar char="•"/>
              <a:defRPr/>
            </a:lvl5pPr>
            <a:lvl6pPr indent="-317500" lvl="5" marL="2743200" algn="l">
              <a:lnSpc>
                <a:spcPct val="90000"/>
              </a:lnSpc>
              <a:spcBef>
                <a:spcPts val="400"/>
              </a:spcBef>
              <a:spcAft>
                <a:spcPts val="0"/>
              </a:spcAft>
              <a:buSzPts val="1400"/>
              <a:buChar char="•"/>
              <a:defRPr/>
            </a:lvl6pPr>
            <a:lvl7pPr indent="-317500" lvl="6" marL="3200400" algn="l">
              <a:lnSpc>
                <a:spcPct val="90000"/>
              </a:lnSpc>
              <a:spcBef>
                <a:spcPts val="400"/>
              </a:spcBef>
              <a:spcAft>
                <a:spcPts val="0"/>
              </a:spcAft>
              <a:buSzPts val="1400"/>
              <a:buChar char="•"/>
              <a:defRPr/>
            </a:lvl7pPr>
            <a:lvl8pPr indent="-317500" lvl="7" marL="3657600" algn="l">
              <a:lnSpc>
                <a:spcPct val="90000"/>
              </a:lnSpc>
              <a:spcBef>
                <a:spcPts val="400"/>
              </a:spcBef>
              <a:spcAft>
                <a:spcPts val="0"/>
              </a:spcAft>
              <a:buSzPts val="1400"/>
              <a:buChar char="•"/>
              <a:defRPr/>
            </a:lvl8pPr>
            <a:lvl9pPr indent="-317500" lvl="8" marL="4114800" algn="l">
              <a:lnSpc>
                <a:spcPct val="90000"/>
              </a:lnSpc>
              <a:spcBef>
                <a:spcPts val="400"/>
              </a:spcBef>
              <a:spcAft>
                <a:spcPts val="0"/>
              </a:spcAft>
              <a:buSzPts val="1400"/>
              <a:buChar char="•"/>
              <a:defRPr/>
            </a:lvl9pPr>
          </a:lstStyle>
          <a:p/>
        </p:txBody>
      </p:sp>
      <p:sp>
        <p:nvSpPr>
          <p:cNvPr id="33" name="Google Shape;33;p45"/>
          <p:cNvSpPr txBox="1"/>
          <p:nvPr>
            <p:ph idx="11" type="ftr"/>
          </p:nvPr>
        </p:nvSpPr>
        <p:spPr>
          <a:xfrm>
            <a:off x="1546860" y="4891383"/>
            <a:ext cx="550545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b="0" i="0" sz="900">
                <a:solidFill>
                  <a:srgbClr val="888888"/>
                </a:solidFill>
                <a:latin typeface="Arial"/>
                <a:ea typeface="Arial"/>
                <a:cs typeface="Arial"/>
                <a:sym typeface="Aria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Tree>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Image Background">
  <p:cSld name="Text Center Title Image Background">
    <p:spTree>
      <p:nvGrpSpPr>
        <p:cNvPr id="226" name="Shape 226"/>
        <p:cNvGrpSpPr/>
        <p:nvPr/>
      </p:nvGrpSpPr>
      <p:grpSpPr>
        <a:xfrm>
          <a:off x="0" y="0"/>
          <a:ext cx="0" cy="0"/>
          <a:chOff x="0" y="0"/>
          <a:chExt cx="0" cy="0"/>
        </a:xfrm>
      </p:grpSpPr>
      <p:sp>
        <p:nvSpPr>
          <p:cNvPr id="227" name="Google Shape;227;g7aed8f8a28_3_141"/>
          <p:cNvSpPr/>
          <p:nvPr>
            <p:ph idx="2" type="pic"/>
          </p:nvPr>
        </p:nvSpPr>
        <p:spPr>
          <a:xfrm>
            <a:off x="0" y="-6178"/>
            <a:ext cx="9144000" cy="5149679"/>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800"/>
              </a:spcBef>
              <a:spcAft>
                <a:spcPts val="0"/>
              </a:spcAft>
              <a:buClr>
                <a:srgbClr val="168FDF"/>
              </a:buClr>
              <a:buSzPts val="2100"/>
              <a:buFont typeface="Helvetica Neue"/>
              <a:buNone/>
              <a:defRPr b="0" i="0" sz="2100" u="none" cap="none" strike="noStrike">
                <a:solidFill>
                  <a:srgbClr val="2F2F2F"/>
                </a:solidFill>
                <a:latin typeface="Gill Sans"/>
                <a:ea typeface="Gill Sans"/>
                <a:cs typeface="Gill Sans"/>
                <a:sym typeface="Gill Sans"/>
              </a:defRPr>
            </a:lvl1pPr>
            <a:lvl2pPr lvl="1"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lvl="2"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lvl="3"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lvl="4"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228" name="Google Shape;228;g7aed8f8a28_3_141"/>
          <p:cNvSpPr txBox="1"/>
          <p:nvPr>
            <p:ph type="title"/>
          </p:nvPr>
        </p:nvSpPr>
        <p:spPr>
          <a:xfrm>
            <a:off x="628650" y="692944"/>
            <a:ext cx="78867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29" name="Google Shape;229;g7aed8f8a28_3_141"/>
          <p:cNvSpPr txBox="1"/>
          <p:nvPr>
            <p:ph idx="1" type="body"/>
          </p:nvPr>
        </p:nvSpPr>
        <p:spPr>
          <a:xfrm>
            <a:off x="628650" y="1709976"/>
            <a:ext cx="7886700" cy="2328863"/>
          </a:xfrm>
          <a:prstGeom prst="rect">
            <a:avLst/>
          </a:prstGeom>
          <a:noFill/>
          <a:ln>
            <a:noFill/>
          </a:ln>
        </p:spPr>
        <p:txBody>
          <a:bodyPr anchorCtr="0" anchor="t" bIns="34275" lIns="68575" spcFirstLastPara="1" rIns="68575" wrap="square" tIns="34275">
            <a:noAutofit/>
          </a:bodyPr>
          <a:lstStyle>
            <a:lvl1pPr indent="-361950" lvl="0" marL="457200" algn="ctr">
              <a:lnSpc>
                <a:spcPct val="100000"/>
              </a:lnSpc>
              <a:spcBef>
                <a:spcPts val="800"/>
              </a:spcBef>
              <a:spcAft>
                <a:spcPts val="0"/>
              </a:spcAft>
              <a:buSzPts val="2100"/>
              <a:buChar char="›"/>
              <a:defRPr/>
            </a:lvl1pPr>
            <a:lvl2pPr indent="-355600" lvl="1" marL="914400" algn="ctr">
              <a:lnSpc>
                <a:spcPct val="100000"/>
              </a:lnSpc>
              <a:spcBef>
                <a:spcPts val="400"/>
              </a:spcBef>
              <a:spcAft>
                <a:spcPts val="0"/>
              </a:spcAft>
              <a:buSzPts val="2000"/>
              <a:buChar char="›"/>
              <a:defRPr/>
            </a:lvl2pPr>
            <a:lvl3pPr indent="-342900" lvl="2" marL="1371600" algn="ctr">
              <a:lnSpc>
                <a:spcPct val="100000"/>
              </a:lnSpc>
              <a:spcBef>
                <a:spcPts val="400"/>
              </a:spcBef>
              <a:spcAft>
                <a:spcPts val="0"/>
              </a:spcAft>
              <a:buSzPts val="1800"/>
              <a:buChar char="›"/>
              <a:defRPr/>
            </a:lvl3pPr>
            <a:lvl4pPr indent="-336550" lvl="3" marL="1828800" algn="ctr">
              <a:lnSpc>
                <a:spcPct val="100000"/>
              </a:lnSpc>
              <a:spcBef>
                <a:spcPts val="400"/>
              </a:spcBef>
              <a:spcAft>
                <a:spcPts val="0"/>
              </a:spcAft>
              <a:buSzPts val="1700"/>
              <a:buChar char="›"/>
              <a:defRPr/>
            </a:lvl4pPr>
            <a:lvl5pPr indent="-323850" lvl="4" marL="2286000" algn="ctr">
              <a:lnSpc>
                <a:spcPct val="100000"/>
              </a:lnSpc>
              <a:spcBef>
                <a:spcPts val="400"/>
              </a:spcBef>
              <a:spcAft>
                <a:spcPts val="0"/>
              </a:spcAft>
              <a:buSzPts val="15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230" name="Google Shape;230;g7aed8f8a28_3_141"/>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231" name="Google Shape;231;g7aed8f8a28_3_141"/>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32" name="Google Shape;232;g7aed8f8a28_3_141"/>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33" name="Google Shape;233;g7aed8f8a28_3_141"/>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Dark Background">
  <p:cSld name="Text Center Title Dark Background">
    <p:bg>
      <p:bgPr>
        <a:solidFill>
          <a:srgbClr val="00183C"/>
        </a:solidFill>
      </p:bgPr>
    </p:bg>
    <p:spTree>
      <p:nvGrpSpPr>
        <p:cNvPr id="234" name="Shape 234"/>
        <p:cNvGrpSpPr/>
        <p:nvPr/>
      </p:nvGrpSpPr>
      <p:grpSpPr>
        <a:xfrm>
          <a:off x="0" y="0"/>
          <a:ext cx="0" cy="0"/>
          <a:chOff x="0" y="0"/>
          <a:chExt cx="0" cy="0"/>
        </a:xfrm>
      </p:grpSpPr>
      <p:sp>
        <p:nvSpPr>
          <p:cNvPr id="235" name="Google Shape;235;g7aed8f8a28_3_149"/>
          <p:cNvSpPr txBox="1"/>
          <p:nvPr>
            <p:ph type="title"/>
          </p:nvPr>
        </p:nvSpPr>
        <p:spPr>
          <a:xfrm>
            <a:off x="441960" y="692944"/>
            <a:ext cx="82296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36" name="Google Shape;236;g7aed8f8a28_3_149"/>
          <p:cNvSpPr txBox="1"/>
          <p:nvPr>
            <p:ph idx="1" type="body"/>
          </p:nvPr>
        </p:nvSpPr>
        <p:spPr>
          <a:xfrm>
            <a:off x="441960" y="1709976"/>
            <a:ext cx="8229600" cy="2328863"/>
          </a:xfrm>
          <a:prstGeom prst="rect">
            <a:avLst/>
          </a:prstGeom>
          <a:noFill/>
          <a:ln>
            <a:noFill/>
          </a:ln>
        </p:spPr>
        <p:txBody>
          <a:bodyPr anchorCtr="0" anchor="t" bIns="34275" lIns="68575" spcFirstLastPara="1" rIns="68575" wrap="square" tIns="34275">
            <a:noAutofit/>
          </a:bodyPr>
          <a:lstStyle>
            <a:lvl1pPr indent="-361950" lvl="0" marL="457200" algn="ctr">
              <a:lnSpc>
                <a:spcPct val="100000"/>
              </a:lnSpc>
              <a:spcBef>
                <a:spcPts val="800"/>
              </a:spcBef>
              <a:spcAft>
                <a:spcPts val="0"/>
              </a:spcAft>
              <a:buSzPts val="2100"/>
              <a:buChar char="›"/>
              <a:defRPr>
                <a:solidFill>
                  <a:schemeClr val="lt1"/>
                </a:solidFill>
              </a:defRPr>
            </a:lvl1pPr>
            <a:lvl2pPr indent="-355600" lvl="1" marL="914400" algn="ctr">
              <a:lnSpc>
                <a:spcPct val="100000"/>
              </a:lnSpc>
              <a:spcBef>
                <a:spcPts val="400"/>
              </a:spcBef>
              <a:spcAft>
                <a:spcPts val="0"/>
              </a:spcAft>
              <a:buSzPts val="2000"/>
              <a:buChar char="›"/>
              <a:defRPr>
                <a:solidFill>
                  <a:schemeClr val="lt1"/>
                </a:solidFill>
              </a:defRPr>
            </a:lvl2pPr>
            <a:lvl3pPr indent="-342900" lvl="2" marL="1371600" algn="ctr">
              <a:lnSpc>
                <a:spcPct val="100000"/>
              </a:lnSpc>
              <a:spcBef>
                <a:spcPts val="400"/>
              </a:spcBef>
              <a:spcAft>
                <a:spcPts val="0"/>
              </a:spcAft>
              <a:buSzPts val="1800"/>
              <a:buChar char="›"/>
              <a:defRPr>
                <a:solidFill>
                  <a:schemeClr val="lt1"/>
                </a:solidFill>
              </a:defRPr>
            </a:lvl3pPr>
            <a:lvl4pPr indent="-336550" lvl="3" marL="1828800" algn="ctr">
              <a:lnSpc>
                <a:spcPct val="100000"/>
              </a:lnSpc>
              <a:spcBef>
                <a:spcPts val="400"/>
              </a:spcBef>
              <a:spcAft>
                <a:spcPts val="0"/>
              </a:spcAft>
              <a:buSzPts val="1700"/>
              <a:buChar char="›"/>
              <a:defRPr>
                <a:solidFill>
                  <a:schemeClr val="lt1"/>
                </a:solidFill>
              </a:defRPr>
            </a:lvl4pPr>
            <a:lvl5pPr indent="-323850" lvl="4" marL="2286000" algn="ctr">
              <a:lnSpc>
                <a:spcPct val="100000"/>
              </a:lnSpc>
              <a:spcBef>
                <a:spcPts val="400"/>
              </a:spcBef>
              <a:spcAft>
                <a:spcPts val="0"/>
              </a:spcAft>
              <a:buSzPts val="1500"/>
              <a:buChar char="›"/>
              <a:defRPr>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237" name="Google Shape;237;g7aed8f8a28_3_149"/>
          <p:cNvPicPr preferRelativeResize="0"/>
          <p:nvPr/>
        </p:nvPicPr>
        <p:blipFill rotWithShape="1">
          <a:blip r:embed="rId2">
            <a:alphaModFix/>
          </a:blip>
          <a:srcRect b="0" l="0" r="0" t="0"/>
          <a:stretch/>
        </p:blipFill>
        <p:spPr>
          <a:xfrm>
            <a:off x="3555434" y="4336513"/>
            <a:ext cx="2033132" cy="121351"/>
          </a:xfrm>
          <a:prstGeom prst="rect">
            <a:avLst/>
          </a:prstGeom>
          <a:noFill/>
          <a:ln>
            <a:noFill/>
          </a:ln>
        </p:spPr>
      </p:pic>
      <p:sp>
        <p:nvSpPr>
          <p:cNvPr id="238" name="Google Shape;238;g7aed8f8a28_3_149"/>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39" name="Google Shape;239;g7aed8f8a28_3_149"/>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40" name="Google Shape;240;g7aed8f8a28_3_149"/>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Light">
  <p:cSld name="Transition Light">
    <p:spTree>
      <p:nvGrpSpPr>
        <p:cNvPr id="241" name="Shape 241"/>
        <p:cNvGrpSpPr/>
        <p:nvPr/>
      </p:nvGrpSpPr>
      <p:grpSpPr>
        <a:xfrm>
          <a:off x="0" y="0"/>
          <a:ext cx="0" cy="0"/>
          <a:chOff x="0" y="0"/>
          <a:chExt cx="0" cy="0"/>
        </a:xfrm>
      </p:grpSpPr>
      <p:sp>
        <p:nvSpPr>
          <p:cNvPr id="242" name="Google Shape;242;g7aed8f8a28_3_156"/>
          <p:cNvSpPr txBox="1"/>
          <p:nvPr>
            <p:ph type="title"/>
          </p:nvPr>
        </p:nvSpPr>
        <p:spPr>
          <a:xfrm>
            <a:off x="457200" y="1835944"/>
            <a:ext cx="82296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243" name="Google Shape;243;g7aed8f8a28_3_156"/>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244" name="Google Shape;244;g7aed8f8a28_3_156"/>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45" name="Google Shape;245;g7aed8f8a28_3_156"/>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46" name="Google Shape;246;g7aed8f8a28_3_156"/>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p:cSld name="Image Left">
    <p:spTree>
      <p:nvGrpSpPr>
        <p:cNvPr id="247" name="Shape 247"/>
        <p:cNvGrpSpPr/>
        <p:nvPr/>
      </p:nvGrpSpPr>
      <p:grpSpPr>
        <a:xfrm>
          <a:off x="0" y="0"/>
          <a:ext cx="0" cy="0"/>
          <a:chOff x="0" y="0"/>
          <a:chExt cx="0" cy="0"/>
        </a:xfrm>
      </p:grpSpPr>
      <p:sp>
        <p:nvSpPr>
          <p:cNvPr id="248" name="Google Shape;248;g7aed8f8a28_3_162"/>
          <p:cNvSpPr/>
          <p:nvPr>
            <p:ph idx="2" type="pic"/>
          </p:nvPr>
        </p:nvSpPr>
        <p:spPr>
          <a:xfrm>
            <a:off x="0" y="0"/>
            <a:ext cx="9144000" cy="5143500"/>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800"/>
              </a:spcBef>
              <a:spcAft>
                <a:spcPts val="0"/>
              </a:spcAft>
              <a:buClr>
                <a:srgbClr val="168FDF"/>
              </a:buClr>
              <a:buSzPts val="2100"/>
              <a:buFont typeface="Helvetica Neue"/>
              <a:buNone/>
              <a:defRPr b="0" i="0" sz="2100" u="none" cap="none" strike="noStrike">
                <a:solidFill>
                  <a:srgbClr val="2F2F2F"/>
                </a:solidFill>
                <a:latin typeface="Gill Sans"/>
                <a:ea typeface="Gill Sans"/>
                <a:cs typeface="Gill Sans"/>
                <a:sym typeface="Gill Sans"/>
              </a:defRPr>
            </a:lvl1pPr>
            <a:lvl2pPr lvl="1"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lvl="2"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lvl="3"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lvl="4"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249" name="Google Shape;249;g7aed8f8a28_3_162"/>
          <p:cNvSpPr txBox="1"/>
          <p:nvPr>
            <p:ph idx="1" type="body"/>
          </p:nvPr>
        </p:nvSpPr>
        <p:spPr>
          <a:xfrm>
            <a:off x="5781675" y="0"/>
            <a:ext cx="3362325" cy="5143500"/>
          </a:xfrm>
          <a:prstGeom prst="rect">
            <a:avLst/>
          </a:prstGeom>
          <a:solidFill>
            <a:srgbClr val="00183C">
              <a:alpha val="93333"/>
            </a:srgbClr>
          </a:solidFill>
          <a:ln>
            <a:noFill/>
          </a:ln>
        </p:spPr>
        <p:txBody>
          <a:bodyPr anchorCtr="0" anchor="t" bIns="342900" lIns="342900" spcFirstLastPara="1" rIns="171450" wrap="square" tIns="342900">
            <a:noAutofit/>
          </a:bodyPr>
          <a:lstStyle>
            <a:lvl1pPr indent="-361950" lvl="0" marL="457200" algn="l">
              <a:lnSpc>
                <a:spcPct val="100000"/>
              </a:lnSpc>
              <a:spcBef>
                <a:spcPts val="800"/>
              </a:spcBef>
              <a:spcAft>
                <a:spcPts val="0"/>
              </a:spcAft>
              <a:buSzPts val="2100"/>
              <a:buChar char="›"/>
              <a:defRPr>
                <a:solidFill>
                  <a:schemeClr val="lt1"/>
                </a:solidFill>
              </a:defRPr>
            </a:lvl1pPr>
            <a:lvl2pPr indent="-355600" lvl="1" marL="914400" algn="l">
              <a:lnSpc>
                <a:spcPct val="100000"/>
              </a:lnSpc>
              <a:spcBef>
                <a:spcPts val="400"/>
              </a:spcBef>
              <a:spcAft>
                <a:spcPts val="0"/>
              </a:spcAft>
              <a:buSzPts val="2000"/>
              <a:buChar char="›"/>
              <a:defRPr>
                <a:solidFill>
                  <a:schemeClr val="lt1"/>
                </a:solidFill>
              </a:defRPr>
            </a:lvl2pPr>
            <a:lvl3pPr indent="-342900" lvl="2" marL="1371600" algn="l">
              <a:lnSpc>
                <a:spcPct val="100000"/>
              </a:lnSpc>
              <a:spcBef>
                <a:spcPts val="400"/>
              </a:spcBef>
              <a:spcAft>
                <a:spcPts val="0"/>
              </a:spcAft>
              <a:buSzPts val="1800"/>
              <a:buChar char="›"/>
              <a:defRPr>
                <a:solidFill>
                  <a:schemeClr val="lt1"/>
                </a:solidFill>
              </a:defRPr>
            </a:lvl3pPr>
            <a:lvl4pPr indent="-336550" lvl="3" marL="1828800" algn="l">
              <a:lnSpc>
                <a:spcPct val="100000"/>
              </a:lnSpc>
              <a:spcBef>
                <a:spcPts val="400"/>
              </a:spcBef>
              <a:spcAft>
                <a:spcPts val="0"/>
              </a:spcAft>
              <a:buSzPts val="1700"/>
              <a:buChar char="›"/>
              <a:defRPr>
                <a:solidFill>
                  <a:schemeClr val="lt1"/>
                </a:solidFill>
              </a:defRPr>
            </a:lvl4pPr>
            <a:lvl5pPr indent="-323850" lvl="4" marL="2286000" algn="l">
              <a:lnSpc>
                <a:spcPct val="100000"/>
              </a:lnSpc>
              <a:spcBef>
                <a:spcPts val="400"/>
              </a:spcBef>
              <a:spcAft>
                <a:spcPts val="0"/>
              </a:spcAft>
              <a:buSzPts val="1500"/>
              <a:buChar char="›"/>
              <a:defRPr>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50" name="Google Shape;250;g7aed8f8a28_3_162"/>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51" name="Google Shape;251;g7aed8f8a28_3_162"/>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52" name="Google Shape;252;g7aed8f8a28_3_162"/>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3" name="Shape 253"/>
        <p:cNvGrpSpPr/>
        <p:nvPr/>
      </p:nvGrpSpPr>
      <p:grpSpPr>
        <a:xfrm>
          <a:off x="0" y="0"/>
          <a:ext cx="0" cy="0"/>
          <a:chOff x="0" y="0"/>
          <a:chExt cx="0" cy="0"/>
        </a:xfrm>
      </p:grpSpPr>
      <p:pic>
        <p:nvPicPr>
          <p:cNvPr id="254" name="Google Shape;254;g7aed8f8a28_3_168"/>
          <p:cNvPicPr preferRelativeResize="0"/>
          <p:nvPr/>
        </p:nvPicPr>
        <p:blipFill rotWithShape="1">
          <a:blip r:embed="rId2">
            <a:alphaModFix/>
          </a:blip>
          <a:srcRect b="0" l="0" r="0" t="0"/>
          <a:stretch/>
        </p:blipFill>
        <p:spPr>
          <a:xfrm>
            <a:off x="1" y="-17661"/>
            <a:ext cx="9144001" cy="928975"/>
          </a:xfrm>
          <a:prstGeom prst="rect">
            <a:avLst/>
          </a:prstGeom>
          <a:noFill/>
          <a:ln>
            <a:noFill/>
          </a:ln>
        </p:spPr>
      </p:pic>
      <p:sp>
        <p:nvSpPr>
          <p:cNvPr id="255" name="Google Shape;255;g7aed8f8a28_3_168"/>
          <p:cNvSpPr/>
          <p:nvPr/>
        </p:nvSpPr>
        <p:spPr>
          <a:xfrm>
            <a:off x="0" y="5045700"/>
            <a:ext cx="9144000" cy="97800"/>
          </a:xfrm>
          <a:prstGeom prst="rect">
            <a:avLst/>
          </a:prstGeom>
          <a:solidFill>
            <a:srgbClr val="99120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AARNA.png" id="256" name="Google Shape;256;g7aed8f8a28_3_168"/>
          <p:cNvPicPr preferRelativeResize="0"/>
          <p:nvPr/>
        </p:nvPicPr>
        <p:blipFill rotWithShape="1">
          <a:blip r:embed="rId3">
            <a:alphaModFix/>
          </a:blip>
          <a:srcRect b="0" l="0" r="0" t="0"/>
          <a:stretch/>
        </p:blipFill>
        <p:spPr>
          <a:xfrm>
            <a:off x="7838626" y="228601"/>
            <a:ext cx="1152974" cy="493151"/>
          </a:xfrm>
          <a:prstGeom prst="rect">
            <a:avLst/>
          </a:prstGeom>
          <a:noFill/>
          <a:ln>
            <a:noFill/>
          </a:ln>
        </p:spPr>
      </p:pic>
      <p:sp>
        <p:nvSpPr>
          <p:cNvPr id="257" name="Google Shape;257;g7aed8f8a28_3_168"/>
          <p:cNvSpPr txBox="1"/>
          <p:nvPr>
            <p:ph type="title"/>
          </p:nvPr>
        </p:nvSpPr>
        <p:spPr>
          <a:xfrm>
            <a:off x="83100" y="140225"/>
            <a:ext cx="8520600" cy="613200"/>
          </a:xfrm>
          <a:prstGeom prst="rect">
            <a:avLst/>
          </a:prstGeom>
          <a:noFill/>
          <a:ln>
            <a:noFill/>
          </a:ln>
        </p:spPr>
        <p:txBody>
          <a:bodyPr anchorCtr="0" anchor="t" bIns="91425" lIns="91425" spcFirstLastPara="1" rIns="91425" wrap="square" tIns="91425">
            <a:noAutofit/>
          </a:bodyPr>
          <a:lstStyle>
            <a:lvl1pPr lvl="0" algn="l">
              <a:lnSpc>
                <a:spcPct val="9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1pPr>
            <a:lvl2pPr lvl="1"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2pPr>
            <a:lvl3pPr lvl="2"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3pPr>
            <a:lvl4pPr lvl="3"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4pPr>
            <a:lvl5pPr lvl="4"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5pPr>
            <a:lvl6pPr lvl="5"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6pPr>
            <a:lvl7pPr lvl="6"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7pPr>
            <a:lvl8pPr lvl="7"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8pPr>
            <a:lvl9pPr lvl="8" algn="l">
              <a:lnSpc>
                <a:spcPct val="100000"/>
              </a:lnSpc>
              <a:spcBef>
                <a:spcPts val="0"/>
              </a:spcBef>
              <a:spcAft>
                <a:spcPts val="0"/>
              </a:spcAft>
              <a:buClr>
                <a:srgbClr val="F3F3F3"/>
              </a:buClr>
              <a:buSzPts val="3000"/>
              <a:buFont typeface="PT Sans"/>
              <a:buNone/>
              <a:defRPr>
                <a:solidFill>
                  <a:srgbClr val="F3F3F3"/>
                </a:solidFill>
                <a:latin typeface="PT Sans"/>
                <a:ea typeface="PT Sans"/>
                <a:cs typeface="PT Sans"/>
                <a:sym typeface="PT Sans"/>
              </a:defRPr>
            </a:lvl9pPr>
          </a:lstStyle>
          <a:p/>
        </p:txBody>
      </p:sp>
      <p:sp>
        <p:nvSpPr>
          <p:cNvPr id="258" name="Google Shape;258;g7aed8f8a28_3_168"/>
          <p:cNvSpPr txBox="1"/>
          <p:nvPr>
            <p:ph idx="1" type="body"/>
          </p:nvPr>
        </p:nvSpPr>
        <p:spPr>
          <a:xfrm>
            <a:off x="311700" y="1171600"/>
            <a:ext cx="8520600" cy="33972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00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00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00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00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90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90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90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90000"/>
              </a:lnSpc>
              <a:spcBef>
                <a:spcPts val="1600"/>
              </a:spcBef>
              <a:spcAft>
                <a:spcPts val="1600"/>
              </a:spcAft>
              <a:buSzPts val="1400"/>
              <a:buFont typeface="Arial"/>
              <a:buChar char="■"/>
              <a:defRPr>
                <a:latin typeface="Arial"/>
                <a:ea typeface="Arial"/>
                <a:cs typeface="Arial"/>
                <a:sym typeface="Arial"/>
              </a:defRPr>
            </a:lvl9pPr>
          </a:lstStyle>
          <a:p/>
        </p:txBody>
      </p:sp>
      <p:sp>
        <p:nvSpPr>
          <p:cNvPr id="259" name="Google Shape;259;g7aed8f8a28_3_16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
        <p:nvSpPr>
          <p:cNvPr id="260" name="Google Shape;260;g7aed8f8a28_3_168"/>
          <p:cNvSpPr txBox="1"/>
          <p:nvPr/>
        </p:nvSpPr>
        <p:spPr>
          <a:xfrm>
            <a:off x="3428650" y="4712575"/>
            <a:ext cx="2961900" cy="39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B7B7B7"/>
                </a:solidFill>
                <a:latin typeface="Montserrat"/>
                <a:ea typeface="Montserrat"/>
                <a:cs typeface="Montserrat"/>
                <a:sym typeface="Montserrat"/>
              </a:rPr>
              <a:t>© 2021 Aarna Networks, Inc.</a:t>
            </a:r>
            <a:endParaRPr b="0" i="0" sz="1000" u="none" cap="none" strike="noStrike">
              <a:solidFill>
                <a:srgbClr val="B7B7B7"/>
              </a:solidFill>
              <a:latin typeface="Montserrat"/>
              <a:ea typeface="Montserrat"/>
              <a:cs typeface="Montserrat"/>
              <a:sym typeface="Montserrat"/>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271" name="Shape 271"/>
        <p:cNvGrpSpPr/>
        <p:nvPr/>
      </p:nvGrpSpPr>
      <p:grpSpPr>
        <a:xfrm>
          <a:off x="0" y="0"/>
          <a:ext cx="0" cy="0"/>
          <a:chOff x="0" y="0"/>
          <a:chExt cx="0" cy="0"/>
        </a:xfrm>
      </p:grpSpPr>
      <p:pic>
        <p:nvPicPr>
          <p:cNvPr id="272" name="Google Shape;272;g7aed8f8a28_3_372"/>
          <p:cNvPicPr preferRelativeResize="0"/>
          <p:nvPr/>
        </p:nvPicPr>
        <p:blipFill rotWithShape="1">
          <a:blip r:embed="rId2">
            <a:alphaModFix/>
          </a:blip>
          <a:srcRect b="0" l="0" r="0" t="0"/>
          <a:stretch/>
        </p:blipFill>
        <p:spPr>
          <a:xfrm>
            <a:off x="-20174" y="-6853"/>
            <a:ext cx="9148777" cy="5150353"/>
          </a:xfrm>
          <a:prstGeom prst="rect">
            <a:avLst/>
          </a:prstGeom>
          <a:noFill/>
          <a:ln>
            <a:noFill/>
          </a:ln>
        </p:spPr>
      </p:pic>
      <p:sp>
        <p:nvSpPr>
          <p:cNvPr id="273" name="Google Shape;273;g7aed8f8a28_3_372"/>
          <p:cNvSpPr/>
          <p:nvPr/>
        </p:nvSpPr>
        <p:spPr>
          <a:xfrm>
            <a:off x="-20174" y="-6853"/>
            <a:ext cx="9156182" cy="1398624"/>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74" name="Google Shape;274;g7aed8f8a28_3_372"/>
          <p:cNvSpPr txBox="1"/>
          <p:nvPr>
            <p:ph type="ctrTitle"/>
          </p:nvPr>
        </p:nvSpPr>
        <p:spPr>
          <a:xfrm>
            <a:off x="274891" y="2117624"/>
            <a:ext cx="8499538" cy="1136117"/>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lt1"/>
              </a:buClr>
              <a:buSzPts val="2900"/>
              <a:buFont typeface="Arial"/>
              <a:buNone/>
              <a:defRPr b="0" i="0" sz="2900">
                <a:solidFill>
                  <a:schemeClr val="lt1"/>
                </a:solidFill>
                <a:latin typeface="Arial"/>
                <a:ea typeface="Arial"/>
                <a:cs typeface="Arial"/>
                <a:sym typeface="Aria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75" name="Google Shape;275;g7aed8f8a28_3_372"/>
          <p:cNvSpPr txBox="1"/>
          <p:nvPr>
            <p:ph idx="1" type="subTitle"/>
          </p:nvPr>
        </p:nvSpPr>
        <p:spPr>
          <a:xfrm>
            <a:off x="274891" y="3415636"/>
            <a:ext cx="3006591" cy="400639"/>
          </a:xfrm>
          <a:prstGeom prst="rect">
            <a:avLst/>
          </a:prstGeom>
          <a:noFill/>
          <a:ln>
            <a:noFill/>
          </a:ln>
        </p:spPr>
        <p:txBody>
          <a:bodyPr anchorCtr="0" anchor="t" bIns="34275" lIns="68575" spcFirstLastPara="1" rIns="68575" wrap="square" tIns="34275">
            <a:noAutofit/>
          </a:bodyPr>
          <a:lstStyle>
            <a:lvl1pPr lvl="0" algn="l">
              <a:lnSpc>
                <a:spcPct val="90000"/>
              </a:lnSpc>
              <a:spcBef>
                <a:spcPts val="800"/>
              </a:spcBef>
              <a:spcAft>
                <a:spcPts val="0"/>
              </a:spcAft>
              <a:buClr>
                <a:schemeClr val="lt1"/>
              </a:buClr>
              <a:buSzPts val="1400"/>
              <a:buNone/>
              <a:defRPr b="0" i="0" sz="1400">
                <a:solidFill>
                  <a:schemeClr val="lt1"/>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p:txBody>
      </p:sp>
      <p:pic>
        <p:nvPicPr>
          <p:cNvPr descr="A picture containing clock&#10;&#10;Description automatically generated" id="276" name="Google Shape;276;g7aed8f8a28_3_372"/>
          <p:cNvPicPr preferRelativeResize="0"/>
          <p:nvPr/>
        </p:nvPicPr>
        <p:blipFill rotWithShape="1">
          <a:blip r:embed="rId3">
            <a:alphaModFix/>
          </a:blip>
          <a:srcRect b="0" l="0" r="0" t="0"/>
          <a:stretch/>
        </p:blipFill>
        <p:spPr>
          <a:xfrm>
            <a:off x="202408" y="268675"/>
            <a:ext cx="3333952" cy="712633"/>
          </a:xfrm>
          <a:prstGeom prst="rect">
            <a:avLst/>
          </a:prstGeom>
          <a:noFill/>
          <a:ln>
            <a:noFill/>
          </a:ln>
        </p:spPr>
      </p:pic>
    </p:spTree>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277" name="Shape 277"/>
        <p:cNvGrpSpPr/>
        <p:nvPr/>
      </p:nvGrpSpPr>
      <p:grpSpPr>
        <a:xfrm>
          <a:off x="0" y="0"/>
          <a:ext cx="0" cy="0"/>
          <a:chOff x="0" y="0"/>
          <a:chExt cx="0" cy="0"/>
        </a:xfrm>
      </p:grpSpPr>
      <p:sp>
        <p:nvSpPr>
          <p:cNvPr id="278" name="Google Shape;278;g7aed8f8a28_3_378"/>
          <p:cNvSpPr/>
          <p:nvPr/>
        </p:nvSpPr>
        <p:spPr>
          <a:xfrm>
            <a:off x="0" y="-1"/>
            <a:ext cx="9144000" cy="716056"/>
          </a:xfrm>
          <a:prstGeom prst="rect">
            <a:avLst/>
          </a:prstGeom>
          <a:blipFill rotWithShape="1">
            <a:blip r:embed="rId2">
              <a:alphaModFix/>
            </a:blip>
            <a:stretch>
              <a:fillRect b="0" l="0" r="0"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79" name="Google Shape;279;g7aed8f8a28_3_378"/>
          <p:cNvSpPr txBox="1"/>
          <p:nvPr>
            <p:ph idx="10" type="dt"/>
          </p:nvPr>
        </p:nvSpPr>
        <p:spPr>
          <a:xfrm>
            <a:off x="54722" y="4866993"/>
            <a:ext cx="2701178" cy="273844"/>
          </a:xfrm>
          <a:prstGeom prst="rect">
            <a:avLst/>
          </a:prstGeom>
          <a:noFill/>
          <a:ln>
            <a:noFill/>
          </a:ln>
        </p:spPr>
        <p:txBody>
          <a:bodyPr anchorCtr="0" anchor="t" bIns="34275" lIns="68575" spcFirstLastPara="1" rIns="68575" wrap="square" tIns="34275">
            <a:noAutofit/>
          </a:bodyPr>
          <a:lstStyle>
            <a:lvl1pPr lvl="0" algn="l">
              <a:lnSpc>
                <a:spcPct val="100000"/>
              </a:lnSpc>
              <a:spcBef>
                <a:spcPts val="0"/>
              </a:spcBef>
              <a:spcAft>
                <a:spcPts val="0"/>
              </a:spcAft>
              <a:buSzPts val="1100"/>
              <a:buNone/>
              <a:defRPr>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80" name="Google Shape;280;g7aed8f8a28_3_378"/>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281" name="Google Shape;281;g7aed8f8a28_3_378"/>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lt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82" name="Google Shape;282;g7aed8f8a28_3_378"/>
          <p:cNvSpPr txBox="1"/>
          <p:nvPr>
            <p:ph idx="1" type="body"/>
          </p:nvPr>
        </p:nvSpPr>
        <p:spPr>
          <a:xfrm>
            <a:off x="235744" y="853678"/>
            <a:ext cx="8629650" cy="3877865"/>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2"/>
              </a:buClr>
              <a:buSzPts val="1400"/>
              <a:buChar char="•"/>
              <a:defRPr/>
            </a:lvl1pPr>
            <a:lvl2pPr indent="-317500" lvl="1" marL="914400" algn="l">
              <a:lnSpc>
                <a:spcPct val="90000"/>
              </a:lnSpc>
              <a:spcBef>
                <a:spcPts val="400"/>
              </a:spcBef>
              <a:spcAft>
                <a:spcPts val="0"/>
              </a:spcAft>
              <a:buClr>
                <a:schemeClr val="dk2"/>
              </a:buClr>
              <a:buSzPts val="1400"/>
              <a:buChar char="-"/>
              <a:defRPr/>
            </a:lvl2pPr>
            <a:lvl3pPr indent="-317500" lvl="2" marL="1371600" algn="l">
              <a:lnSpc>
                <a:spcPct val="90000"/>
              </a:lnSpc>
              <a:spcBef>
                <a:spcPts val="400"/>
              </a:spcBef>
              <a:spcAft>
                <a:spcPts val="0"/>
              </a:spcAft>
              <a:buClr>
                <a:schemeClr val="dk2"/>
              </a:buClr>
              <a:buSzPts val="1400"/>
              <a:buChar char="•"/>
              <a:defRPr/>
            </a:lvl3pPr>
            <a:lvl4pPr indent="-317500" lvl="3" marL="1828800" algn="l">
              <a:lnSpc>
                <a:spcPct val="90000"/>
              </a:lnSpc>
              <a:spcBef>
                <a:spcPts val="400"/>
              </a:spcBef>
              <a:spcAft>
                <a:spcPts val="0"/>
              </a:spcAft>
              <a:buClr>
                <a:schemeClr val="dk2"/>
              </a:buClr>
              <a:buSzPts val="1400"/>
              <a:buChar char="•"/>
              <a:defRPr/>
            </a:lvl4pPr>
            <a:lvl5pPr indent="-317500" lvl="4" marL="2286000" algn="l">
              <a:lnSpc>
                <a:spcPct val="90000"/>
              </a:lnSpc>
              <a:spcBef>
                <a:spcPts val="400"/>
              </a:spcBef>
              <a:spcAft>
                <a:spcPts val="0"/>
              </a:spcAft>
              <a:buClr>
                <a:schemeClr val="dk2"/>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83" name="Shape 283"/>
        <p:cNvGrpSpPr/>
        <p:nvPr/>
      </p:nvGrpSpPr>
      <p:grpSpPr>
        <a:xfrm>
          <a:off x="0" y="0"/>
          <a:ext cx="0" cy="0"/>
          <a:chOff x="0" y="0"/>
          <a:chExt cx="0" cy="0"/>
        </a:xfrm>
      </p:grpSpPr>
      <p:sp>
        <p:nvSpPr>
          <p:cNvPr id="284" name="Google Shape;284;g7aed8f8a28_3_384"/>
          <p:cNvSpPr/>
          <p:nvPr/>
        </p:nvSpPr>
        <p:spPr>
          <a:xfrm>
            <a:off x="0" y="-1"/>
            <a:ext cx="9144000" cy="716056"/>
          </a:xfrm>
          <a:prstGeom prst="rect">
            <a:avLst/>
          </a:prstGeom>
          <a:blipFill rotWithShape="1">
            <a:blip r:embed="rId2">
              <a:alphaModFix/>
            </a:blip>
            <a:stretch>
              <a:fillRect b="0" l="0" r="0"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sp>
        <p:nvSpPr>
          <p:cNvPr id="285" name="Google Shape;285;g7aed8f8a28_3_384"/>
          <p:cNvSpPr txBox="1"/>
          <p:nvPr>
            <p:ph idx="10" type="dt"/>
          </p:nvPr>
        </p:nvSpPr>
        <p:spPr>
          <a:xfrm>
            <a:off x="54723" y="4866993"/>
            <a:ext cx="2701178" cy="273844"/>
          </a:xfrm>
          <a:prstGeom prst="rect">
            <a:avLst/>
          </a:prstGeom>
          <a:noFill/>
          <a:ln>
            <a:noFill/>
          </a:ln>
        </p:spPr>
        <p:txBody>
          <a:bodyPr anchorCtr="0" anchor="t" bIns="34275" lIns="68575" spcFirstLastPara="1" rIns="68575" wrap="square" tIns="34275">
            <a:noAutofit/>
          </a:bodyPr>
          <a:lstStyle>
            <a:lvl1pPr lvl="0" algn="l">
              <a:lnSpc>
                <a:spcPct val="100000"/>
              </a:lnSpc>
              <a:spcBef>
                <a:spcPts val="0"/>
              </a:spcBef>
              <a:spcAft>
                <a:spcPts val="0"/>
              </a:spcAft>
              <a:buSzPts val="1100"/>
              <a:buNone/>
              <a:defRPr>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86" name="Google Shape;286;g7aed8f8a28_3_384"/>
          <p:cNvSpPr txBox="1"/>
          <p:nvPr>
            <p:ph idx="12" type="sldNum"/>
          </p:nvPr>
        </p:nvSpPr>
        <p:spPr>
          <a:xfrm>
            <a:off x="8676529" y="4878144"/>
            <a:ext cx="455519" cy="273844"/>
          </a:xfrm>
          <a:prstGeom prst="rect">
            <a:avLst/>
          </a:prstGeom>
          <a:noFill/>
          <a:ln>
            <a:noFill/>
          </a:ln>
        </p:spPr>
        <p:txBody>
          <a:bodyPr anchorCtr="0" anchor="t" bIns="34275" lIns="68575" spcFirstLastPara="1" rIns="68575" wrap="square" tIns="34275">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287" name="Google Shape;287;g7aed8f8a28_3_384"/>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SzPts val="27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88" name="Google Shape;288;g7aed8f8a28_3_384"/>
          <p:cNvSpPr txBox="1"/>
          <p:nvPr>
            <p:ph idx="1" type="body"/>
          </p:nvPr>
        </p:nvSpPr>
        <p:spPr>
          <a:xfrm>
            <a:off x="235744" y="853679"/>
            <a:ext cx="8629650" cy="3877865"/>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SzPts val="2100"/>
              <a:buChar char="•"/>
              <a:defRPr/>
            </a:lvl1pPr>
            <a:lvl2pPr indent="-342900" lvl="1" marL="914400" algn="l">
              <a:lnSpc>
                <a:spcPct val="90000"/>
              </a:lnSpc>
              <a:spcBef>
                <a:spcPts val="400"/>
              </a:spcBef>
              <a:spcAft>
                <a:spcPts val="0"/>
              </a:spcAft>
              <a:buSzPts val="1800"/>
              <a:buChar char="-"/>
              <a:defRPr/>
            </a:lvl2pPr>
            <a:lvl3pPr indent="-323850" lvl="2" marL="1371600" algn="l">
              <a:lnSpc>
                <a:spcPct val="90000"/>
              </a:lnSpc>
              <a:spcBef>
                <a:spcPts val="400"/>
              </a:spcBef>
              <a:spcAft>
                <a:spcPts val="0"/>
              </a:spcAft>
              <a:buSzPts val="1500"/>
              <a:buChar char="•"/>
              <a:defRPr/>
            </a:lvl3pPr>
            <a:lvl4pPr indent="-317500" lvl="3" marL="1828800" algn="l">
              <a:lnSpc>
                <a:spcPct val="90000"/>
              </a:lnSpc>
              <a:spcBef>
                <a:spcPts val="400"/>
              </a:spcBef>
              <a:spcAft>
                <a:spcPts val="0"/>
              </a:spcAft>
              <a:buSzPts val="1400"/>
              <a:buChar char="•"/>
              <a:defRPr/>
            </a:lvl4pPr>
            <a:lvl5pPr indent="-317500" lvl="4" marL="2286000" algn="l">
              <a:lnSpc>
                <a:spcPct val="90000"/>
              </a:lnSpc>
              <a:spcBef>
                <a:spcPts val="400"/>
              </a:spcBef>
              <a:spcAft>
                <a:spcPts val="0"/>
              </a:spcAft>
              <a:buSzPts val="1400"/>
              <a:buChar char="•"/>
              <a:defRPr/>
            </a:lvl5pPr>
            <a:lvl6pPr indent="-317500" lvl="5" marL="2743200" algn="l">
              <a:lnSpc>
                <a:spcPct val="90000"/>
              </a:lnSpc>
              <a:spcBef>
                <a:spcPts val="400"/>
              </a:spcBef>
              <a:spcAft>
                <a:spcPts val="0"/>
              </a:spcAft>
              <a:buSzPts val="1400"/>
              <a:buChar char="•"/>
              <a:defRPr/>
            </a:lvl6pPr>
            <a:lvl7pPr indent="-317500" lvl="6" marL="3200400" algn="l">
              <a:lnSpc>
                <a:spcPct val="90000"/>
              </a:lnSpc>
              <a:spcBef>
                <a:spcPts val="400"/>
              </a:spcBef>
              <a:spcAft>
                <a:spcPts val="0"/>
              </a:spcAft>
              <a:buSzPts val="1400"/>
              <a:buChar char="•"/>
              <a:defRPr/>
            </a:lvl7pPr>
            <a:lvl8pPr indent="-317500" lvl="7" marL="3657600" algn="l">
              <a:lnSpc>
                <a:spcPct val="90000"/>
              </a:lnSpc>
              <a:spcBef>
                <a:spcPts val="400"/>
              </a:spcBef>
              <a:spcAft>
                <a:spcPts val="0"/>
              </a:spcAft>
              <a:buSzPts val="1400"/>
              <a:buChar char="•"/>
              <a:defRPr/>
            </a:lvl8pPr>
            <a:lvl9pPr indent="-317500" lvl="8" marL="4114800" algn="l">
              <a:lnSpc>
                <a:spcPct val="90000"/>
              </a:lnSpc>
              <a:spcBef>
                <a:spcPts val="400"/>
              </a:spcBef>
              <a:spcAft>
                <a:spcPts val="0"/>
              </a:spcAft>
              <a:buSzPts val="1400"/>
              <a:buChar char="•"/>
              <a:defRPr/>
            </a:lvl9pPr>
          </a:lstStyle>
          <a:p/>
        </p:txBody>
      </p:sp>
      <p:sp>
        <p:nvSpPr>
          <p:cNvPr id="289" name="Google Shape;289;g7aed8f8a28_3_384"/>
          <p:cNvSpPr txBox="1"/>
          <p:nvPr>
            <p:ph idx="11" type="ftr"/>
          </p:nvPr>
        </p:nvSpPr>
        <p:spPr>
          <a:xfrm>
            <a:off x="1546860" y="4891383"/>
            <a:ext cx="5505450" cy="273844"/>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290" name="Shape 290"/>
        <p:cNvGrpSpPr/>
        <p:nvPr/>
      </p:nvGrpSpPr>
      <p:grpSpPr>
        <a:xfrm>
          <a:off x="0" y="0"/>
          <a:ext cx="0" cy="0"/>
          <a:chOff x="0" y="0"/>
          <a:chExt cx="0" cy="0"/>
        </a:xfrm>
      </p:grpSpPr>
      <p:pic>
        <p:nvPicPr>
          <p:cNvPr id="291" name="Google Shape;291;g7aed8f8a28_3_391"/>
          <p:cNvPicPr preferRelativeResize="0"/>
          <p:nvPr/>
        </p:nvPicPr>
        <p:blipFill rotWithShape="1">
          <a:blip r:embed="rId2">
            <a:alphaModFix/>
          </a:blip>
          <a:srcRect b="0" l="0" r="0" t="0"/>
          <a:stretch/>
        </p:blipFill>
        <p:spPr>
          <a:xfrm>
            <a:off x="3701" y="-6853"/>
            <a:ext cx="9148777" cy="5150353"/>
          </a:xfrm>
          <a:prstGeom prst="rect">
            <a:avLst/>
          </a:prstGeom>
          <a:noFill/>
          <a:ln>
            <a:noFill/>
          </a:ln>
        </p:spPr>
      </p:pic>
      <p:sp>
        <p:nvSpPr>
          <p:cNvPr id="292" name="Google Shape;292;g7aed8f8a28_3_391"/>
          <p:cNvSpPr/>
          <p:nvPr/>
        </p:nvSpPr>
        <p:spPr>
          <a:xfrm>
            <a:off x="-1" y="796738"/>
            <a:ext cx="4121831" cy="112871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Calibri"/>
                <a:ea typeface="Calibri"/>
                <a:cs typeface="Calibri"/>
                <a:sym typeface="Calibri"/>
              </a:rPr>
              <a:t>s</a:t>
            </a:r>
            <a:endParaRPr b="0" i="0" sz="1100" u="none" cap="none" strike="noStrike">
              <a:solidFill>
                <a:srgbClr val="000000"/>
              </a:solidFill>
              <a:latin typeface="Arial"/>
              <a:ea typeface="Arial"/>
              <a:cs typeface="Arial"/>
              <a:sym typeface="Arial"/>
            </a:endParaRPr>
          </a:p>
        </p:txBody>
      </p:sp>
      <p:pic>
        <p:nvPicPr>
          <p:cNvPr descr="A picture containing clock&#10;&#10;Description automatically generated" id="293" name="Google Shape;293;g7aed8f8a28_3_391"/>
          <p:cNvPicPr preferRelativeResize="0"/>
          <p:nvPr/>
        </p:nvPicPr>
        <p:blipFill rotWithShape="1">
          <a:blip r:embed="rId3">
            <a:alphaModFix/>
          </a:blip>
          <a:srcRect b="0" l="0" r="0" t="0"/>
          <a:stretch/>
        </p:blipFill>
        <p:spPr>
          <a:xfrm>
            <a:off x="477644" y="1010231"/>
            <a:ext cx="3125273" cy="668027"/>
          </a:xfrm>
          <a:prstGeom prst="rect">
            <a:avLst/>
          </a:prstGeom>
          <a:noFill/>
          <a:ln>
            <a:noFill/>
          </a:ln>
        </p:spPr>
      </p:pic>
    </p:spTree>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1">
  <p:cSld name="Text Full Width 1">
    <p:bg>
      <p:bgPr>
        <a:solidFill>
          <a:schemeClr val="lt1"/>
        </a:solidFill>
      </p:bgPr>
    </p:bg>
    <p:spTree>
      <p:nvGrpSpPr>
        <p:cNvPr id="294" name="Shape 294"/>
        <p:cNvGrpSpPr/>
        <p:nvPr/>
      </p:nvGrpSpPr>
      <p:grpSpPr>
        <a:xfrm>
          <a:off x="0" y="0"/>
          <a:ext cx="0" cy="0"/>
          <a:chOff x="0" y="0"/>
          <a:chExt cx="0" cy="0"/>
        </a:xfrm>
      </p:grpSpPr>
      <p:sp>
        <p:nvSpPr>
          <p:cNvPr id="295" name="Google Shape;295;g7aed8f8a28_3_395"/>
          <p:cNvSpPr txBox="1"/>
          <p:nvPr>
            <p:ph type="title"/>
          </p:nvPr>
        </p:nvSpPr>
        <p:spPr>
          <a:xfrm>
            <a:off x="468630" y="273845"/>
            <a:ext cx="8200350" cy="701775"/>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96" name="Google Shape;296;g7aed8f8a28_3_395"/>
          <p:cNvSpPr txBox="1"/>
          <p:nvPr>
            <p:ph idx="1" type="body"/>
          </p:nvPr>
        </p:nvSpPr>
        <p:spPr>
          <a:xfrm>
            <a:off x="468630" y="1001316"/>
            <a:ext cx="8200350" cy="3263400"/>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97" name="Google Shape;297;g7aed8f8a28_3_395"/>
          <p:cNvSpPr txBox="1"/>
          <p:nvPr>
            <p:ph idx="12" type="sldNum"/>
          </p:nvPr>
        </p:nvSpPr>
        <p:spPr>
          <a:xfrm>
            <a:off x="8868254" y="4937760"/>
            <a:ext cx="275850" cy="20565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4" name="Shape 34"/>
        <p:cNvGrpSpPr/>
        <p:nvPr/>
      </p:nvGrpSpPr>
      <p:grpSpPr>
        <a:xfrm>
          <a:off x="0" y="0"/>
          <a:ext cx="0" cy="0"/>
          <a:chOff x="0" y="0"/>
          <a:chExt cx="0" cy="0"/>
        </a:xfrm>
      </p:grpSpPr>
      <p:pic>
        <p:nvPicPr>
          <p:cNvPr id="35" name="Google Shape;35;p46"/>
          <p:cNvPicPr preferRelativeResize="0"/>
          <p:nvPr/>
        </p:nvPicPr>
        <p:blipFill rotWithShape="1">
          <a:blip r:embed="rId2">
            <a:alphaModFix/>
          </a:blip>
          <a:srcRect b="0" l="0" r="0" t="0"/>
          <a:stretch/>
        </p:blipFill>
        <p:spPr>
          <a:xfrm>
            <a:off x="3701" y="-6853"/>
            <a:ext cx="9148777" cy="5150353"/>
          </a:xfrm>
          <a:prstGeom prst="rect">
            <a:avLst/>
          </a:prstGeom>
          <a:noFill/>
          <a:ln>
            <a:noFill/>
          </a:ln>
        </p:spPr>
      </p:pic>
      <p:sp>
        <p:nvSpPr>
          <p:cNvPr id="36" name="Google Shape;36;p46"/>
          <p:cNvSpPr/>
          <p:nvPr/>
        </p:nvSpPr>
        <p:spPr>
          <a:xfrm>
            <a:off x="-1" y="796738"/>
            <a:ext cx="4121831" cy="112871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Calibri"/>
                <a:ea typeface="Calibri"/>
                <a:cs typeface="Calibri"/>
                <a:sym typeface="Calibri"/>
              </a:rPr>
              <a:t>s</a:t>
            </a:r>
            <a:endParaRPr b="0" i="0" sz="1100" u="none" cap="none" strike="noStrike">
              <a:solidFill>
                <a:srgbClr val="000000"/>
              </a:solidFill>
              <a:latin typeface="Arial"/>
              <a:ea typeface="Arial"/>
              <a:cs typeface="Arial"/>
              <a:sym typeface="Arial"/>
            </a:endParaRPr>
          </a:p>
        </p:txBody>
      </p:sp>
      <p:pic>
        <p:nvPicPr>
          <p:cNvPr descr="A picture containing clock&#10;&#10;Description automatically generated" id="37" name="Google Shape;37;p46"/>
          <p:cNvPicPr preferRelativeResize="0"/>
          <p:nvPr/>
        </p:nvPicPr>
        <p:blipFill rotWithShape="1">
          <a:blip r:embed="rId3">
            <a:alphaModFix/>
          </a:blip>
          <a:srcRect b="0" l="0" r="0" t="0"/>
          <a:stretch/>
        </p:blipFill>
        <p:spPr>
          <a:xfrm>
            <a:off x="477644" y="1010231"/>
            <a:ext cx="3125273" cy="668027"/>
          </a:xfrm>
          <a:prstGeom prst="rect">
            <a:avLst/>
          </a:prstGeom>
          <a:noFill/>
          <a:ln>
            <a:noFill/>
          </a:ln>
        </p:spPr>
      </p:pic>
    </p:spTree>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298" name="Shape 298"/>
        <p:cNvGrpSpPr/>
        <p:nvPr/>
      </p:nvGrpSpPr>
      <p:grpSpPr>
        <a:xfrm>
          <a:off x="0" y="0"/>
          <a:ext cx="0" cy="0"/>
          <a:chOff x="0" y="0"/>
          <a:chExt cx="0" cy="0"/>
        </a:xfrm>
      </p:grpSpPr>
      <p:sp>
        <p:nvSpPr>
          <p:cNvPr id="299" name="Google Shape;299;g7aed8f8a28_3_399"/>
          <p:cNvSpPr txBox="1"/>
          <p:nvPr>
            <p:ph idx="1" type="body"/>
          </p:nvPr>
        </p:nvSpPr>
        <p:spPr>
          <a:xfrm>
            <a:off x="308610" y="975893"/>
            <a:ext cx="4206240" cy="3612916"/>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chemeClr val="dk2"/>
              </a:buClr>
              <a:buSzPts val="2100"/>
              <a:buChar char="•"/>
              <a:defRPr b="0" i="0">
                <a:latin typeface="Arial"/>
                <a:ea typeface="Arial"/>
                <a:cs typeface="Arial"/>
                <a:sym typeface="Arial"/>
              </a:defRPr>
            </a:lvl1pPr>
            <a:lvl2pPr indent="-342900" lvl="1" marL="914400" algn="l">
              <a:lnSpc>
                <a:spcPct val="90000"/>
              </a:lnSpc>
              <a:spcBef>
                <a:spcPts val="400"/>
              </a:spcBef>
              <a:spcAft>
                <a:spcPts val="0"/>
              </a:spcAft>
              <a:buClr>
                <a:schemeClr val="dk2"/>
              </a:buClr>
              <a:buSzPts val="1800"/>
              <a:buChar char="-"/>
              <a:defRPr b="0" i="0">
                <a:latin typeface="Arial"/>
                <a:ea typeface="Arial"/>
                <a:cs typeface="Arial"/>
                <a:sym typeface="Arial"/>
              </a:defRPr>
            </a:lvl2pPr>
            <a:lvl3pPr indent="-323850" lvl="2" marL="1371600" algn="l">
              <a:lnSpc>
                <a:spcPct val="90000"/>
              </a:lnSpc>
              <a:spcBef>
                <a:spcPts val="400"/>
              </a:spcBef>
              <a:spcAft>
                <a:spcPts val="0"/>
              </a:spcAft>
              <a:buClr>
                <a:schemeClr val="dk2"/>
              </a:buClr>
              <a:buSzPts val="1500"/>
              <a:buChar char="•"/>
              <a:defRPr b="0" i="0">
                <a:latin typeface="Arial"/>
                <a:ea typeface="Arial"/>
                <a:cs typeface="Arial"/>
                <a:sym typeface="Arial"/>
              </a:defRPr>
            </a:lvl3pPr>
            <a:lvl4pPr indent="-317500" lvl="3" marL="1828800" algn="l">
              <a:lnSpc>
                <a:spcPct val="90000"/>
              </a:lnSpc>
              <a:spcBef>
                <a:spcPts val="400"/>
              </a:spcBef>
              <a:spcAft>
                <a:spcPts val="0"/>
              </a:spcAft>
              <a:buClr>
                <a:schemeClr val="dk2"/>
              </a:buClr>
              <a:buSzPts val="1400"/>
              <a:buChar char="•"/>
              <a:defRPr b="0" i="0">
                <a:latin typeface="Arial"/>
                <a:ea typeface="Arial"/>
                <a:cs typeface="Arial"/>
                <a:sym typeface="Arial"/>
              </a:defRPr>
            </a:lvl4pPr>
            <a:lvl5pPr indent="-317500" lvl="4" marL="2286000" algn="l">
              <a:lnSpc>
                <a:spcPct val="90000"/>
              </a:lnSpc>
              <a:spcBef>
                <a:spcPts val="400"/>
              </a:spcBef>
              <a:spcAft>
                <a:spcPts val="0"/>
              </a:spcAft>
              <a:buClr>
                <a:schemeClr val="dk2"/>
              </a:buClr>
              <a:buSzPts val="1400"/>
              <a:buChar char="•"/>
              <a:defRPr b="0" i="0">
                <a:latin typeface="Arial"/>
                <a:ea typeface="Arial"/>
                <a:cs typeface="Arial"/>
                <a:sym typeface="Aria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00" name="Google Shape;300;g7aed8f8a28_3_399"/>
          <p:cNvSpPr txBox="1"/>
          <p:nvPr>
            <p:ph idx="2" type="body"/>
          </p:nvPr>
        </p:nvSpPr>
        <p:spPr>
          <a:xfrm>
            <a:off x="4629150" y="975893"/>
            <a:ext cx="4255770" cy="3612916"/>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chemeClr val="dk2"/>
              </a:buClr>
              <a:buSzPts val="2100"/>
              <a:buChar char="•"/>
              <a:defRPr b="0" i="0">
                <a:latin typeface="Arial"/>
                <a:ea typeface="Arial"/>
                <a:cs typeface="Arial"/>
                <a:sym typeface="Arial"/>
              </a:defRPr>
            </a:lvl1pPr>
            <a:lvl2pPr indent="-342900" lvl="1" marL="914400" algn="l">
              <a:lnSpc>
                <a:spcPct val="90000"/>
              </a:lnSpc>
              <a:spcBef>
                <a:spcPts val="400"/>
              </a:spcBef>
              <a:spcAft>
                <a:spcPts val="0"/>
              </a:spcAft>
              <a:buClr>
                <a:schemeClr val="dk2"/>
              </a:buClr>
              <a:buSzPts val="1800"/>
              <a:buChar char="-"/>
              <a:defRPr b="0" i="0">
                <a:latin typeface="Arial"/>
                <a:ea typeface="Arial"/>
                <a:cs typeface="Arial"/>
                <a:sym typeface="Arial"/>
              </a:defRPr>
            </a:lvl2pPr>
            <a:lvl3pPr indent="-323850" lvl="2" marL="1371600" algn="l">
              <a:lnSpc>
                <a:spcPct val="90000"/>
              </a:lnSpc>
              <a:spcBef>
                <a:spcPts val="400"/>
              </a:spcBef>
              <a:spcAft>
                <a:spcPts val="0"/>
              </a:spcAft>
              <a:buClr>
                <a:schemeClr val="dk2"/>
              </a:buClr>
              <a:buSzPts val="1500"/>
              <a:buChar char="•"/>
              <a:defRPr b="0" i="0">
                <a:latin typeface="Arial"/>
                <a:ea typeface="Arial"/>
                <a:cs typeface="Arial"/>
                <a:sym typeface="Arial"/>
              </a:defRPr>
            </a:lvl3pPr>
            <a:lvl4pPr indent="-317500" lvl="3" marL="1828800" algn="l">
              <a:lnSpc>
                <a:spcPct val="90000"/>
              </a:lnSpc>
              <a:spcBef>
                <a:spcPts val="400"/>
              </a:spcBef>
              <a:spcAft>
                <a:spcPts val="0"/>
              </a:spcAft>
              <a:buClr>
                <a:schemeClr val="dk2"/>
              </a:buClr>
              <a:buSzPts val="1400"/>
              <a:buChar char="•"/>
              <a:defRPr b="0" i="0">
                <a:latin typeface="Arial"/>
                <a:ea typeface="Arial"/>
                <a:cs typeface="Arial"/>
                <a:sym typeface="Arial"/>
              </a:defRPr>
            </a:lvl4pPr>
            <a:lvl5pPr indent="-317500" lvl="4" marL="2286000" algn="l">
              <a:lnSpc>
                <a:spcPct val="90000"/>
              </a:lnSpc>
              <a:spcBef>
                <a:spcPts val="400"/>
              </a:spcBef>
              <a:spcAft>
                <a:spcPts val="0"/>
              </a:spcAft>
              <a:buClr>
                <a:schemeClr val="dk2"/>
              </a:buClr>
              <a:buSzPts val="1400"/>
              <a:buChar char="•"/>
              <a:defRPr b="0" i="0">
                <a:latin typeface="Arial"/>
                <a:ea typeface="Arial"/>
                <a:cs typeface="Arial"/>
                <a:sym typeface="Aria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01" name="Google Shape;301;g7aed8f8a28_3_399"/>
          <p:cNvSpPr txBox="1"/>
          <p:nvPr>
            <p:ph idx="10" type="dt"/>
          </p:nvPr>
        </p:nvSpPr>
        <p:spPr>
          <a:xfrm>
            <a:off x="54722" y="4866993"/>
            <a:ext cx="2701178" cy="273844"/>
          </a:xfrm>
          <a:prstGeom prst="rect">
            <a:avLst/>
          </a:prstGeom>
          <a:noFill/>
          <a:ln>
            <a:noFill/>
          </a:ln>
        </p:spPr>
        <p:txBody>
          <a:bodyPr anchorCtr="0" anchor="t" bIns="34275" lIns="68575" spcFirstLastPara="1" rIns="68575" wrap="square" tIns="34275">
            <a:noAutofit/>
          </a:bodyPr>
          <a:lstStyle>
            <a:lvl1pPr lvl="0" algn="l">
              <a:lnSpc>
                <a:spcPct val="100000"/>
              </a:lnSpc>
              <a:spcBef>
                <a:spcPts val="0"/>
              </a:spcBef>
              <a:spcAft>
                <a:spcPts val="0"/>
              </a:spcAft>
              <a:buSzPts val="1100"/>
              <a:buNone/>
              <a:defRPr>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02" name="Google Shape;302;g7aed8f8a28_3_399"/>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303" name="Google Shape;303;g7aed8f8a28_3_399"/>
          <p:cNvSpPr txBox="1"/>
          <p:nvPr/>
        </p:nvSpPr>
        <p:spPr>
          <a:xfrm>
            <a:off x="308610" y="141964"/>
            <a:ext cx="8191612" cy="442212"/>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2700"/>
              <a:buFont typeface="Arial"/>
              <a:buNone/>
            </a:pPr>
            <a:r>
              <a:rPr b="0" i="0" lang="en" sz="2700" u="none" cap="none" strike="noStrike">
                <a:solidFill>
                  <a:schemeClr val="lt1"/>
                </a:solidFill>
                <a:latin typeface="Arial"/>
                <a:ea typeface="Arial"/>
                <a:cs typeface="Arial"/>
                <a:sym typeface="Arial"/>
              </a:rPr>
              <a:t>Click to edit Master title style</a:t>
            </a:r>
            <a:endParaRPr b="0" i="0" sz="1100" u="none" cap="none" strike="noStrike">
              <a:solidFill>
                <a:srgbClr val="000000"/>
              </a:solidFill>
              <a:latin typeface="Arial"/>
              <a:ea typeface="Arial"/>
              <a:cs typeface="Arial"/>
              <a:sym typeface="Arial"/>
            </a:endParaRPr>
          </a:p>
        </p:txBody>
      </p:sp>
    </p:spTree>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p:cSld name="Text Full Width">
    <p:spTree>
      <p:nvGrpSpPr>
        <p:cNvPr id="310" name="Shape 310"/>
        <p:cNvGrpSpPr/>
        <p:nvPr/>
      </p:nvGrpSpPr>
      <p:grpSpPr>
        <a:xfrm>
          <a:off x="0" y="0"/>
          <a:ext cx="0" cy="0"/>
          <a:chOff x="0" y="0"/>
          <a:chExt cx="0" cy="0"/>
        </a:xfrm>
      </p:grpSpPr>
      <p:sp>
        <p:nvSpPr>
          <p:cNvPr id="311" name="Google Shape;311;g7aed8f8a28_3_419"/>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12" name="Google Shape;312;g7aed8f8a28_3_419"/>
          <p:cNvSpPr txBox="1"/>
          <p:nvPr>
            <p:ph idx="1" type="body"/>
          </p:nvPr>
        </p:nvSpPr>
        <p:spPr>
          <a:xfrm>
            <a:off x="468630" y="1001316"/>
            <a:ext cx="8200415"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313" name="Google Shape;313;g7aed8f8a28_3_419"/>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pic>
        <p:nvPicPr>
          <p:cNvPr id="314" name="Google Shape;314;g7aed8f8a28_3_419"/>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315" name="Google Shape;315;g7aed8f8a28_3_419"/>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16" name="Google Shape;316;g7aed8f8a28_3_419"/>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17" name="Google Shape;317;g7aed8f8a28_3_419"/>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blipFill>
          <a:blip r:embed="rId2">
            <a:alphaModFix/>
          </a:blip>
          <a:stretch>
            <a:fillRect/>
          </a:stretch>
        </a:blipFill>
      </p:bgPr>
    </p:bg>
    <p:spTree>
      <p:nvGrpSpPr>
        <p:cNvPr id="318" name="Shape 318"/>
        <p:cNvGrpSpPr/>
        <p:nvPr/>
      </p:nvGrpSpPr>
      <p:grpSpPr>
        <a:xfrm>
          <a:off x="0" y="0"/>
          <a:ext cx="0" cy="0"/>
          <a:chOff x="0" y="0"/>
          <a:chExt cx="0" cy="0"/>
        </a:xfrm>
      </p:grpSpPr>
      <p:sp>
        <p:nvSpPr>
          <p:cNvPr id="319" name="Google Shape;319;g7aed8f8a28_3_427"/>
          <p:cNvSpPr txBox="1"/>
          <p:nvPr>
            <p:ph type="ctrTitle"/>
          </p:nvPr>
        </p:nvSpPr>
        <p:spPr>
          <a:xfrm>
            <a:off x="628650" y="727472"/>
            <a:ext cx="4400550" cy="17907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Clr>
                <a:schemeClr val="lt1"/>
              </a:buClr>
              <a:buSzPts val="3300"/>
              <a:buFont typeface="Gill Sans"/>
              <a:buNone/>
              <a:defRPr sz="33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20" name="Google Shape;320;g7aed8f8a28_3_427"/>
          <p:cNvSpPr txBox="1"/>
          <p:nvPr>
            <p:ph idx="1" type="subTitle"/>
          </p:nvPr>
        </p:nvSpPr>
        <p:spPr>
          <a:xfrm>
            <a:off x="628650" y="2587228"/>
            <a:ext cx="4400550" cy="628412"/>
          </a:xfrm>
          <a:prstGeom prst="rect">
            <a:avLst/>
          </a:prstGeom>
          <a:noFill/>
          <a:ln>
            <a:noFill/>
          </a:ln>
        </p:spPr>
        <p:txBody>
          <a:bodyPr anchorCtr="0" anchor="ctr" bIns="34275" lIns="68575" spcFirstLastPara="1" rIns="68575" wrap="square" tIns="34275">
            <a:noAutofit/>
          </a:bodyPr>
          <a:lstStyle>
            <a:lvl1pPr lvl="0" algn="l">
              <a:lnSpc>
                <a:spcPct val="100000"/>
              </a:lnSpc>
              <a:spcBef>
                <a:spcPts val="800"/>
              </a:spcBef>
              <a:spcAft>
                <a:spcPts val="0"/>
              </a:spcAft>
              <a:buSzPts val="2100"/>
              <a:buNone/>
              <a:defRPr sz="2100">
                <a:solidFill>
                  <a:schemeClr val="lt1"/>
                </a:solidFill>
                <a:latin typeface="Gill Sans"/>
                <a:ea typeface="Gill Sans"/>
                <a:cs typeface="Gill Sans"/>
                <a:sym typeface="Gill Sans"/>
              </a:defRPr>
            </a:lvl1pPr>
            <a:lvl2pPr lvl="1" algn="ctr">
              <a:lnSpc>
                <a:spcPct val="100000"/>
              </a:lnSpc>
              <a:spcBef>
                <a:spcPts val="400"/>
              </a:spcBef>
              <a:spcAft>
                <a:spcPts val="0"/>
              </a:spcAft>
              <a:buSzPts val="1500"/>
              <a:buNone/>
              <a:defRPr sz="1500"/>
            </a:lvl2pPr>
            <a:lvl3pPr lvl="2" algn="ctr">
              <a:lnSpc>
                <a:spcPct val="100000"/>
              </a:lnSpc>
              <a:spcBef>
                <a:spcPts val="400"/>
              </a:spcBef>
              <a:spcAft>
                <a:spcPts val="0"/>
              </a:spcAft>
              <a:buSzPts val="1400"/>
              <a:buNone/>
              <a:defRPr sz="1400"/>
            </a:lvl3pPr>
            <a:lvl4pPr lvl="3" algn="ctr">
              <a:lnSpc>
                <a:spcPct val="100000"/>
              </a:lnSpc>
              <a:spcBef>
                <a:spcPts val="400"/>
              </a:spcBef>
              <a:spcAft>
                <a:spcPts val="0"/>
              </a:spcAft>
              <a:buSzPts val="1200"/>
              <a:buNone/>
              <a:defRPr sz="1200"/>
            </a:lvl4pPr>
            <a:lvl5pPr lvl="4" algn="ctr">
              <a:lnSpc>
                <a:spcPct val="100000"/>
              </a:lnSpc>
              <a:spcBef>
                <a:spcPts val="400"/>
              </a:spcBef>
              <a:spcAft>
                <a:spcPts val="0"/>
              </a:spcAft>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A picture containing thing&#10;&#10;Description generated with high confidence" id="321" name="Google Shape;321;g7aed8f8a28_3_427"/>
          <p:cNvPicPr preferRelativeResize="0"/>
          <p:nvPr/>
        </p:nvPicPr>
        <p:blipFill rotWithShape="1">
          <a:blip r:embed="rId3">
            <a:alphaModFix/>
          </a:blip>
          <a:srcRect b="0" l="0" r="0" t="0"/>
          <a:stretch/>
        </p:blipFill>
        <p:spPr>
          <a:xfrm>
            <a:off x="628650" y="4376968"/>
            <a:ext cx="3771900" cy="225131"/>
          </a:xfrm>
          <a:prstGeom prst="rect">
            <a:avLst/>
          </a:prstGeom>
          <a:noFill/>
          <a:ln>
            <a:noFill/>
          </a:ln>
        </p:spPr>
      </p:pic>
      <p:sp>
        <p:nvSpPr>
          <p:cNvPr id="322" name="Google Shape;322;g7aed8f8a28_3_427"/>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23" name="Google Shape;323;g7aed8f8a28_3_427"/>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24" name="Google Shape;324;g7aed8f8a28_3_427"/>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25" name="Shape 325"/>
        <p:cNvGrpSpPr/>
        <p:nvPr/>
      </p:nvGrpSpPr>
      <p:grpSpPr>
        <a:xfrm>
          <a:off x="0" y="0"/>
          <a:ext cx="0" cy="0"/>
          <a:chOff x="0" y="0"/>
          <a:chExt cx="0" cy="0"/>
        </a:xfrm>
      </p:grpSpPr>
      <p:sp>
        <p:nvSpPr>
          <p:cNvPr id="326" name="Google Shape;326;g7aed8f8a28_3_434"/>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cxnSp>
        <p:nvCxnSpPr>
          <p:cNvPr id="327" name="Google Shape;327;g7aed8f8a28_3_434"/>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pic>
        <p:nvPicPr>
          <p:cNvPr id="328" name="Google Shape;328;g7aed8f8a28_3_434"/>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329" name="Google Shape;329;g7aed8f8a28_3_434"/>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30" name="Google Shape;330;g7aed8f8a28_3_434"/>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31" name="Google Shape;331;g7aed8f8a28_3_434"/>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Half Width">
  <p:cSld name="Text Half Width">
    <p:spTree>
      <p:nvGrpSpPr>
        <p:cNvPr id="332" name="Shape 332"/>
        <p:cNvGrpSpPr/>
        <p:nvPr/>
      </p:nvGrpSpPr>
      <p:grpSpPr>
        <a:xfrm>
          <a:off x="0" y="0"/>
          <a:ext cx="0" cy="0"/>
          <a:chOff x="0" y="0"/>
          <a:chExt cx="0" cy="0"/>
        </a:xfrm>
      </p:grpSpPr>
      <p:sp>
        <p:nvSpPr>
          <p:cNvPr id="333" name="Google Shape;333;g7aed8f8a28_3_441"/>
          <p:cNvSpPr txBox="1"/>
          <p:nvPr>
            <p:ph type="title"/>
          </p:nvPr>
        </p:nvSpPr>
        <p:spPr>
          <a:xfrm>
            <a:off x="468630" y="273845"/>
            <a:ext cx="8046720" cy="701756"/>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34" name="Google Shape;334;g7aed8f8a28_3_441"/>
          <p:cNvSpPr txBox="1"/>
          <p:nvPr>
            <p:ph idx="1" type="body"/>
          </p:nvPr>
        </p:nvSpPr>
        <p:spPr>
          <a:xfrm>
            <a:off x="468630" y="1001316"/>
            <a:ext cx="3950970"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335" name="Google Shape;335;g7aed8f8a28_3_441"/>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pic>
        <p:nvPicPr>
          <p:cNvPr id="336" name="Google Shape;336;g7aed8f8a28_3_441"/>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337" name="Google Shape;337;g7aed8f8a28_3_441"/>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38" name="Google Shape;338;g7aed8f8a28_3_441"/>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39" name="Google Shape;339;g7aed8f8a28_3_441"/>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White Background">
  <p:cSld name="Text Center Title White Background">
    <p:spTree>
      <p:nvGrpSpPr>
        <p:cNvPr id="340" name="Shape 340"/>
        <p:cNvGrpSpPr/>
        <p:nvPr/>
      </p:nvGrpSpPr>
      <p:grpSpPr>
        <a:xfrm>
          <a:off x="0" y="0"/>
          <a:ext cx="0" cy="0"/>
          <a:chOff x="0" y="0"/>
          <a:chExt cx="0" cy="0"/>
        </a:xfrm>
      </p:grpSpPr>
      <p:sp>
        <p:nvSpPr>
          <p:cNvPr id="341" name="Google Shape;341;g7aed8f8a28_3_449"/>
          <p:cNvSpPr txBox="1"/>
          <p:nvPr>
            <p:ph type="title"/>
          </p:nvPr>
        </p:nvSpPr>
        <p:spPr>
          <a:xfrm>
            <a:off x="628650" y="692944"/>
            <a:ext cx="78867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42" name="Google Shape;342;g7aed8f8a28_3_449"/>
          <p:cNvSpPr txBox="1"/>
          <p:nvPr>
            <p:ph idx="1" type="body"/>
          </p:nvPr>
        </p:nvSpPr>
        <p:spPr>
          <a:xfrm>
            <a:off x="628650" y="1709976"/>
            <a:ext cx="7886700" cy="2328863"/>
          </a:xfrm>
          <a:prstGeom prst="rect">
            <a:avLst/>
          </a:prstGeom>
          <a:noFill/>
          <a:ln>
            <a:noFill/>
          </a:ln>
        </p:spPr>
        <p:txBody>
          <a:bodyPr anchorCtr="0" anchor="t" bIns="34275" lIns="68575" spcFirstLastPara="1" rIns="68575" wrap="square" tIns="34275">
            <a:noAutofit/>
          </a:bodyPr>
          <a:lstStyle>
            <a:lvl1pPr indent="-361950" lvl="0" marL="457200" algn="ctr">
              <a:lnSpc>
                <a:spcPct val="100000"/>
              </a:lnSpc>
              <a:spcBef>
                <a:spcPts val="800"/>
              </a:spcBef>
              <a:spcAft>
                <a:spcPts val="0"/>
              </a:spcAft>
              <a:buSzPts val="2100"/>
              <a:buChar char="›"/>
              <a:defRPr/>
            </a:lvl1pPr>
            <a:lvl2pPr indent="-355600" lvl="1" marL="914400" algn="ctr">
              <a:lnSpc>
                <a:spcPct val="100000"/>
              </a:lnSpc>
              <a:spcBef>
                <a:spcPts val="400"/>
              </a:spcBef>
              <a:spcAft>
                <a:spcPts val="0"/>
              </a:spcAft>
              <a:buSzPts val="2000"/>
              <a:buChar char="›"/>
              <a:defRPr/>
            </a:lvl2pPr>
            <a:lvl3pPr indent="-342900" lvl="2" marL="1371600" algn="ctr">
              <a:lnSpc>
                <a:spcPct val="100000"/>
              </a:lnSpc>
              <a:spcBef>
                <a:spcPts val="400"/>
              </a:spcBef>
              <a:spcAft>
                <a:spcPts val="0"/>
              </a:spcAft>
              <a:buSzPts val="1800"/>
              <a:buChar char="›"/>
              <a:defRPr/>
            </a:lvl3pPr>
            <a:lvl4pPr indent="-336550" lvl="3" marL="1828800" algn="ctr">
              <a:lnSpc>
                <a:spcPct val="100000"/>
              </a:lnSpc>
              <a:spcBef>
                <a:spcPts val="400"/>
              </a:spcBef>
              <a:spcAft>
                <a:spcPts val="0"/>
              </a:spcAft>
              <a:buSzPts val="1700"/>
              <a:buChar char="›"/>
              <a:defRPr/>
            </a:lvl4pPr>
            <a:lvl5pPr indent="-323850" lvl="4" marL="2286000" algn="ctr">
              <a:lnSpc>
                <a:spcPct val="100000"/>
              </a:lnSpc>
              <a:spcBef>
                <a:spcPts val="400"/>
              </a:spcBef>
              <a:spcAft>
                <a:spcPts val="0"/>
              </a:spcAft>
              <a:buSzPts val="15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343" name="Google Shape;343;g7aed8f8a28_3_449"/>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344" name="Google Shape;344;g7aed8f8a28_3_449"/>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45" name="Google Shape;345;g7aed8f8a28_3_449"/>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46" name="Google Shape;346;g7aed8f8a28_3_449"/>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wo Column">
  <p:cSld name="Text Two Column">
    <p:spTree>
      <p:nvGrpSpPr>
        <p:cNvPr id="347" name="Shape 347"/>
        <p:cNvGrpSpPr/>
        <p:nvPr/>
      </p:nvGrpSpPr>
      <p:grpSpPr>
        <a:xfrm>
          <a:off x="0" y="0"/>
          <a:ext cx="0" cy="0"/>
          <a:chOff x="0" y="0"/>
          <a:chExt cx="0" cy="0"/>
        </a:xfrm>
      </p:grpSpPr>
      <p:sp>
        <p:nvSpPr>
          <p:cNvPr id="348" name="Google Shape;348;g7aed8f8a28_3_456"/>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49" name="Google Shape;349;g7aed8f8a28_3_456"/>
          <p:cNvSpPr txBox="1"/>
          <p:nvPr>
            <p:ph idx="1" type="body"/>
          </p:nvPr>
        </p:nvSpPr>
        <p:spPr>
          <a:xfrm>
            <a:off x="468630" y="1001316"/>
            <a:ext cx="3999058"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350" name="Google Shape;350;g7aed8f8a28_3_456"/>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sp>
        <p:nvSpPr>
          <p:cNvPr id="351" name="Google Shape;351;g7aed8f8a28_3_456"/>
          <p:cNvSpPr txBox="1"/>
          <p:nvPr>
            <p:ph idx="2" type="body"/>
          </p:nvPr>
        </p:nvSpPr>
        <p:spPr>
          <a:xfrm>
            <a:off x="4669987" y="1001316"/>
            <a:ext cx="3999058"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352" name="Google Shape;352;g7aed8f8a28_3_456"/>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353" name="Google Shape;353;g7aed8f8a28_3_456"/>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54" name="Google Shape;354;g7aed8f8a28_3_456"/>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55" name="Google Shape;355;g7aed8f8a28_3_456"/>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Image Background">
  <p:cSld name="Text Center Title Image Background">
    <p:spTree>
      <p:nvGrpSpPr>
        <p:cNvPr id="356" name="Shape 356"/>
        <p:cNvGrpSpPr/>
        <p:nvPr/>
      </p:nvGrpSpPr>
      <p:grpSpPr>
        <a:xfrm>
          <a:off x="0" y="0"/>
          <a:ext cx="0" cy="0"/>
          <a:chOff x="0" y="0"/>
          <a:chExt cx="0" cy="0"/>
        </a:xfrm>
      </p:grpSpPr>
      <p:sp>
        <p:nvSpPr>
          <p:cNvPr id="357" name="Google Shape;357;g7aed8f8a28_3_465"/>
          <p:cNvSpPr/>
          <p:nvPr>
            <p:ph idx="2" type="pic"/>
          </p:nvPr>
        </p:nvSpPr>
        <p:spPr>
          <a:xfrm>
            <a:off x="0" y="-6178"/>
            <a:ext cx="9144000" cy="5149679"/>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800"/>
              </a:spcBef>
              <a:spcAft>
                <a:spcPts val="0"/>
              </a:spcAft>
              <a:buClr>
                <a:srgbClr val="168FDF"/>
              </a:buClr>
              <a:buSzPts val="2100"/>
              <a:buFont typeface="Helvetica Neue"/>
              <a:buNone/>
              <a:defRPr b="0" i="0" sz="2100" u="none" cap="none" strike="noStrike">
                <a:solidFill>
                  <a:srgbClr val="2F2F2F"/>
                </a:solidFill>
                <a:latin typeface="Gill Sans"/>
                <a:ea typeface="Gill Sans"/>
                <a:cs typeface="Gill Sans"/>
                <a:sym typeface="Gill Sans"/>
              </a:defRPr>
            </a:lvl1pPr>
            <a:lvl2pPr lvl="1"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lvl="2"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lvl="3"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lvl="4"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358" name="Google Shape;358;g7aed8f8a28_3_465"/>
          <p:cNvSpPr txBox="1"/>
          <p:nvPr>
            <p:ph type="title"/>
          </p:nvPr>
        </p:nvSpPr>
        <p:spPr>
          <a:xfrm>
            <a:off x="628650" y="692944"/>
            <a:ext cx="78867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59" name="Google Shape;359;g7aed8f8a28_3_465"/>
          <p:cNvSpPr txBox="1"/>
          <p:nvPr>
            <p:ph idx="1" type="body"/>
          </p:nvPr>
        </p:nvSpPr>
        <p:spPr>
          <a:xfrm>
            <a:off x="628650" y="1709976"/>
            <a:ext cx="7886700" cy="2328863"/>
          </a:xfrm>
          <a:prstGeom prst="rect">
            <a:avLst/>
          </a:prstGeom>
          <a:noFill/>
          <a:ln>
            <a:noFill/>
          </a:ln>
        </p:spPr>
        <p:txBody>
          <a:bodyPr anchorCtr="0" anchor="t" bIns="34275" lIns="68575" spcFirstLastPara="1" rIns="68575" wrap="square" tIns="34275">
            <a:noAutofit/>
          </a:bodyPr>
          <a:lstStyle>
            <a:lvl1pPr indent="-361950" lvl="0" marL="457200" algn="ctr">
              <a:lnSpc>
                <a:spcPct val="100000"/>
              </a:lnSpc>
              <a:spcBef>
                <a:spcPts val="800"/>
              </a:spcBef>
              <a:spcAft>
                <a:spcPts val="0"/>
              </a:spcAft>
              <a:buSzPts val="2100"/>
              <a:buChar char="›"/>
              <a:defRPr/>
            </a:lvl1pPr>
            <a:lvl2pPr indent="-355600" lvl="1" marL="914400" algn="ctr">
              <a:lnSpc>
                <a:spcPct val="100000"/>
              </a:lnSpc>
              <a:spcBef>
                <a:spcPts val="400"/>
              </a:spcBef>
              <a:spcAft>
                <a:spcPts val="0"/>
              </a:spcAft>
              <a:buSzPts val="2000"/>
              <a:buChar char="›"/>
              <a:defRPr/>
            </a:lvl2pPr>
            <a:lvl3pPr indent="-342900" lvl="2" marL="1371600" algn="ctr">
              <a:lnSpc>
                <a:spcPct val="100000"/>
              </a:lnSpc>
              <a:spcBef>
                <a:spcPts val="400"/>
              </a:spcBef>
              <a:spcAft>
                <a:spcPts val="0"/>
              </a:spcAft>
              <a:buSzPts val="1800"/>
              <a:buChar char="›"/>
              <a:defRPr/>
            </a:lvl3pPr>
            <a:lvl4pPr indent="-336550" lvl="3" marL="1828800" algn="ctr">
              <a:lnSpc>
                <a:spcPct val="100000"/>
              </a:lnSpc>
              <a:spcBef>
                <a:spcPts val="400"/>
              </a:spcBef>
              <a:spcAft>
                <a:spcPts val="0"/>
              </a:spcAft>
              <a:buSzPts val="1700"/>
              <a:buChar char="›"/>
              <a:defRPr/>
            </a:lvl4pPr>
            <a:lvl5pPr indent="-323850" lvl="4" marL="2286000" algn="ctr">
              <a:lnSpc>
                <a:spcPct val="100000"/>
              </a:lnSpc>
              <a:spcBef>
                <a:spcPts val="400"/>
              </a:spcBef>
              <a:spcAft>
                <a:spcPts val="0"/>
              </a:spcAft>
              <a:buSzPts val="15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360" name="Google Shape;360;g7aed8f8a28_3_465"/>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361" name="Google Shape;361;g7aed8f8a28_3_465"/>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62" name="Google Shape;362;g7aed8f8a28_3_465"/>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63" name="Google Shape;363;g7aed8f8a28_3_465"/>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Dark Background">
  <p:cSld name="Text Center Title Dark Background">
    <p:bg>
      <p:bgPr>
        <a:solidFill>
          <a:srgbClr val="00183C"/>
        </a:solidFill>
      </p:bgPr>
    </p:bg>
    <p:spTree>
      <p:nvGrpSpPr>
        <p:cNvPr id="364" name="Shape 364"/>
        <p:cNvGrpSpPr/>
        <p:nvPr/>
      </p:nvGrpSpPr>
      <p:grpSpPr>
        <a:xfrm>
          <a:off x="0" y="0"/>
          <a:ext cx="0" cy="0"/>
          <a:chOff x="0" y="0"/>
          <a:chExt cx="0" cy="0"/>
        </a:xfrm>
      </p:grpSpPr>
      <p:sp>
        <p:nvSpPr>
          <p:cNvPr id="365" name="Google Shape;365;g7aed8f8a28_3_473"/>
          <p:cNvSpPr txBox="1"/>
          <p:nvPr>
            <p:ph type="title"/>
          </p:nvPr>
        </p:nvSpPr>
        <p:spPr>
          <a:xfrm>
            <a:off x="441960" y="692944"/>
            <a:ext cx="82296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66" name="Google Shape;366;g7aed8f8a28_3_473"/>
          <p:cNvSpPr txBox="1"/>
          <p:nvPr>
            <p:ph idx="1" type="body"/>
          </p:nvPr>
        </p:nvSpPr>
        <p:spPr>
          <a:xfrm>
            <a:off x="441960" y="1709976"/>
            <a:ext cx="8229600" cy="2328863"/>
          </a:xfrm>
          <a:prstGeom prst="rect">
            <a:avLst/>
          </a:prstGeom>
          <a:noFill/>
          <a:ln>
            <a:noFill/>
          </a:ln>
        </p:spPr>
        <p:txBody>
          <a:bodyPr anchorCtr="0" anchor="t" bIns="34275" lIns="68575" spcFirstLastPara="1" rIns="68575" wrap="square" tIns="34275">
            <a:noAutofit/>
          </a:bodyPr>
          <a:lstStyle>
            <a:lvl1pPr indent="-361950" lvl="0" marL="457200" algn="ctr">
              <a:lnSpc>
                <a:spcPct val="100000"/>
              </a:lnSpc>
              <a:spcBef>
                <a:spcPts val="800"/>
              </a:spcBef>
              <a:spcAft>
                <a:spcPts val="0"/>
              </a:spcAft>
              <a:buSzPts val="2100"/>
              <a:buChar char="›"/>
              <a:defRPr>
                <a:solidFill>
                  <a:schemeClr val="lt1"/>
                </a:solidFill>
              </a:defRPr>
            </a:lvl1pPr>
            <a:lvl2pPr indent="-355600" lvl="1" marL="914400" algn="ctr">
              <a:lnSpc>
                <a:spcPct val="100000"/>
              </a:lnSpc>
              <a:spcBef>
                <a:spcPts val="400"/>
              </a:spcBef>
              <a:spcAft>
                <a:spcPts val="0"/>
              </a:spcAft>
              <a:buSzPts val="2000"/>
              <a:buChar char="›"/>
              <a:defRPr>
                <a:solidFill>
                  <a:schemeClr val="lt1"/>
                </a:solidFill>
              </a:defRPr>
            </a:lvl2pPr>
            <a:lvl3pPr indent="-342900" lvl="2" marL="1371600" algn="ctr">
              <a:lnSpc>
                <a:spcPct val="100000"/>
              </a:lnSpc>
              <a:spcBef>
                <a:spcPts val="400"/>
              </a:spcBef>
              <a:spcAft>
                <a:spcPts val="0"/>
              </a:spcAft>
              <a:buSzPts val="1800"/>
              <a:buChar char="›"/>
              <a:defRPr>
                <a:solidFill>
                  <a:schemeClr val="lt1"/>
                </a:solidFill>
              </a:defRPr>
            </a:lvl3pPr>
            <a:lvl4pPr indent="-336550" lvl="3" marL="1828800" algn="ctr">
              <a:lnSpc>
                <a:spcPct val="100000"/>
              </a:lnSpc>
              <a:spcBef>
                <a:spcPts val="400"/>
              </a:spcBef>
              <a:spcAft>
                <a:spcPts val="0"/>
              </a:spcAft>
              <a:buSzPts val="1700"/>
              <a:buChar char="›"/>
              <a:defRPr>
                <a:solidFill>
                  <a:schemeClr val="lt1"/>
                </a:solidFill>
              </a:defRPr>
            </a:lvl4pPr>
            <a:lvl5pPr indent="-323850" lvl="4" marL="2286000" algn="ctr">
              <a:lnSpc>
                <a:spcPct val="100000"/>
              </a:lnSpc>
              <a:spcBef>
                <a:spcPts val="400"/>
              </a:spcBef>
              <a:spcAft>
                <a:spcPts val="0"/>
              </a:spcAft>
              <a:buSzPts val="1500"/>
              <a:buChar char="›"/>
              <a:defRPr>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367" name="Google Shape;367;g7aed8f8a28_3_473"/>
          <p:cNvPicPr preferRelativeResize="0"/>
          <p:nvPr/>
        </p:nvPicPr>
        <p:blipFill rotWithShape="1">
          <a:blip r:embed="rId2">
            <a:alphaModFix/>
          </a:blip>
          <a:srcRect b="0" l="0" r="0" t="0"/>
          <a:stretch/>
        </p:blipFill>
        <p:spPr>
          <a:xfrm>
            <a:off x="3555434" y="4336513"/>
            <a:ext cx="2033132" cy="121351"/>
          </a:xfrm>
          <a:prstGeom prst="rect">
            <a:avLst/>
          </a:prstGeom>
          <a:noFill/>
          <a:ln>
            <a:noFill/>
          </a:ln>
        </p:spPr>
      </p:pic>
      <p:sp>
        <p:nvSpPr>
          <p:cNvPr id="368" name="Google Shape;368;g7aed8f8a28_3_473"/>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69" name="Google Shape;369;g7aed8f8a28_3_473"/>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70" name="Google Shape;370;g7aed8f8a28_3_473"/>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Dark">
  <p:cSld name="Transition Dark">
    <p:bg>
      <p:bgPr>
        <a:solidFill>
          <a:srgbClr val="00183C"/>
        </a:solidFill>
      </p:bgPr>
    </p:bg>
    <p:spTree>
      <p:nvGrpSpPr>
        <p:cNvPr id="371" name="Shape 371"/>
        <p:cNvGrpSpPr/>
        <p:nvPr/>
      </p:nvGrpSpPr>
      <p:grpSpPr>
        <a:xfrm>
          <a:off x="0" y="0"/>
          <a:ext cx="0" cy="0"/>
          <a:chOff x="0" y="0"/>
          <a:chExt cx="0" cy="0"/>
        </a:xfrm>
      </p:grpSpPr>
      <p:sp>
        <p:nvSpPr>
          <p:cNvPr id="372" name="Google Shape;372;g7aed8f8a28_3_480"/>
          <p:cNvSpPr txBox="1"/>
          <p:nvPr>
            <p:ph type="title"/>
          </p:nvPr>
        </p:nvSpPr>
        <p:spPr>
          <a:xfrm>
            <a:off x="457200" y="1835944"/>
            <a:ext cx="82296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373" name="Google Shape;373;g7aed8f8a28_3_480"/>
          <p:cNvPicPr preferRelativeResize="0"/>
          <p:nvPr/>
        </p:nvPicPr>
        <p:blipFill rotWithShape="1">
          <a:blip r:embed="rId2">
            <a:alphaModFix/>
          </a:blip>
          <a:srcRect b="0" l="0" r="0" t="0"/>
          <a:stretch/>
        </p:blipFill>
        <p:spPr>
          <a:xfrm>
            <a:off x="3555434" y="4336513"/>
            <a:ext cx="2033132" cy="121351"/>
          </a:xfrm>
          <a:prstGeom prst="rect">
            <a:avLst/>
          </a:prstGeom>
          <a:noFill/>
          <a:ln>
            <a:noFill/>
          </a:ln>
        </p:spPr>
      </p:pic>
      <p:sp>
        <p:nvSpPr>
          <p:cNvPr id="374" name="Google Shape;374;g7aed8f8a28_3_480"/>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75" name="Google Shape;375;g7aed8f8a28_3_480"/>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76" name="Google Shape;376;g7aed8f8a28_3_480"/>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1">
  <p:cSld name="Text Full Width 1">
    <p:bg>
      <p:bgPr>
        <a:solidFill>
          <a:schemeClr val="lt1"/>
        </a:solidFill>
      </p:bgPr>
    </p:bg>
    <p:spTree>
      <p:nvGrpSpPr>
        <p:cNvPr id="38" name="Shape 38"/>
        <p:cNvGrpSpPr/>
        <p:nvPr/>
      </p:nvGrpSpPr>
      <p:grpSpPr>
        <a:xfrm>
          <a:off x="0" y="0"/>
          <a:ext cx="0" cy="0"/>
          <a:chOff x="0" y="0"/>
          <a:chExt cx="0" cy="0"/>
        </a:xfrm>
      </p:grpSpPr>
      <p:sp>
        <p:nvSpPr>
          <p:cNvPr id="39" name="Google Shape;39;p52"/>
          <p:cNvSpPr txBox="1"/>
          <p:nvPr>
            <p:ph type="title"/>
          </p:nvPr>
        </p:nvSpPr>
        <p:spPr>
          <a:xfrm>
            <a:off x="468630" y="273845"/>
            <a:ext cx="8200350" cy="701775"/>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0" name="Google Shape;40;p52"/>
          <p:cNvSpPr txBox="1"/>
          <p:nvPr>
            <p:ph idx="1" type="body"/>
          </p:nvPr>
        </p:nvSpPr>
        <p:spPr>
          <a:xfrm>
            <a:off x="468630" y="1001316"/>
            <a:ext cx="8200350" cy="3263400"/>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1" name="Google Shape;41;p52"/>
          <p:cNvSpPr txBox="1"/>
          <p:nvPr>
            <p:ph idx="12" type="sldNum"/>
          </p:nvPr>
        </p:nvSpPr>
        <p:spPr>
          <a:xfrm>
            <a:off x="8868254" y="4937760"/>
            <a:ext cx="275850" cy="20565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Light">
  <p:cSld name="Transition Light">
    <p:spTree>
      <p:nvGrpSpPr>
        <p:cNvPr id="377" name="Shape 377"/>
        <p:cNvGrpSpPr/>
        <p:nvPr/>
      </p:nvGrpSpPr>
      <p:grpSpPr>
        <a:xfrm>
          <a:off x="0" y="0"/>
          <a:ext cx="0" cy="0"/>
          <a:chOff x="0" y="0"/>
          <a:chExt cx="0" cy="0"/>
        </a:xfrm>
      </p:grpSpPr>
      <p:sp>
        <p:nvSpPr>
          <p:cNvPr id="378" name="Google Shape;378;g7aed8f8a28_3_486"/>
          <p:cNvSpPr txBox="1"/>
          <p:nvPr>
            <p:ph type="title"/>
          </p:nvPr>
        </p:nvSpPr>
        <p:spPr>
          <a:xfrm>
            <a:off x="457200" y="1835944"/>
            <a:ext cx="8229600" cy="994172"/>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379" name="Google Shape;379;g7aed8f8a28_3_486"/>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380" name="Google Shape;380;g7aed8f8a28_3_486"/>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81" name="Google Shape;381;g7aed8f8a28_3_486"/>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82" name="Google Shape;382;g7aed8f8a28_3_486"/>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p:cSld name="Image Left">
    <p:spTree>
      <p:nvGrpSpPr>
        <p:cNvPr id="383" name="Shape 383"/>
        <p:cNvGrpSpPr/>
        <p:nvPr/>
      </p:nvGrpSpPr>
      <p:grpSpPr>
        <a:xfrm>
          <a:off x="0" y="0"/>
          <a:ext cx="0" cy="0"/>
          <a:chOff x="0" y="0"/>
          <a:chExt cx="0" cy="0"/>
        </a:xfrm>
      </p:grpSpPr>
      <p:sp>
        <p:nvSpPr>
          <p:cNvPr id="384" name="Google Shape;384;g7aed8f8a28_3_492"/>
          <p:cNvSpPr/>
          <p:nvPr>
            <p:ph idx="2" type="pic"/>
          </p:nvPr>
        </p:nvSpPr>
        <p:spPr>
          <a:xfrm>
            <a:off x="0" y="0"/>
            <a:ext cx="9144000" cy="5143500"/>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800"/>
              </a:spcBef>
              <a:spcAft>
                <a:spcPts val="0"/>
              </a:spcAft>
              <a:buClr>
                <a:srgbClr val="168FDF"/>
              </a:buClr>
              <a:buSzPts val="2100"/>
              <a:buFont typeface="Helvetica Neue"/>
              <a:buNone/>
              <a:defRPr b="0" i="0" sz="2100" u="none" cap="none" strike="noStrike">
                <a:solidFill>
                  <a:srgbClr val="2F2F2F"/>
                </a:solidFill>
                <a:latin typeface="Gill Sans"/>
                <a:ea typeface="Gill Sans"/>
                <a:cs typeface="Gill Sans"/>
                <a:sym typeface="Gill Sans"/>
              </a:defRPr>
            </a:lvl1pPr>
            <a:lvl2pPr lvl="1"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lvl="2"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lvl="3"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lvl="4"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385" name="Google Shape;385;g7aed8f8a28_3_492"/>
          <p:cNvSpPr txBox="1"/>
          <p:nvPr>
            <p:ph idx="1" type="body"/>
          </p:nvPr>
        </p:nvSpPr>
        <p:spPr>
          <a:xfrm>
            <a:off x="5781675" y="0"/>
            <a:ext cx="3362325" cy="5143500"/>
          </a:xfrm>
          <a:prstGeom prst="rect">
            <a:avLst/>
          </a:prstGeom>
          <a:solidFill>
            <a:srgbClr val="00183C">
              <a:alpha val="94117"/>
            </a:srgbClr>
          </a:solidFill>
          <a:ln>
            <a:noFill/>
          </a:ln>
        </p:spPr>
        <p:txBody>
          <a:bodyPr anchorCtr="0" anchor="t" bIns="342900" lIns="342900" spcFirstLastPara="1" rIns="171450" wrap="square" tIns="342900">
            <a:noAutofit/>
          </a:bodyPr>
          <a:lstStyle>
            <a:lvl1pPr indent="-361950" lvl="0" marL="457200" algn="l">
              <a:lnSpc>
                <a:spcPct val="100000"/>
              </a:lnSpc>
              <a:spcBef>
                <a:spcPts val="800"/>
              </a:spcBef>
              <a:spcAft>
                <a:spcPts val="0"/>
              </a:spcAft>
              <a:buSzPts val="2100"/>
              <a:buChar char="›"/>
              <a:defRPr>
                <a:solidFill>
                  <a:schemeClr val="lt1"/>
                </a:solidFill>
              </a:defRPr>
            </a:lvl1pPr>
            <a:lvl2pPr indent="-355600" lvl="1" marL="914400" algn="l">
              <a:lnSpc>
                <a:spcPct val="100000"/>
              </a:lnSpc>
              <a:spcBef>
                <a:spcPts val="400"/>
              </a:spcBef>
              <a:spcAft>
                <a:spcPts val="0"/>
              </a:spcAft>
              <a:buSzPts val="2000"/>
              <a:buChar char="›"/>
              <a:defRPr>
                <a:solidFill>
                  <a:schemeClr val="lt1"/>
                </a:solidFill>
              </a:defRPr>
            </a:lvl2pPr>
            <a:lvl3pPr indent="-342900" lvl="2" marL="1371600" algn="l">
              <a:lnSpc>
                <a:spcPct val="100000"/>
              </a:lnSpc>
              <a:spcBef>
                <a:spcPts val="400"/>
              </a:spcBef>
              <a:spcAft>
                <a:spcPts val="0"/>
              </a:spcAft>
              <a:buSzPts val="1800"/>
              <a:buChar char="›"/>
              <a:defRPr>
                <a:solidFill>
                  <a:schemeClr val="lt1"/>
                </a:solidFill>
              </a:defRPr>
            </a:lvl3pPr>
            <a:lvl4pPr indent="-336550" lvl="3" marL="1828800" algn="l">
              <a:lnSpc>
                <a:spcPct val="100000"/>
              </a:lnSpc>
              <a:spcBef>
                <a:spcPts val="400"/>
              </a:spcBef>
              <a:spcAft>
                <a:spcPts val="0"/>
              </a:spcAft>
              <a:buSzPts val="1700"/>
              <a:buChar char="›"/>
              <a:defRPr>
                <a:solidFill>
                  <a:schemeClr val="lt1"/>
                </a:solidFill>
              </a:defRPr>
            </a:lvl4pPr>
            <a:lvl5pPr indent="-323850" lvl="4" marL="2286000" algn="l">
              <a:lnSpc>
                <a:spcPct val="100000"/>
              </a:lnSpc>
              <a:spcBef>
                <a:spcPts val="400"/>
              </a:spcBef>
              <a:spcAft>
                <a:spcPts val="0"/>
              </a:spcAft>
              <a:buSzPts val="1500"/>
              <a:buChar char="›"/>
              <a:defRPr>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86" name="Google Shape;386;g7aed8f8a28_3_492"/>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87" name="Google Shape;387;g7aed8f8a28_3_492"/>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88" name="Google Shape;388;g7aed8f8a28_3_492"/>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Right">
  <p:cSld name="Image Right">
    <p:spTree>
      <p:nvGrpSpPr>
        <p:cNvPr id="389" name="Shape 389"/>
        <p:cNvGrpSpPr/>
        <p:nvPr/>
      </p:nvGrpSpPr>
      <p:grpSpPr>
        <a:xfrm>
          <a:off x="0" y="0"/>
          <a:ext cx="0" cy="0"/>
          <a:chOff x="0" y="0"/>
          <a:chExt cx="0" cy="0"/>
        </a:xfrm>
      </p:grpSpPr>
      <p:sp>
        <p:nvSpPr>
          <p:cNvPr id="390" name="Google Shape;390;g7aed8f8a28_3_498"/>
          <p:cNvSpPr/>
          <p:nvPr>
            <p:ph idx="2" type="pic"/>
          </p:nvPr>
        </p:nvSpPr>
        <p:spPr>
          <a:xfrm>
            <a:off x="0" y="0"/>
            <a:ext cx="9144000" cy="5143500"/>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800"/>
              </a:spcBef>
              <a:spcAft>
                <a:spcPts val="0"/>
              </a:spcAft>
              <a:buClr>
                <a:srgbClr val="168FDF"/>
              </a:buClr>
              <a:buSzPts val="2100"/>
              <a:buFont typeface="Helvetica Neue"/>
              <a:buNone/>
              <a:defRPr b="0" i="0" sz="2100" u="none" cap="none" strike="noStrike">
                <a:solidFill>
                  <a:srgbClr val="2F2F2F"/>
                </a:solidFill>
                <a:latin typeface="Gill Sans"/>
                <a:ea typeface="Gill Sans"/>
                <a:cs typeface="Gill Sans"/>
                <a:sym typeface="Gill Sans"/>
              </a:defRPr>
            </a:lvl1pPr>
            <a:lvl2pPr lvl="1"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lvl="2"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lvl="3"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lvl="4"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391" name="Google Shape;391;g7aed8f8a28_3_498"/>
          <p:cNvSpPr txBox="1"/>
          <p:nvPr>
            <p:ph idx="1" type="body"/>
          </p:nvPr>
        </p:nvSpPr>
        <p:spPr>
          <a:xfrm>
            <a:off x="0" y="0"/>
            <a:ext cx="3362325" cy="5143500"/>
          </a:xfrm>
          <a:prstGeom prst="rect">
            <a:avLst/>
          </a:prstGeom>
          <a:solidFill>
            <a:srgbClr val="00183C">
              <a:alpha val="94117"/>
            </a:srgbClr>
          </a:solidFill>
          <a:ln>
            <a:noFill/>
          </a:ln>
        </p:spPr>
        <p:txBody>
          <a:bodyPr anchorCtr="0" anchor="t" bIns="342900" lIns="342900" spcFirstLastPara="1" rIns="171450" wrap="square" tIns="342900">
            <a:noAutofit/>
          </a:bodyPr>
          <a:lstStyle>
            <a:lvl1pPr indent="-361950" lvl="0" marL="457200" algn="l">
              <a:lnSpc>
                <a:spcPct val="100000"/>
              </a:lnSpc>
              <a:spcBef>
                <a:spcPts val="800"/>
              </a:spcBef>
              <a:spcAft>
                <a:spcPts val="0"/>
              </a:spcAft>
              <a:buSzPts val="2100"/>
              <a:buChar char="›"/>
              <a:defRPr>
                <a:solidFill>
                  <a:schemeClr val="lt1"/>
                </a:solidFill>
              </a:defRPr>
            </a:lvl1pPr>
            <a:lvl2pPr indent="-355600" lvl="1" marL="914400" algn="l">
              <a:lnSpc>
                <a:spcPct val="100000"/>
              </a:lnSpc>
              <a:spcBef>
                <a:spcPts val="400"/>
              </a:spcBef>
              <a:spcAft>
                <a:spcPts val="0"/>
              </a:spcAft>
              <a:buSzPts val="2000"/>
              <a:buChar char="›"/>
              <a:defRPr>
                <a:solidFill>
                  <a:schemeClr val="lt1"/>
                </a:solidFill>
              </a:defRPr>
            </a:lvl2pPr>
            <a:lvl3pPr indent="-342900" lvl="2" marL="1371600" algn="l">
              <a:lnSpc>
                <a:spcPct val="100000"/>
              </a:lnSpc>
              <a:spcBef>
                <a:spcPts val="400"/>
              </a:spcBef>
              <a:spcAft>
                <a:spcPts val="0"/>
              </a:spcAft>
              <a:buSzPts val="1800"/>
              <a:buChar char="›"/>
              <a:defRPr>
                <a:solidFill>
                  <a:schemeClr val="lt1"/>
                </a:solidFill>
              </a:defRPr>
            </a:lvl3pPr>
            <a:lvl4pPr indent="-336550" lvl="3" marL="1828800" algn="l">
              <a:lnSpc>
                <a:spcPct val="100000"/>
              </a:lnSpc>
              <a:spcBef>
                <a:spcPts val="400"/>
              </a:spcBef>
              <a:spcAft>
                <a:spcPts val="0"/>
              </a:spcAft>
              <a:buSzPts val="1700"/>
              <a:buChar char="›"/>
              <a:defRPr>
                <a:solidFill>
                  <a:schemeClr val="lt1"/>
                </a:solidFill>
              </a:defRPr>
            </a:lvl4pPr>
            <a:lvl5pPr indent="-323850" lvl="4" marL="2286000" algn="l">
              <a:lnSpc>
                <a:spcPct val="100000"/>
              </a:lnSpc>
              <a:spcBef>
                <a:spcPts val="400"/>
              </a:spcBef>
              <a:spcAft>
                <a:spcPts val="0"/>
              </a:spcAft>
              <a:buSzPts val="1500"/>
              <a:buChar char="›"/>
              <a:defRPr>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92" name="Google Shape;392;g7aed8f8a28_3_498"/>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93" name="Google Shape;393;g7aed8f8a28_3_498"/>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94" name="Google Shape;394;g7aed8f8a28_3_498"/>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395" name="Shape 395"/>
        <p:cNvGrpSpPr/>
        <p:nvPr/>
      </p:nvGrpSpPr>
      <p:grpSpPr>
        <a:xfrm>
          <a:off x="0" y="0"/>
          <a:ext cx="0" cy="0"/>
          <a:chOff x="0" y="0"/>
          <a:chExt cx="0" cy="0"/>
        </a:xfrm>
      </p:grpSpPr>
      <p:sp>
        <p:nvSpPr>
          <p:cNvPr id="396" name="Google Shape;396;g7aed8f8a28_3_504"/>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97" name="Google Shape;397;g7aed8f8a28_3_504"/>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98" name="Google Shape;398;g7aed8f8a28_3_504"/>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Dark Background">
  <p:cSld name="Text Full Width Dark Background">
    <p:bg>
      <p:bgPr>
        <a:solidFill>
          <a:srgbClr val="00183C"/>
        </a:solidFill>
      </p:bgPr>
    </p:bg>
    <p:spTree>
      <p:nvGrpSpPr>
        <p:cNvPr id="399" name="Shape 399"/>
        <p:cNvGrpSpPr/>
        <p:nvPr/>
      </p:nvGrpSpPr>
      <p:grpSpPr>
        <a:xfrm>
          <a:off x="0" y="0"/>
          <a:ext cx="0" cy="0"/>
          <a:chOff x="0" y="0"/>
          <a:chExt cx="0" cy="0"/>
        </a:xfrm>
      </p:grpSpPr>
      <p:pic>
        <p:nvPicPr>
          <p:cNvPr id="400" name="Google Shape;400;g7aed8f8a28_3_508"/>
          <p:cNvPicPr preferRelativeResize="0"/>
          <p:nvPr/>
        </p:nvPicPr>
        <p:blipFill rotWithShape="1">
          <a:blip r:embed="rId2">
            <a:alphaModFix/>
          </a:blip>
          <a:srcRect b="0" l="0" r="0" t="0"/>
          <a:stretch/>
        </p:blipFill>
        <p:spPr>
          <a:xfrm>
            <a:off x="468630" y="4721498"/>
            <a:ext cx="2019814" cy="120556"/>
          </a:xfrm>
          <a:prstGeom prst="rect">
            <a:avLst/>
          </a:prstGeom>
          <a:noFill/>
          <a:ln>
            <a:noFill/>
          </a:ln>
        </p:spPr>
      </p:pic>
      <p:sp>
        <p:nvSpPr>
          <p:cNvPr id="401" name="Google Shape;401;g7aed8f8a28_3_508"/>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02" name="Google Shape;402;g7aed8f8a28_3_508"/>
          <p:cNvSpPr txBox="1"/>
          <p:nvPr>
            <p:ph idx="1" type="body"/>
          </p:nvPr>
        </p:nvSpPr>
        <p:spPr>
          <a:xfrm>
            <a:off x="468630" y="1001316"/>
            <a:ext cx="8200415" cy="3263504"/>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SzPts val="2100"/>
              <a:buChar char="›"/>
              <a:defRPr sz="2100">
                <a:solidFill>
                  <a:schemeClr val="lt1"/>
                </a:solidFill>
              </a:defRPr>
            </a:lvl1pPr>
            <a:lvl2pPr indent="-355600" lvl="1" marL="914400" algn="l">
              <a:lnSpc>
                <a:spcPct val="100000"/>
              </a:lnSpc>
              <a:spcBef>
                <a:spcPts val="400"/>
              </a:spcBef>
              <a:spcAft>
                <a:spcPts val="0"/>
              </a:spcAft>
              <a:buSzPts val="2000"/>
              <a:buChar char="›"/>
              <a:defRPr sz="2000">
                <a:solidFill>
                  <a:schemeClr val="lt1"/>
                </a:solidFill>
              </a:defRPr>
            </a:lvl2pPr>
            <a:lvl3pPr indent="-342900" lvl="2" marL="1371600" algn="l">
              <a:lnSpc>
                <a:spcPct val="100000"/>
              </a:lnSpc>
              <a:spcBef>
                <a:spcPts val="400"/>
              </a:spcBef>
              <a:spcAft>
                <a:spcPts val="0"/>
              </a:spcAft>
              <a:buSzPts val="1800"/>
              <a:buChar char="›"/>
              <a:defRPr sz="1800">
                <a:solidFill>
                  <a:schemeClr val="lt1"/>
                </a:solidFill>
              </a:defRPr>
            </a:lvl3pPr>
            <a:lvl4pPr indent="-336550" lvl="3" marL="1828800" algn="l">
              <a:lnSpc>
                <a:spcPct val="100000"/>
              </a:lnSpc>
              <a:spcBef>
                <a:spcPts val="400"/>
              </a:spcBef>
              <a:spcAft>
                <a:spcPts val="0"/>
              </a:spcAft>
              <a:buSzPts val="1700"/>
              <a:buChar char="›"/>
              <a:defRPr sz="1700">
                <a:solidFill>
                  <a:schemeClr val="lt1"/>
                </a:solidFill>
              </a:defRPr>
            </a:lvl4pPr>
            <a:lvl5pPr indent="-323850" lvl="4" marL="2286000" algn="l">
              <a:lnSpc>
                <a:spcPct val="100000"/>
              </a:lnSpc>
              <a:spcBef>
                <a:spcPts val="400"/>
              </a:spcBef>
              <a:spcAft>
                <a:spcPts val="0"/>
              </a:spcAft>
              <a:buSzPts val="1500"/>
              <a:buChar char="›"/>
              <a:defRPr sz="1500">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403" name="Google Shape;403;g7aed8f8a28_3_508"/>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sp>
        <p:nvSpPr>
          <p:cNvPr id="404" name="Google Shape;404;g7aed8f8a28_3_508"/>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05" name="Google Shape;405;g7aed8f8a28_3_508"/>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06" name="Google Shape;406;g7aed8f8a28_3_508"/>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dir="r"/>
  </p:transition>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407" name="Shape 407"/>
        <p:cNvGrpSpPr/>
        <p:nvPr/>
      </p:nvGrpSpPr>
      <p:grpSpPr>
        <a:xfrm>
          <a:off x="0" y="0"/>
          <a:ext cx="0" cy="0"/>
          <a:chOff x="0" y="0"/>
          <a:chExt cx="0" cy="0"/>
        </a:xfrm>
      </p:grpSpPr>
      <p:sp>
        <p:nvSpPr>
          <p:cNvPr id="408" name="Google Shape;408;g7aed8f8a28_3_516"/>
          <p:cNvSpPr txBox="1"/>
          <p:nvPr>
            <p:ph type="title"/>
          </p:nvPr>
        </p:nvSpPr>
        <p:spPr>
          <a:xfrm>
            <a:off x="628650" y="510266"/>
            <a:ext cx="6066618" cy="502534"/>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373839"/>
              </a:buClr>
              <a:buSzPts val="2700"/>
              <a:buFont typeface="Arial"/>
              <a:buNone/>
              <a:defRPr b="1" sz="2700">
                <a:solidFill>
                  <a:srgbClr val="373839"/>
                </a:solidFill>
                <a:latin typeface="Arial"/>
                <a:ea typeface="Arial"/>
                <a:cs typeface="Arial"/>
                <a:sym typeface="Aria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09" name="Google Shape;409;g7aed8f8a28_3_516"/>
          <p:cNvSpPr txBox="1"/>
          <p:nvPr>
            <p:ph idx="1" type="body"/>
          </p:nvPr>
        </p:nvSpPr>
        <p:spPr>
          <a:xfrm>
            <a:off x="621506" y="1168254"/>
            <a:ext cx="7879556" cy="3492861"/>
          </a:xfrm>
          <a:prstGeom prst="rect">
            <a:avLst/>
          </a:prstGeom>
          <a:noFill/>
          <a:ln>
            <a:noFill/>
          </a:ln>
        </p:spPr>
        <p:txBody>
          <a:bodyPr anchorCtr="0" anchor="t" bIns="34275" lIns="68575" spcFirstLastPara="1" rIns="68575" wrap="square" tIns="34275">
            <a:noAutofit/>
          </a:bodyPr>
          <a:lstStyle>
            <a:lvl1pPr indent="-361950" lvl="0" marL="457200" algn="l">
              <a:lnSpc>
                <a:spcPct val="100000"/>
              </a:lnSpc>
              <a:spcBef>
                <a:spcPts val="800"/>
              </a:spcBef>
              <a:spcAft>
                <a:spcPts val="0"/>
              </a:spcAft>
              <a:buClr>
                <a:srgbClr val="7FBBC0"/>
              </a:buClr>
              <a:buSzPts val="2100"/>
              <a:buChar char="›"/>
              <a:defRPr>
                <a:solidFill>
                  <a:srgbClr val="373839"/>
                </a:solidFill>
                <a:latin typeface="Arial"/>
                <a:ea typeface="Arial"/>
                <a:cs typeface="Arial"/>
                <a:sym typeface="Arial"/>
              </a:defRPr>
            </a:lvl1pPr>
            <a:lvl2pPr indent="-355600" lvl="1" marL="914400" algn="l">
              <a:lnSpc>
                <a:spcPct val="100000"/>
              </a:lnSpc>
              <a:spcBef>
                <a:spcPts val="400"/>
              </a:spcBef>
              <a:spcAft>
                <a:spcPts val="0"/>
              </a:spcAft>
              <a:buClr>
                <a:srgbClr val="7FBBC0"/>
              </a:buClr>
              <a:buSzPts val="2000"/>
              <a:buChar char="›"/>
              <a:defRPr>
                <a:solidFill>
                  <a:srgbClr val="373839"/>
                </a:solidFill>
                <a:latin typeface="Arial"/>
                <a:ea typeface="Arial"/>
                <a:cs typeface="Arial"/>
                <a:sym typeface="Arial"/>
              </a:defRPr>
            </a:lvl2pPr>
            <a:lvl3pPr indent="-342900" lvl="2" marL="1371600" algn="l">
              <a:lnSpc>
                <a:spcPct val="100000"/>
              </a:lnSpc>
              <a:spcBef>
                <a:spcPts val="400"/>
              </a:spcBef>
              <a:spcAft>
                <a:spcPts val="0"/>
              </a:spcAft>
              <a:buClr>
                <a:srgbClr val="7FBBC0"/>
              </a:buClr>
              <a:buSzPts val="1800"/>
              <a:buChar char="›"/>
              <a:defRPr>
                <a:solidFill>
                  <a:srgbClr val="373839"/>
                </a:solidFill>
                <a:latin typeface="Arial"/>
                <a:ea typeface="Arial"/>
                <a:cs typeface="Arial"/>
                <a:sym typeface="Arial"/>
              </a:defRPr>
            </a:lvl3pPr>
            <a:lvl4pPr indent="-336550" lvl="3" marL="1828800" algn="l">
              <a:lnSpc>
                <a:spcPct val="100000"/>
              </a:lnSpc>
              <a:spcBef>
                <a:spcPts val="400"/>
              </a:spcBef>
              <a:spcAft>
                <a:spcPts val="0"/>
              </a:spcAft>
              <a:buClr>
                <a:srgbClr val="7FBBC0"/>
              </a:buClr>
              <a:buSzPts val="1700"/>
              <a:buChar char="›"/>
              <a:defRPr>
                <a:solidFill>
                  <a:srgbClr val="373839"/>
                </a:solidFill>
                <a:latin typeface="Arial"/>
                <a:ea typeface="Arial"/>
                <a:cs typeface="Arial"/>
                <a:sym typeface="Arial"/>
              </a:defRPr>
            </a:lvl4pPr>
            <a:lvl5pPr indent="-323850" lvl="4" marL="2286000" algn="l">
              <a:lnSpc>
                <a:spcPct val="100000"/>
              </a:lnSpc>
              <a:spcBef>
                <a:spcPts val="400"/>
              </a:spcBef>
              <a:spcAft>
                <a:spcPts val="0"/>
              </a:spcAft>
              <a:buClr>
                <a:srgbClr val="7FBBC0"/>
              </a:buClr>
              <a:buSzPts val="1500"/>
              <a:buChar char="›"/>
              <a:defRPr>
                <a:solidFill>
                  <a:srgbClr val="373839"/>
                </a:solidFill>
                <a:latin typeface="Arial"/>
                <a:ea typeface="Arial"/>
                <a:cs typeface="Arial"/>
                <a:sym typeface="Aria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p:cSld name="1_Text Full Width">
    <p:spTree>
      <p:nvGrpSpPr>
        <p:cNvPr id="416" name="Shape 416"/>
        <p:cNvGrpSpPr/>
        <p:nvPr/>
      </p:nvGrpSpPr>
      <p:grpSpPr>
        <a:xfrm>
          <a:off x="0" y="0"/>
          <a:ext cx="0" cy="0"/>
          <a:chOff x="0" y="0"/>
          <a:chExt cx="0" cy="0"/>
        </a:xfrm>
      </p:grpSpPr>
      <p:sp>
        <p:nvSpPr>
          <p:cNvPr id="417" name="Google Shape;417;g7aed8f8a28_3_594"/>
          <p:cNvSpPr txBox="1"/>
          <p:nvPr>
            <p:ph type="title"/>
          </p:nvPr>
        </p:nvSpPr>
        <p:spPr>
          <a:xfrm>
            <a:off x="468631" y="273845"/>
            <a:ext cx="8200415" cy="701756"/>
          </a:xfrm>
          <a:prstGeom prst="rect">
            <a:avLst/>
          </a:prstGeom>
          <a:noFill/>
          <a:ln>
            <a:noFill/>
          </a:ln>
        </p:spPr>
        <p:txBody>
          <a:bodyPr anchorCtr="0" anchor="ctr" bIns="25700" lIns="51425" spcFirstLastPara="1" rIns="51425" wrap="square" tIns="25700">
            <a:noAutofit/>
          </a:bodyPr>
          <a:lstStyle>
            <a:lvl1pPr lvl="0" algn="l">
              <a:lnSpc>
                <a:spcPct val="90000"/>
              </a:lnSpc>
              <a:spcBef>
                <a:spcPts val="0"/>
              </a:spcBef>
              <a:spcAft>
                <a:spcPts val="0"/>
              </a:spcAft>
              <a:buClr>
                <a:srgbClr val="168FDF"/>
              </a:buClr>
              <a:buSzPts val="2000"/>
              <a:buFont typeface="Gill Sans"/>
              <a:buNone/>
              <a:defRPr>
                <a:solidFill>
                  <a:srgbClr val="168FDF"/>
                </a:solidFill>
              </a:defRPr>
            </a:lvl1pPr>
            <a:lvl2pPr lvl="1" algn="l">
              <a:lnSpc>
                <a:spcPct val="100000"/>
              </a:lnSpc>
              <a:spcBef>
                <a:spcPts val="0"/>
              </a:spcBef>
              <a:spcAft>
                <a:spcPts val="0"/>
              </a:spcAft>
              <a:buSzPts val="800"/>
              <a:buNone/>
              <a:defRPr/>
            </a:lvl2pPr>
            <a:lvl3pPr lvl="2" algn="l">
              <a:lnSpc>
                <a:spcPct val="100000"/>
              </a:lnSpc>
              <a:spcBef>
                <a:spcPts val="0"/>
              </a:spcBef>
              <a:spcAft>
                <a:spcPts val="0"/>
              </a:spcAft>
              <a:buSzPts val="800"/>
              <a:buNone/>
              <a:defRPr/>
            </a:lvl3pPr>
            <a:lvl4pPr lvl="3" algn="l">
              <a:lnSpc>
                <a:spcPct val="100000"/>
              </a:lnSpc>
              <a:spcBef>
                <a:spcPts val="0"/>
              </a:spcBef>
              <a:spcAft>
                <a:spcPts val="0"/>
              </a:spcAft>
              <a:buSzPts val="800"/>
              <a:buNone/>
              <a:defRPr/>
            </a:lvl4pPr>
            <a:lvl5pPr lvl="4" algn="l">
              <a:lnSpc>
                <a:spcPct val="100000"/>
              </a:lnSpc>
              <a:spcBef>
                <a:spcPts val="0"/>
              </a:spcBef>
              <a:spcAft>
                <a:spcPts val="0"/>
              </a:spcAft>
              <a:buSzPts val="800"/>
              <a:buNone/>
              <a:defRPr/>
            </a:lvl5pPr>
            <a:lvl6pPr lvl="5" algn="l">
              <a:lnSpc>
                <a:spcPct val="100000"/>
              </a:lnSpc>
              <a:spcBef>
                <a:spcPts val="0"/>
              </a:spcBef>
              <a:spcAft>
                <a:spcPts val="0"/>
              </a:spcAft>
              <a:buSzPts val="800"/>
              <a:buNone/>
              <a:defRPr/>
            </a:lvl6pPr>
            <a:lvl7pPr lvl="6" algn="l">
              <a:lnSpc>
                <a:spcPct val="100000"/>
              </a:lnSpc>
              <a:spcBef>
                <a:spcPts val="0"/>
              </a:spcBef>
              <a:spcAft>
                <a:spcPts val="0"/>
              </a:spcAft>
              <a:buSzPts val="800"/>
              <a:buNone/>
              <a:defRPr/>
            </a:lvl7pPr>
            <a:lvl8pPr lvl="7" algn="l">
              <a:lnSpc>
                <a:spcPct val="100000"/>
              </a:lnSpc>
              <a:spcBef>
                <a:spcPts val="0"/>
              </a:spcBef>
              <a:spcAft>
                <a:spcPts val="0"/>
              </a:spcAft>
              <a:buSzPts val="800"/>
              <a:buNone/>
              <a:defRPr/>
            </a:lvl8pPr>
            <a:lvl9pPr lvl="8" algn="l">
              <a:lnSpc>
                <a:spcPct val="100000"/>
              </a:lnSpc>
              <a:spcBef>
                <a:spcPts val="0"/>
              </a:spcBef>
              <a:spcAft>
                <a:spcPts val="0"/>
              </a:spcAft>
              <a:buSzPts val="800"/>
              <a:buNone/>
              <a:defRPr/>
            </a:lvl9pPr>
          </a:lstStyle>
          <a:p/>
        </p:txBody>
      </p:sp>
      <p:sp>
        <p:nvSpPr>
          <p:cNvPr id="418" name="Google Shape;418;g7aed8f8a28_3_594"/>
          <p:cNvSpPr txBox="1"/>
          <p:nvPr>
            <p:ph idx="1" type="body"/>
          </p:nvPr>
        </p:nvSpPr>
        <p:spPr>
          <a:xfrm>
            <a:off x="468631" y="1001316"/>
            <a:ext cx="8200415" cy="3263504"/>
          </a:xfrm>
          <a:prstGeom prst="rect">
            <a:avLst/>
          </a:prstGeom>
          <a:noFill/>
          <a:ln>
            <a:noFill/>
          </a:ln>
        </p:spPr>
        <p:txBody>
          <a:bodyPr anchorCtr="0" anchor="t" bIns="25700" lIns="51425" spcFirstLastPara="1" rIns="51425" wrap="square" tIns="25700">
            <a:noAutofit/>
          </a:bodyPr>
          <a:lstStyle>
            <a:lvl1pPr indent="-330200" lvl="0" marL="457200" algn="l">
              <a:lnSpc>
                <a:spcPct val="100000"/>
              </a:lnSpc>
              <a:spcBef>
                <a:spcPts val="800"/>
              </a:spcBef>
              <a:spcAft>
                <a:spcPts val="0"/>
              </a:spcAft>
              <a:buSzPts val="1600"/>
              <a:buChar char="›"/>
              <a:defRPr sz="2100"/>
            </a:lvl1pPr>
            <a:lvl2pPr indent="-323850" lvl="1" marL="914400" algn="l">
              <a:lnSpc>
                <a:spcPct val="100000"/>
              </a:lnSpc>
              <a:spcBef>
                <a:spcPts val="400"/>
              </a:spcBef>
              <a:spcAft>
                <a:spcPts val="0"/>
              </a:spcAft>
              <a:buSzPts val="1500"/>
              <a:buChar char="›"/>
              <a:defRPr sz="2000"/>
            </a:lvl2pPr>
            <a:lvl3pPr indent="-317500" lvl="2" marL="1371600" algn="l">
              <a:lnSpc>
                <a:spcPct val="100000"/>
              </a:lnSpc>
              <a:spcBef>
                <a:spcPts val="400"/>
              </a:spcBef>
              <a:spcAft>
                <a:spcPts val="0"/>
              </a:spcAft>
              <a:buSzPts val="1400"/>
              <a:buChar char="›"/>
              <a:defRPr sz="1800"/>
            </a:lvl3pPr>
            <a:lvl4pPr indent="-311150" lvl="3" marL="1828800" algn="l">
              <a:lnSpc>
                <a:spcPct val="100000"/>
              </a:lnSpc>
              <a:spcBef>
                <a:spcPts val="400"/>
              </a:spcBef>
              <a:spcAft>
                <a:spcPts val="0"/>
              </a:spcAft>
              <a:buSzPts val="1300"/>
              <a:buChar char="›"/>
              <a:defRPr sz="1700"/>
            </a:lvl4pPr>
            <a:lvl5pPr indent="-298450" lvl="4" marL="2286000" algn="l">
              <a:lnSpc>
                <a:spcPct val="100000"/>
              </a:lnSpc>
              <a:spcBef>
                <a:spcPts val="400"/>
              </a:spcBef>
              <a:spcAft>
                <a:spcPts val="0"/>
              </a:spcAft>
              <a:buSzPts val="1100"/>
              <a:buChar char="›"/>
              <a:defRPr sz="1500"/>
            </a:lvl5pPr>
            <a:lvl6pPr indent="-298450" lvl="5" marL="2743200" algn="l">
              <a:lnSpc>
                <a:spcPct val="90000"/>
              </a:lnSpc>
              <a:spcBef>
                <a:spcPts val="400"/>
              </a:spcBef>
              <a:spcAft>
                <a:spcPts val="0"/>
              </a:spcAft>
              <a:buClr>
                <a:schemeClr val="dk1"/>
              </a:buClr>
              <a:buSzPts val="1100"/>
              <a:buChar char="•"/>
              <a:defRPr/>
            </a:lvl6pPr>
            <a:lvl7pPr indent="-298450" lvl="6" marL="3200400" algn="l">
              <a:lnSpc>
                <a:spcPct val="90000"/>
              </a:lnSpc>
              <a:spcBef>
                <a:spcPts val="400"/>
              </a:spcBef>
              <a:spcAft>
                <a:spcPts val="0"/>
              </a:spcAft>
              <a:buClr>
                <a:schemeClr val="dk1"/>
              </a:buClr>
              <a:buSzPts val="1100"/>
              <a:buChar char="•"/>
              <a:defRPr/>
            </a:lvl7pPr>
            <a:lvl8pPr indent="-298450" lvl="7" marL="3657600" algn="l">
              <a:lnSpc>
                <a:spcPct val="90000"/>
              </a:lnSpc>
              <a:spcBef>
                <a:spcPts val="400"/>
              </a:spcBef>
              <a:spcAft>
                <a:spcPts val="0"/>
              </a:spcAft>
              <a:buClr>
                <a:schemeClr val="dk1"/>
              </a:buClr>
              <a:buSzPts val="1100"/>
              <a:buChar char="•"/>
              <a:defRPr/>
            </a:lvl8pPr>
            <a:lvl9pPr indent="-298450" lvl="8" marL="4114800" algn="l">
              <a:lnSpc>
                <a:spcPct val="90000"/>
              </a:lnSpc>
              <a:spcBef>
                <a:spcPts val="400"/>
              </a:spcBef>
              <a:spcAft>
                <a:spcPts val="0"/>
              </a:spcAft>
              <a:buClr>
                <a:schemeClr val="dk1"/>
              </a:buClr>
              <a:buSzPts val="1100"/>
              <a:buChar char="•"/>
              <a:defRPr/>
            </a:lvl9pPr>
          </a:lstStyle>
          <a:p/>
        </p:txBody>
      </p:sp>
      <p:cxnSp>
        <p:nvCxnSpPr>
          <p:cNvPr id="419" name="Google Shape;419;g7aed8f8a28_3_594"/>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pic>
        <p:nvPicPr>
          <p:cNvPr id="420" name="Google Shape;420;g7aed8f8a28_3_594"/>
          <p:cNvPicPr preferRelativeResize="0"/>
          <p:nvPr/>
        </p:nvPicPr>
        <p:blipFill rotWithShape="1">
          <a:blip r:embed="rId2">
            <a:alphaModFix/>
          </a:blip>
          <a:srcRect b="0" l="0" r="0" t="0"/>
          <a:stretch/>
        </p:blipFill>
        <p:spPr>
          <a:xfrm>
            <a:off x="455313" y="4734018"/>
            <a:ext cx="2033132" cy="121351"/>
          </a:xfrm>
          <a:prstGeom prst="rect">
            <a:avLst/>
          </a:prstGeom>
          <a:noFill/>
          <a:ln>
            <a:noFill/>
          </a:ln>
        </p:spPr>
      </p:pic>
      <p:sp>
        <p:nvSpPr>
          <p:cNvPr id="421" name="Google Shape;421;g7aed8f8a28_3_594"/>
          <p:cNvSpPr txBox="1"/>
          <p:nvPr>
            <p:ph idx="10" type="dt"/>
          </p:nvPr>
        </p:nvSpPr>
        <p:spPr>
          <a:xfrm>
            <a:off x="8242918" y="4937760"/>
            <a:ext cx="618679" cy="205740"/>
          </a:xfrm>
          <a:prstGeom prst="rect">
            <a:avLst/>
          </a:prstGeom>
          <a:noFill/>
          <a:ln>
            <a:noFill/>
          </a:ln>
        </p:spPr>
        <p:txBody>
          <a:bodyPr anchorCtr="0" anchor="ctr" bIns="25700" lIns="51425" spcFirstLastPara="1" rIns="51425" wrap="square" tIns="25700">
            <a:noAutofit/>
          </a:bodyPr>
          <a:lstStyle>
            <a:lvl1pPr lvl="0" algn="r">
              <a:lnSpc>
                <a:spcPct val="100000"/>
              </a:lnSpc>
              <a:spcBef>
                <a:spcPts val="0"/>
              </a:spcBef>
              <a:spcAft>
                <a:spcPts val="0"/>
              </a:spcAft>
              <a:buClr>
                <a:srgbClr val="2F2F2F"/>
              </a:buClr>
              <a:buSzPts val="800"/>
              <a:buFont typeface="Gill Sans"/>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Clr>
                <a:schemeClr val="dk1"/>
              </a:buClr>
              <a:buSzPts val="800"/>
              <a:buFont typeface="Gill Sans"/>
              <a:buNone/>
              <a:defRPr/>
            </a:lvl2pPr>
            <a:lvl3pPr lvl="2" algn="l">
              <a:lnSpc>
                <a:spcPct val="100000"/>
              </a:lnSpc>
              <a:spcBef>
                <a:spcPts val="0"/>
              </a:spcBef>
              <a:spcAft>
                <a:spcPts val="0"/>
              </a:spcAft>
              <a:buClr>
                <a:schemeClr val="dk1"/>
              </a:buClr>
              <a:buSzPts val="800"/>
              <a:buFont typeface="Gill Sans"/>
              <a:buNone/>
              <a:defRPr/>
            </a:lvl3pPr>
            <a:lvl4pPr lvl="3" algn="l">
              <a:lnSpc>
                <a:spcPct val="100000"/>
              </a:lnSpc>
              <a:spcBef>
                <a:spcPts val="0"/>
              </a:spcBef>
              <a:spcAft>
                <a:spcPts val="0"/>
              </a:spcAft>
              <a:buClr>
                <a:schemeClr val="dk1"/>
              </a:buClr>
              <a:buSzPts val="800"/>
              <a:buFont typeface="Gill Sans"/>
              <a:buNone/>
              <a:defRPr/>
            </a:lvl4pPr>
            <a:lvl5pPr lvl="4" algn="l">
              <a:lnSpc>
                <a:spcPct val="100000"/>
              </a:lnSpc>
              <a:spcBef>
                <a:spcPts val="0"/>
              </a:spcBef>
              <a:spcAft>
                <a:spcPts val="0"/>
              </a:spcAft>
              <a:buClr>
                <a:schemeClr val="dk1"/>
              </a:buClr>
              <a:buSzPts val="800"/>
              <a:buFont typeface="Gill Sans"/>
              <a:buNone/>
              <a:defRPr/>
            </a:lvl5pPr>
            <a:lvl6pPr lvl="5" algn="l">
              <a:lnSpc>
                <a:spcPct val="100000"/>
              </a:lnSpc>
              <a:spcBef>
                <a:spcPts val="0"/>
              </a:spcBef>
              <a:spcAft>
                <a:spcPts val="0"/>
              </a:spcAft>
              <a:buClr>
                <a:schemeClr val="dk1"/>
              </a:buClr>
              <a:buSzPts val="800"/>
              <a:buFont typeface="Gill Sans"/>
              <a:buNone/>
              <a:defRPr/>
            </a:lvl6pPr>
            <a:lvl7pPr lvl="6" algn="l">
              <a:lnSpc>
                <a:spcPct val="100000"/>
              </a:lnSpc>
              <a:spcBef>
                <a:spcPts val="0"/>
              </a:spcBef>
              <a:spcAft>
                <a:spcPts val="0"/>
              </a:spcAft>
              <a:buClr>
                <a:schemeClr val="dk1"/>
              </a:buClr>
              <a:buSzPts val="800"/>
              <a:buFont typeface="Gill Sans"/>
              <a:buNone/>
              <a:defRPr/>
            </a:lvl7pPr>
            <a:lvl8pPr lvl="7" algn="l">
              <a:lnSpc>
                <a:spcPct val="100000"/>
              </a:lnSpc>
              <a:spcBef>
                <a:spcPts val="0"/>
              </a:spcBef>
              <a:spcAft>
                <a:spcPts val="0"/>
              </a:spcAft>
              <a:buClr>
                <a:schemeClr val="dk1"/>
              </a:buClr>
              <a:buSzPts val="800"/>
              <a:buFont typeface="Gill Sans"/>
              <a:buNone/>
              <a:defRPr/>
            </a:lvl8pPr>
            <a:lvl9pPr lvl="8" algn="l">
              <a:lnSpc>
                <a:spcPct val="100000"/>
              </a:lnSpc>
              <a:spcBef>
                <a:spcPts val="0"/>
              </a:spcBef>
              <a:spcAft>
                <a:spcPts val="0"/>
              </a:spcAft>
              <a:buClr>
                <a:schemeClr val="dk1"/>
              </a:buClr>
              <a:buSzPts val="800"/>
              <a:buFont typeface="Gill Sans"/>
              <a:buNone/>
              <a:defRPr/>
            </a:lvl9pPr>
          </a:lstStyle>
          <a:p/>
        </p:txBody>
      </p:sp>
      <p:sp>
        <p:nvSpPr>
          <p:cNvPr id="422" name="Google Shape;422;g7aed8f8a28_3_594"/>
          <p:cNvSpPr txBox="1"/>
          <p:nvPr>
            <p:ph idx="11" type="ftr"/>
          </p:nvPr>
        </p:nvSpPr>
        <p:spPr>
          <a:xfrm>
            <a:off x="455536" y="4937760"/>
            <a:ext cx="2526508" cy="205740"/>
          </a:xfrm>
          <a:prstGeom prst="rect">
            <a:avLst/>
          </a:prstGeom>
          <a:noFill/>
          <a:ln>
            <a:noFill/>
          </a:ln>
        </p:spPr>
        <p:txBody>
          <a:bodyPr anchorCtr="0" anchor="ctr" bIns="25700" lIns="51425" spcFirstLastPara="1" rIns="51425" wrap="square" tIns="25700">
            <a:noAutofit/>
          </a:bodyPr>
          <a:lstStyle>
            <a:lvl1pPr lvl="0" algn="l">
              <a:lnSpc>
                <a:spcPct val="100000"/>
              </a:lnSpc>
              <a:spcBef>
                <a:spcPts val="0"/>
              </a:spcBef>
              <a:spcAft>
                <a:spcPts val="0"/>
              </a:spcAft>
              <a:buClr>
                <a:srgbClr val="2F2F2F"/>
              </a:buClr>
              <a:buSzPts val="800"/>
              <a:buFont typeface="Gill Sans"/>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Clr>
                <a:schemeClr val="dk1"/>
              </a:buClr>
              <a:buSzPts val="800"/>
              <a:buFont typeface="Gill Sans"/>
              <a:buNone/>
              <a:defRPr/>
            </a:lvl2pPr>
            <a:lvl3pPr lvl="2" algn="l">
              <a:lnSpc>
                <a:spcPct val="100000"/>
              </a:lnSpc>
              <a:spcBef>
                <a:spcPts val="0"/>
              </a:spcBef>
              <a:spcAft>
                <a:spcPts val="0"/>
              </a:spcAft>
              <a:buClr>
                <a:schemeClr val="dk1"/>
              </a:buClr>
              <a:buSzPts val="800"/>
              <a:buFont typeface="Gill Sans"/>
              <a:buNone/>
              <a:defRPr/>
            </a:lvl3pPr>
            <a:lvl4pPr lvl="3" algn="l">
              <a:lnSpc>
                <a:spcPct val="100000"/>
              </a:lnSpc>
              <a:spcBef>
                <a:spcPts val="0"/>
              </a:spcBef>
              <a:spcAft>
                <a:spcPts val="0"/>
              </a:spcAft>
              <a:buClr>
                <a:schemeClr val="dk1"/>
              </a:buClr>
              <a:buSzPts val="800"/>
              <a:buFont typeface="Gill Sans"/>
              <a:buNone/>
              <a:defRPr/>
            </a:lvl4pPr>
            <a:lvl5pPr lvl="4" algn="l">
              <a:lnSpc>
                <a:spcPct val="100000"/>
              </a:lnSpc>
              <a:spcBef>
                <a:spcPts val="0"/>
              </a:spcBef>
              <a:spcAft>
                <a:spcPts val="0"/>
              </a:spcAft>
              <a:buClr>
                <a:schemeClr val="dk1"/>
              </a:buClr>
              <a:buSzPts val="800"/>
              <a:buFont typeface="Gill Sans"/>
              <a:buNone/>
              <a:defRPr/>
            </a:lvl5pPr>
            <a:lvl6pPr lvl="5" algn="l">
              <a:lnSpc>
                <a:spcPct val="100000"/>
              </a:lnSpc>
              <a:spcBef>
                <a:spcPts val="0"/>
              </a:spcBef>
              <a:spcAft>
                <a:spcPts val="0"/>
              </a:spcAft>
              <a:buClr>
                <a:schemeClr val="dk1"/>
              </a:buClr>
              <a:buSzPts val="800"/>
              <a:buFont typeface="Gill Sans"/>
              <a:buNone/>
              <a:defRPr/>
            </a:lvl6pPr>
            <a:lvl7pPr lvl="6" algn="l">
              <a:lnSpc>
                <a:spcPct val="100000"/>
              </a:lnSpc>
              <a:spcBef>
                <a:spcPts val="0"/>
              </a:spcBef>
              <a:spcAft>
                <a:spcPts val="0"/>
              </a:spcAft>
              <a:buClr>
                <a:schemeClr val="dk1"/>
              </a:buClr>
              <a:buSzPts val="800"/>
              <a:buFont typeface="Gill Sans"/>
              <a:buNone/>
              <a:defRPr/>
            </a:lvl7pPr>
            <a:lvl8pPr lvl="7" algn="l">
              <a:lnSpc>
                <a:spcPct val="100000"/>
              </a:lnSpc>
              <a:spcBef>
                <a:spcPts val="0"/>
              </a:spcBef>
              <a:spcAft>
                <a:spcPts val="0"/>
              </a:spcAft>
              <a:buClr>
                <a:schemeClr val="dk1"/>
              </a:buClr>
              <a:buSzPts val="800"/>
              <a:buFont typeface="Gill Sans"/>
              <a:buNone/>
              <a:defRPr/>
            </a:lvl8pPr>
            <a:lvl9pPr lvl="8" algn="l">
              <a:lnSpc>
                <a:spcPct val="100000"/>
              </a:lnSpc>
              <a:spcBef>
                <a:spcPts val="0"/>
              </a:spcBef>
              <a:spcAft>
                <a:spcPts val="0"/>
              </a:spcAft>
              <a:buClr>
                <a:schemeClr val="dk1"/>
              </a:buClr>
              <a:buSzPts val="800"/>
              <a:buFont typeface="Gill Sans"/>
              <a:buNone/>
              <a:defRPr/>
            </a:lvl9pPr>
          </a:lstStyle>
          <a:p/>
        </p:txBody>
      </p:sp>
      <p:sp>
        <p:nvSpPr>
          <p:cNvPr id="423" name="Google Shape;423;g7aed8f8a28_3_594"/>
          <p:cNvSpPr txBox="1"/>
          <p:nvPr>
            <p:ph idx="12" type="sldNum"/>
          </p:nvPr>
        </p:nvSpPr>
        <p:spPr>
          <a:xfrm>
            <a:off x="8868254" y="4937760"/>
            <a:ext cx="275746" cy="205740"/>
          </a:xfrm>
          <a:prstGeom prst="rect">
            <a:avLst/>
          </a:prstGeom>
          <a:noFill/>
          <a:ln>
            <a:noFill/>
          </a:ln>
        </p:spPr>
        <p:txBody>
          <a:bodyPr anchorCtr="0" anchor="ctr" bIns="25700" lIns="51425" spcFirstLastPara="1" rIns="51425" wrap="square" tIns="25700">
            <a:noAutofit/>
          </a:bodyPr>
          <a:lstStyle>
            <a:lvl1pPr indent="0" lvl="0"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blipFill>
          <a:blip r:embed="rId2">
            <a:alphaModFix/>
          </a:blip>
          <a:stretch>
            <a:fillRect/>
          </a:stretch>
        </a:blipFill>
      </p:bgPr>
    </p:bg>
    <p:spTree>
      <p:nvGrpSpPr>
        <p:cNvPr id="424" name="Shape 424"/>
        <p:cNvGrpSpPr/>
        <p:nvPr/>
      </p:nvGrpSpPr>
      <p:grpSpPr>
        <a:xfrm>
          <a:off x="0" y="0"/>
          <a:ext cx="0" cy="0"/>
          <a:chOff x="0" y="0"/>
          <a:chExt cx="0" cy="0"/>
        </a:xfrm>
      </p:grpSpPr>
      <p:sp>
        <p:nvSpPr>
          <p:cNvPr id="425" name="Google Shape;425;g7aed8f8a28_3_602"/>
          <p:cNvSpPr txBox="1"/>
          <p:nvPr>
            <p:ph type="ctrTitle"/>
          </p:nvPr>
        </p:nvSpPr>
        <p:spPr>
          <a:xfrm>
            <a:off x="628650" y="727472"/>
            <a:ext cx="4400550" cy="1790700"/>
          </a:xfrm>
          <a:prstGeom prst="rect">
            <a:avLst/>
          </a:prstGeom>
          <a:noFill/>
          <a:ln>
            <a:noFill/>
          </a:ln>
        </p:spPr>
        <p:txBody>
          <a:bodyPr anchorCtr="0" anchor="ctr" bIns="34275" lIns="68575" spcFirstLastPara="1" rIns="68575" wrap="square" tIns="34275">
            <a:normAutofit/>
          </a:bodyPr>
          <a:lstStyle>
            <a:lvl1pPr lvl="0" algn="l">
              <a:lnSpc>
                <a:spcPct val="100000"/>
              </a:lnSpc>
              <a:spcBef>
                <a:spcPts val="0"/>
              </a:spcBef>
              <a:spcAft>
                <a:spcPts val="0"/>
              </a:spcAft>
              <a:buClr>
                <a:schemeClr val="lt1"/>
              </a:buClr>
              <a:buSzPts val="3300"/>
              <a:buFont typeface="Gill Sans"/>
              <a:buNone/>
              <a:defRPr sz="33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26" name="Google Shape;426;g7aed8f8a28_3_602"/>
          <p:cNvSpPr txBox="1"/>
          <p:nvPr>
            <p:ph idx="1" type="subTitle"/>
          </p:nvPr>
        </p:nvSpPr>
        <p:spPr>
          <a:xfrm>
            <a:off x="628650" y="2587228"/>
            <a:ext cx="4400550" cy="628412"/>
          </a:xfrm>
          <a:prstGeom prst="rect">
            <a:avLst/>
          </a:prstGeom>
          <a:noFill/>
          <a:ln>
            <a:noFill/>
          </a:ln>
        </p:spPr>
        <p:txBody>
          <a:bodyPr anchorCtr="0" anchor="ctr" bIns="34275" lIns="68575" spcFirstLastPara="1" rIns="68575" wrap="square" tIns="34275">
            <a:normAutofit/>
          </a:bodyPr>
          <a:lstStyle>
            <a:lvl1pPr lvl="0" algn="l">
              <a:lnSpc>
                <a:spcPct val="100000"/>
              </a:lnSpc>
              <a:spcBef>
                <a:spcPts val="800"/>
              </a:spcBef>
              <a:spcAft>
                <a:spcPts val="0"/>
              </a:spcAft>
              <a:buSzPts val="2100"/>
              <a:buNone/>
              <a:defRPr sz="2100">
                <a:solidFill>
                  <a:schemeClr val="lt1"/>
                </a:solidFill>
                <a:latin typeface="Gill Sans"/>
                <a:ea typeface="Gill Sans"/>
                <a:cs typeface="Gill Sans"/>
                <a:sym typeface="Gill Sans"/>
              </a:defRPr>
            </a:lvl1pPr>
            <a:lvl2pPr lvl="1" algn="ctr">
              <a:lnSpc>
                <a:spcPct val="100000"/>
              </a:lnSpc>
              <a:spcBef>
                <a:spcPts val="400"/>
              </a:spcBef>
              <a:spcAft>
                <a:spcPts val="0"/>
              </a:spcAft>
              <a:buSzPts val="1500"/>
              <a:buNone/>
              <a:defRPr sz="1500"/>
            </a:lvl2pPr>
            <a:lvl3pPr lvl="2" algn="ctr">
              <a:lnSpc>
                <a:spcPct val="100000"/>
              </a:lnSpc>
              <a:spcBef>
                <a:spcPts val="400"/>
              </a:spcBef>
              <a:spcAft>
                <a:spcPts val="0"/>
              </a:spcAft>
              <a:buSzPts val="1400"/>
              <a:buNone/>
              <a:defRPr sz="1400"/>
            </a:lvl3pPr>
            <a:lvl4pPr lvl="3" algn="ctr">
              <a:lnSpc>
                <a:spcPct val="100000"/>
              </a:lnSpc>
              <a:spcBef>
                <a:spcPts val="400"/>
              </a:spcBef>
              <a:spcAft>
                <a:spcPts val="0"/>
              </a:spcAft>
              <a:buSzPts val="1200"/>
              <a:buNone/>
              <a:defRPr sz="1200"/>
            </a:lvl4pPr>
            <a:lvl5pPr lvl="4" algn="ctr">
              <a:lnSpc>
                <a:spcPct val="100000"/>
              </a:lnSpc>
              <a:spcBef>
                <a:spcPts val="400"/>
              </a:spcBef>
              <a:spcAft>
                <a:spcPts val="0"/>
              </a:spcAft>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A picture containing thing&#10;&#10;Description generated with high confidence" id="427" name="Google Shape;427;g7aed8f8a28_3_602"/>
          <p:cNvPicPr preferRelativeResize="0"/>
          <p:nvPr/>
        </p:nvPicPr>
        <p:blipFill rotWithShape="1">
          <a:blip r:embed="rId3">
            <a:alphaModFix/>
          </a:blip>
          <a:srcRect b="0" l="0" r="0" t="0"/>
          <a:stretch/>
        </p:blipFill>
        <p:spPr>
          <a:xfrm>
            <a:off x="628650" y="4376968"/>
            <a:ext cx="3771900" cy="225131"/>
          </a:xfrm>
          <a:prstGeom prst="rect">
            <a:avLst/>
          </a:prstGeom>
          <a:noFill/>
          <a:ln>
            <a:noFill/>
          </a:ln>
        </p:spPr>
      </p:pic>
      <p:sp>
        <p:nvSpPr>
          <p:cNvPr id="428" name="Google Shape;428;g7aed8f8a28_3_602"/>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29" name="Google Shape;429;g7aed8f8a28_3_602"/>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30" name="Google Shape;430;g7aed8f8a28_3_602"/>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p:cSld name="Text Full Width">
    <p:spTree>
      <p:nvGrpSpPr>
        <p:cNvPr id="431" name="Shape 431"/>
        <p:cNvGrpSpPr/>
        <p:nvPr/>
      </p:nvGrpSpPr>
      <p:grpSpPr>
        <a:xfrm>
          <a:off x="0" y="0"/>
          <a:ext cx="0" cy="0"/>
          <a:chOff x="0" y="0"/>
          <a:chExt cx="0" cy="0"/>
        </a:xfrm>
      </p:grpSpPr>
      <p:sp>
        <p:nvSpPr>
          <p:cNvPr id="432" name="Google Shape;432;g7aed8f8a28_3_609"/>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33" name="Google Shape;433;g7aed8f8a28_3_609"/>
          <p:cNvSpPr txBox="1"/>
          <p:nvPr>
            <p:ph idx="1" type="body"/>
          </p:nvPr>
        </p:nvSpPr>
        <p:spPr>
          <a:xfrm>
            <a:off x="468630" y="1001316"/>
            <a:ext cx="8200415" cy="3263504"/>
          </a:xfrm>
          <a:prstGeom prst="rect">
            <a:avLst/>
          </a:prstGeom>
          <a:noFill/>
          <a:ln>
            <a:noFill/>
          </a:ln>
        </p:spPr>
        <p:txBody>
          <a:bodyPr anchorCtr="0" anchor="t" bIns="34275" lIns="68575" spcFirstLastPara="1" rIns="68575" wrap="square" tIns="34275">
            <a:norm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434" name="Google Shape;434;g7aed8f8a28_3_609"/>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pic>
        <p:nvPicPr>
          <p:cNvPr id="435" name="Google Shape;435;g7aed8f8a28_3_609"/>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436" name="Google Shape;436;g7aed8f8a28_3_609"/>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37" name="Google Shape;437;g7aed8f8a28_3_609"/>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38" name="Google Shape;438;g7aed8f8a28_3_609"/>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439" name="Shape 439"/>
        <p:cNvGrpSpPr/>
        <p:nvPr/>
      </p:nvGrpSpPr>
      <p:grpSpPr>
        <a:xfrm>
          <a:off x="0" y="0"/>
          <a:ext cx="0" cy="0"/>
          <a:chOff x="0" y="0"/>
          <a:chExt cx="0" cy="0"/>
        </a:xfrm>
      </p:grpSpPr>
      <p:sp>
        <p:nvSpPr>
          <p:cNvPr id="440" name="Google Shape;440;g7aed8f8a28_3_617"/>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cxnSp>
        <p:nvCxnSpPr>
          <p:cNvPr id="441" name="Google Shape;441;g7aed8f8a28_3_617"/>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pic>
        <p:nvPicPr>
          <p:cNvPr id="442" name="Google Shape;442;g7aed8f8a28_3_617"/>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443" name="Google Shape;443;g7aed8f8a28_3_617"/>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44" name="Google Shape;444;g7aed8f8a28_3_617"/>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45" name="Google Shape;445;g7aed8f8a28_3_617"/>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42" name="Shape 42"/>
        <p:cNvGrpSpPr/>
        <p:nvPr/>
      </p:nvGrpSpPr>
      <p:grpSpPr>
        <a:xfrm>
          <a:off x="0" y="0"/>
          <a:ext cx="0" cy="0"/>
          <a:chOff x="0" y="0"/>
          <a:chExt cx="0" cy="0"/>
        </a:xfrm>
      </p:grpSpPr>
      <p:sp>
        <p:nvSpPr>
          <p:cNvPr id="43" name="Google Shape;43;p53"/>
          <p:cNvSpPr txBox="1"/>
          <p:nvPr>
            <p:ph idx="1" type="body"/>
          </p:nvPr>
        </p:nvSpPr>
        <p:spPr>
          <a:xfrm>
            <a:off x="308610" y="975893"/>
            <a:ext cx="4206240" cy="3612916"/>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chemeClr val="dk2"/>
              </a:buClr>
              <a:buSzPts val="2100"/>
              <a:buChar char="•"/>
              <a:defRPr b="0" i="0">
                <a:latin typeface="Arial"/>
                <a:ea typeface="Arial"/>
                <a:cs typeface="Arial"/>
                <a:sym typeface="Arial"/>
              </a:defRPr>
            </a:lvl1pPr>
            <a:lvl2pPr indent="-342900" lvl="1" marL="914400" algn="l">
              <a:lnSpc>
                <a:spcPct val="90000"/>
              </a:lnSpc>
              <a:spcBef>
                <a:spcPts val="400"/>
              </a:spcBef>
              <a:spcAft>
                <a:spcPts val="0"/>
              </a:spcAft>
              <a:buClr>
                <a:schemeClr val="dk2"/>
              </a:buClr>
              <a:buSzPts val="1800"/>
              <a:buChar char="-"/>
              <a:defRPr b="0" i="0">
                <a:latin typeface="Arial"/>
                <a:ea typeface="Arial"/>
                <a:cs typeface="Arial"/>
                <a:sym typeface="Arial"/>
              </a:defRPr>
            </a:lvl2pPr>
            <a:lvl3pPr indent="-323850" lvl="2" marL="1371600" algn="l">
              <a:lnSpc>
                <a:spcPct val="90000"/>
              </a:lnSpc>
              <a:spcBef>
                <a:spcPts val="400"/>
              </a:spcBef>
              <a:spcAft>
                <a:spcPts val="0"/>
              </a:spcAft>
              <a:buClr>
                <a:schemeClr val="dk2"/>
              </a:buClr>
              <a:buSzPts val="1500"/>
              <a:buChar char="•"/>
              <a:defRPr b="0" i="0">
                <a:latin typeface="Arial"/>
                <a:ea typeface="Arial"/>
                <a:cs typeface="Arial"/>
                <a:sym typeface="Arial"/>
              </a:defRPr>
            </a:lvl3pPr>
            <a:lvl4pPr indent="-317500" lvl="3" marL="1828800" algn="l">
              <a:lnSpc>
                <a:spcPct val="90000"/>
              </a:lnSpc>
              <a:spcBef>
                <a:spcPts val="400"/>
              </a:spcBef>
              <a:spcAft>
                <a:spcPts val="0"/>
              </a:spcAft>
              <a:buClr>
                <a:schemeClr val="dk2"/>
              </a:buClr>
              <a:buSzPts val="1400"/>
              <a:buChar char="•"/>
              <a:defRPr b="0" i="0">
                <a:latin typeface="Arial"/>
                <a:ea typeface="Arial"/>
                <a:cs typeface="Arial"/>
                <a:sym typeface="Arial"/>
              </a:defRPr>
            </a:lvl4pPr>
            <a:lvl5pPr indent="-317500" lvl="4" marL="2286000" algn="l">
              <a:lnSpc>
                <a:spcPct val="90000"/>
              </a:lnSpc>
              <a:spcBef>
                <a:spcPts val="400"/>
              </a:spcBef>
              <a:spcAft>
                <a:spcPts val="0"/>
              </a:spcAft>
              <a:buClr>
                <a:schemeClr val="dk2"/>
              </a:buClr>
              <a:buSzPts val="1400"/>
              <a:buChar char="•"/>
              <a:defRPr b="0" i="0">
                <a:latin typeface="Arial"/>
                <a:ea typeface="Arial"/>
                <a:cs typeface="Arial"/>
                <a:sym typeface="Aria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4" name="Google Shape;44;p53"/>
          <p:cNvSpPr txBox="1"/>
          <p:nvPr>
            <p:ph idx="2" type="body"/>
          </p:nvPr>
        </p:nvSpPr>
        <p:spPr>
          <a:xfrm>
            <a:off x="4629150" y="975893"/>
            <a:ext cx="4255770" cy="3612916"/>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chemeClr val="dk2"/>
              </a:buClr>
              <a:buSzPts val="2100"/>
              <a:buChar char="•"/>
              <a:defRPr b="0" i="0">
                <a:latin typeface="Arial"/>
                <a:ea typeface="Arial"/>
                <a:cs typeface="Arial"/>
                <a:sym typeface="Arial"/>
              </a:defRPr>
            </a:lvl1pPr>
            <a:lvl2pPr indent="-342900" lvl="1" marL="914400" algn="l">
              <a:lnSpc>
                <a:spcPct val="90000"/>
              </a:lnSpc>
              <a:spcBef>
                <a:spcPts val="400"/>
              </a:spcBef>
              <a:spcAft>
                <a:spcPts val="0"/>
              </a:spcAft>
              <a:buClr>
                <a:schemeClr val="dk2"/>
              </a:buClr>
              <a:buSzPts val="1800"/>
              <a:buChar char="-"/>
              <a:defRPr b="0" i="0">
                <a:latin typeface="Arial"/>
                <a:ea typeface="Arial"/>
                <a:cs typeface="Arial"/>
                <a:sym typeface="Arial"/>
              </a:defRPr>
            </a:lvl2pPr>
            <a:lvl3pPr indent="-323850" lvl="2" marL="1371600" algn="l">
              <a:lnSpc>
                <a:spcPct val="90000"/>
              </a:lnSpc>
              <a:spcBef>
                <a:spcPts val="400"/>
              </a:spcBef>
              <a:spcAft>
                <a:spcPts val="0"/>
              </a:spcAft>
              <a:buClr>
                <a:schemeClr val="dk2"/>
              </a:buClr>
              <a:buSzPts val="1500"/>
              <a:buChar char="•"/>
              <a:defRPr b="0" i="0">
                <a:latin typeface="Arial"/>
                <a:ea typeface="Arial"/>
                <a:cs typeface="Arial"/>
                <a:sym typeface="Arial"/>
              </a:defRPr>
            </a:lvl3pPr>
            <a:lvl4pPr indent="-317500" lvl="3" marL="1828800" algn="l">
              <a:lnSpc>
                <a:spcPct val="90000"/>
              </a:lnSpc>
              <a:spcBef>
                <a:spcPts val="400"/>
              </a:spcBef>
              <a:spcAft>
                <a:spcPts val="0"/>
              </a:spcAft>
              <a:buClr>
                <a:schemeClr val="dk2"/>
              </a:buClr>
              <a:buSzPts val="1400"/>
              <a:buChar char="•"/>
              <a:defRPr b="0" i="0">
                <a:latin typeface="Arial"/>
                <a:ea typeface="Arial"/>
                <a:cs typeface="Arial"/>
                <a:sym typeface="Arial"/>
              </a:defRPr>
            </a:lvl4pPr>
            <a:lvl5pPr indent="-317500" lvl="4" marL="2286000" algn="l">
              <a:lnSpc>
                <a:spcPct val="90000"/>
              </a:lnSpc>
              <a:spcBef>
                <a:spcPts val="400"/>
              </a:spcBef>
              <a:spcAft>
                <a:spcPts val="0"/>
              </a:spcAft>
              <a:buClr>
                <a:schemeClr val="dk2"/>
              </a:buClr>
              <a:buSzPts val="1400"/>
              <a:buChar char="•"/>
              <a:defRPr b="0" i="0">
                <a:latin typeface="Arial"/>
                <a:ea typeface="Arial"/>
                <a:cs typeface="Arial"/>
                <a:sym typeface="Aria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5" name="Google Shape;45;p53"/>
          <p:cNvSpPr txBox="1"/>
          <p:nvPr>
            <p:ph idx="10" type="dt"/>
          </p:nvPr>
        </p:nvSpPr>
        <p:spPr>
          <a:xfrm>
            <a:off x="54722" y="4866993"/>
            <a:ext cx="2701178" cy="273844"/>
          </a:xfrm>
          <a:prstGeom prst="rect">
            <a:avLst/>
          </a:prstGeom>
          <a:noFill/>
          <a:ln>
            <a:noFill/>
          </a:ln>
        </p:spPr>
        <p:txBody>
          <a:bodyPr anchorCtr="0" anchor="t" bIns="34275" lIns="68575" spcFirstLastPara="1" rIns="68575" wrap="square" tIns="34275">
            <a:noAutofit/>
          </a:bodyPr>
          <a:lstStyle>
            <a:lvl1pPr lvl="0" algn="l">
              <a:lnSpc>
                <a:spcPct val="100000"/>
              </a:lnSpc>
              <a:spcBef>
                <a:spcPts val="0"/>
              </a:spcBef>
              <a:spcAft>
                <a:spcPts val="0"/>
              </a:spcAft>
              <a:buSzPts val="1100"/>
              <a:buNone/>
              <a:defRPr>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6" name="Google Shape;46;p53"/>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47" name="Google Shape;47;p53"/>
          <p:cNvSpPr txBox="1"/>
          <p:nvPr/>
        </p:nvSpPr>
        <p:spPr>
          <a:xfrm>
            <a:off x="308610" y="141964"/>
            <a:ext cx="8191612" cy="442212"/>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2700"/>
              <a:buFont typeface="Arial"/>
              <a:buNone/>
            </a:pPr>
            <a:r>
              <a:rPr b="0" i="0" lang="en" sz="2700" u="none" cap="none" strike="noStrike">
                <a:solidFill>
                  <a:schemeClr val="lt1"/>
                </a:solidFill>
                <a:latin typeface="Arial"/>
                <a:ea typeface="Arial"/>
                <a:cs typeface="Arial"/>
                <a:sym typeface="Arial"/>
              </a:rPr>
              <a:t>Click to edit Master title style</a:t>
            </a:r>
            <a:endParaRPr b="0" i="0" sz="1100" u="none" cap="none" strike="noStrike">
              <a:solidFill>
                <a:srgbClr val="000000"/>
              </a:solidFill>
              <a:latin typeface="Arial"/>
              <a:ea typeface="Arial"/>
              <a:cs typeface="Arial"/>
              <a:sym typeface="Arial"/>
            </a:endParaRPr>
          </a:p>
        </p:txBody>
      </p:sp>
    </p:spTree>
  </p:cSld>
  <p:clrMapOvr>
    <a:masterClrMapping/>
  </p:clrMapOvr>
  <p:transition>
    <p:fade thruBlk="1"/>
  </p:transition>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Half Width">
  <p:cSld name="Text Half Width">
    <p:spTree>
      <p:nvGrpSpPr>
        <p:cNvPr id="446" name="Shape 446"/>
        <p:cNvGrpSpPr/>
        <p:nvPr/>
      </p:nvGrpSpPr>
      <p:grpSpPr>
        <a:xfrm>
          <a:off x="0" y="0"/>
          <a:ext cx="0" cy="0"/>
          <a:chOff x="0" y="0"/>
          <a:chExt cx="0" cy="0"/>
        </a:xfrm>
      </p:grpSpPr>
      <p:sp>
        <p:nvSpPr>
          <p:cNvPr id="447" name="Google Shape;447;g7aed8f8a28_3_624"/>
          <p:cNvSpPr txBox="1"/>
          <p:nvPr>
            <p:ph type="title"/>
          </p:nvPr>
        </p:nvSpPr>
        <p:spPr>
          <a:xfrm>
            <a:off x="468630" y="273845"/>
            <a:ext cx="8046720" cy="701756"/>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48" name="Google Shape;448;g7aed8f8a28_3_624"/>
          <p:cNvSpPr txBox="1"/>
          <p:nvPr>
            <p:ph idx="1" type="body"/>
          </p:nvPr>
        </p:nvSpPr>
        <p:spPr>
          <a:xfrm>
            <a:off x="468630" y="1001316"/>
            <a:ext cx="3950970" cy="3263504"/>
          </a:xfrm>
          <a:prstGeom prst="rect">
            <a:avLst/>
          </a:prstGeom>
          <a:noFill/>
          <a:ln>
            <a:noFill/>
          </a:ln>
        </p:spPr>
        <p:txBody>
          <a:bodyPr anchorCtr="0" anchor="t" bIns="34275" lIns="68575" spcFirstLastPara="1" rIns="68575" wrap="square" tIns="34275">
            <a:norm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449" name="Google Shape;449;g7aed8f8a28_3_624"/>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pic>
        <p:nvPicPr>
          <p:cNvPr id="450" name="Google Shape;450;g7aed8f8a28_3_624"/>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451" name="Google Shape;451;g7aed8f8a28_3_624"/>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52" name="Google Shape;452;g7aed8f8a28_3_624"/>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53" name="Google Shape;453;g7aed8f8a28_3_624"/>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White Background">
  <p:cSld name="Text Center Title White Background">
    <p:spTree>
      <p:nvGrpSpPr>
        <p:cNvPr id="454" name="Shape 454"/>
        <p:cNvGrpSpPr/>
        <p:nvPr/>
      </p:nvGrpSpPr>
      <p:grpSpPr>
        <a:xfrm>
          <a:off x="0" y="0"/>
          <a:ext cx="0" cy="0"/>
          <a:chOff x="0" y="0"/>
          <a:chExt cx="0" cy="0"/>
        </a:xfrm>
      </p:grpSpPr>
      <p:sp>
        <p:nvSpPr>
          <p:cNvPr id="455" name="Google Shape;455;g7aed8f8a28_3_632"/>
          <p:cNvSpPr txBox="1"/>
          <p:nvPr>
            <p:ph type="title"/>
          </p:nvPr>
        </p:nvSpPr>
        <p:spPr>
          <a:xfrm>
            <a:off x="628650" y="692944"/>
            <a:ext cx="7886700" cy="994172"/>
          </a:xfrm>
          <a:prstGeom prst="rect">
            <a:avLst/>
          </a:prstGeom>
          <a:noFill/>
          <a:ln>
            <a:noFill/>
          </a:ln>
        </p:spPr>
        <p:txBody>
          <a:bodyPr anchorCtr="0" anchor="ctr" bIns="34275" lIns="68575" spcFirstLastPara="1" rIns="68575" wrap="square" tIns="34275">
            <a:norm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56" name="Google Shape;456;g7aed8f8a28_3_632"/>
          <p:cNvSpPr txBox="1"/>
          <p:nvPr>
            <p:ph idx="1" type="body"/>
          </p:nvPr>
        </p:nvSpPr>
        <p:spPr>
          <a:xfrm>
            <a:off x="628650" y="1709976"/>
            <a:ext cx="7886700" cy="2328863"/>
          </a:xfrm>
          <a:prstGeom prst="rect">
            <a:avLst/>
          </a:prstGeom>
          <a:noFill/>
          <a:ln>
            <a:noFill/>
          </a:ln>
        </p:spPr>
        <p:txBody>
          <a:bodyPr anchorCtr="0" anchor="t" bIns="34275" lIns="68575" spcFirstLastPara="1" rIns="68575" wrap="square" tIns="34275">
            <a:normAutofit/>
          </a:bodyPr>
          <a:lstStyle>
            <a:lvl1pPr indent="-361950" lvl="0" marL="457200" algn="ctr">
              <a:lnSpc>
                <a:spcPct val="100000"/>
              </a:lnSpc>
              <a:spcBef>
                <a:spcPts val="800"/>
              </a:spcBef>
              <a:spcAft>
                <a:spcPts val="0"/>
              </a:spcAft>
              <a:buSzPts val="2100"/>
              <a:buChar char="›"/>
              <a:defRPr/>
            </a:lvl1pPr>
            <a:lvl2pPr indent="-355600" lvl="1" marL="914400" algn="ctr">
              <a:lnSpc>
                <a:spcPct val="100000"/>
              </a:lnSpc>
              <a:spcBef>
                <a:spcPts val="400"/>
              </a:spcBef>
              <a:spcAft>
                <a:spcPts val="0"/>
              </a:spcAft>
              <a:buSzPts val="2000"/>
              <a:buChar char="›"/>
              <a:defRPr/>
            </a:lvl2pPr>
            <a:lvl3pPr indent="-342900" lvl="2" marL="1371600" algn="ctr">
              <a:lnSpc>
                <a:spcPct val="100000"/>
              </a:lnSpc>
              <a:spcBef>
                <a:spcPts val="400"/>
              </a:spcBef>
              <a:spcAft>
                <a:spcPts val="0"/>
              </a:spcAft>
              <a:buSzPts val="1800"/>
              <a:buChar char="›"/>
              <a:defRPr/>
            </a:lvl3pPr>
            <a:lvl4pPr indent="-336550" lvl="3" marL="1828800" algn="ctr">
              <a:lnSpc>
                <a:spcPct val="100000"/>
              </a:lnSpc>
              <a:spcBef>
                <a:spcPts val="400"/>
              </a:spcBef>
              <a:spcAft>
                <a:spcPts val="0"/>
              </a:spcAft>
              <a:buSzPts val="1700"/>
              <a:buChar char="›"/>
              <a:defRPr/>
            </a:lvl4pPr>
            <a:lvl5pPr indent="-323850" lvl="4" marL="2286000" algn="ctr">
              <a:lnSpc>
                <a:spcPct val="100000"/>
              </a:lnSpc>
              <a:spcBef>
                <a:spcPts val="400"/>
              </a:spcBef>
              <a:spcAft>
                <a:spcPts val="0"/>
              </a:spcAft>
              <a:buSzPts val="15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457" name="Google Shape;457;g7aed8f8a28_3_632"/>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458" name="Google Shape;458;g7aed8f8a28_3_632"/>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59" name="Google Shape;459;g7aed8f8a28_3_632"/>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60" name="Google Shape;460;g7aed8f8a28_3_632"/>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wo Column">
  <p:cSld name="Text Two Column">
    <p:spTree>
      <p:nvGrpSpPr>
        <p:cNvPr id="461" name="Shape 461"/>
        <p:cNvGrpSpPr/>
        <p:nvPr/>
      </p:nvGrpSpPr>
      <p:grpSpPr>
        <a:xfrm>
          <a:off x="0" y="0"/>
          <a:ext cx="0" cy="0"/>
          <a:chOff x="0" y="0"/>
          <a:chExt cx="0" cy="0"/>
        </a:xfrm>
      </p:grpSpPr>
      <p:sp>
        <p:nvSpPr>
          <p:cNvPr id="462" name="Google Shape;462;g7aed8f8a28_3_639"/>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63" name="Google Shape;463;g7aed8f8a28_3_639"/>
          <p:cNvSpPr txBox="1"/>
          <p:nvPr>
            <p:ph idx="1" type="body"/>
          </p:nvPr>
        </p:nvSpPr>
        <p:spPr>
          <a:xfrm>
            <a:off x="468630" y="1001316"/>
            <a:ext cx="3999058" cy="3263504"/>
          </a:xfrm>
          <a:prstGeom prst="rect">
            <a:avLst/>
          </a:prstGeom>
          <a:noFill/>
          <a:ln>
            <a:noFill/>
          </a:ln>
        </p:spPr>
        <p:txBody>
          <a:bodyPr anchorCtr="0" anchor="t" bIns="34275" lIns="68575" spcFirstLastPara="1" rIns="68575" wrap="square" tIns="34275">
            <a:norm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464" name="Google Shape;464;g7aed8f8a28_3_639"/>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sp>
        <p:nvSpPr>
          <p:cNvPr id="465" name="Google Shape;465;g7aed8f8a28_3_639"/>
          <p:cNvSpPr txBox="1"/>
          <p:nvPr>
            <p:ph idx="2" type="body"/>
          </p:nvPr>
        </p:nvSpPr>
        <p:spPr>
          <a:xfrm>
            <a:off x="4669987" y="1001316"/>
            <a:ext cx="3999058" cy="3263504"/>
          </a:xfrm>
          <a:prstGeom prst="rect">
            <a:avLst/>
          </a:prstGeom>
          <a:noFill/>
          <a:ln>
            <a:noFill/>
          </a:ln>
        </p:spPr>
        <p:txBody>
          <a:bodyPr anchorCtr="0" anchor="t" bIns="34275" lIns="68575" spcFirstLastPara="1" rIns="68575" wrap="square" tIns="34275">
            <a:normAutofit/>
          </a:bodyPr>
          <a:lstStyle>
            <a:lvl1pPr indent="-361950" lvl="0" marL="457200" algn="l">
              <a:lnSpc>
                <a:spcPct val="100000"/>
              </a:lnSpc>
              <a:spcBef>
                <a:spcPts val="800"/>
              </a:spcBef>
              <a:spcAft>
                <a:spcPts val="0"/>
              </a:spcAft>
              <a:buSzPts val="2100"/>
              <a:buChar char="›"/>
              <a:defRPr sz="21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400"/>
              </a:spcBef>
              <a:spcAft>
                <a:spcPts val="0"/>
              </a:spcAft>
              <a:buSzPts val="1800"/>
              <a:buChar char="›"/>
              <a:defRPr sz="1800"/>
            </a:lvl3pPr>
            <a:lvl4pPr indent="-336550" lvl="3" marL="1828800" algn="l">
              <a:lnSpc>
                <a:spcPct val="100000"/>
              </a:lnSpc>
              <a:spcBef>
                <a:spcPts val="400"/>
              </a:spcBef>
              <a:spcAft>
                <a:spcPts val="0"/>
              </a:spcAft>
              <a:buSzPts val="1700"/>
              <a:buChar char="›"/>
              <a:defRPr sz="1700"/>
            </a:lvl4pPr>
            <a:lvl5pPr indent="-323850" lvl="4" marL="2286000" algn="l">
              <a:lnSpc>
                <a:spcPct val="100000"/>
              </a:lnSpc>
              <a:spcBef>
                <a:spcPts val="400"/>
              </a:spcBef>
              <a:spcAft>
                <a:spcPts val="0"/>
              </a:spcAft>
              <a:buSzPts val="1500"/>
              <a:buChar char="›"/>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466" name="Google Shape;466;g7aed8f8a28_3_639"/>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467" name="Google Shape;467;g7aed8f8a28_3_639"/>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68" name="Google Shape;468;g7aed8f8a28_3_639"/>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69" name="Google Shape;469;g7aed8f8a28_3_639"/>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Image Background">
  <p:cSld name="Text Center Title Image Background">
    <p:spTree>
      <p:nvGrpSpPr>
        <p:cNvPr id="470" name="Shape 470"/>
        <p:cNvGrpSpPr/>
        <p:nvPr/>
      </p:nvGrpSpPr>
      <p:grpSpPr>
        <a:xfrm>
          <a:off x="0" y="0"/>
          <a:ext cx="0" cy="0"/>
          <a:chOff x="0" y="0"/>
          <a:chExt cx="0" cy="0"/>
        </a:xfrm>
      </p:grpSpPr>
      <p:sp>
        <p:nvSpPr>
          <p:cNvPr id="471" name="Google Shape;471;g7aed8f8a28_3_648"/>
          <p:cNvSpPr/>
          <p:nvPr>
            <p:ph idx="2" type="pic"/>
          </p:nvPr>
        </p:nvSpPr>
        <p:spPr>
          <a:xfrm>
            <a:off x="0" y="-6178"/>
            <a:ext cx="9144000" cy="5149679"/>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800"/>
              </a:spcBef>
              <a:spcAft>
                <a:spcPts val="0"/>
              </a:spcAft>
              <a:buClr>
                <a:srgbClr val="168FDF"/>
              </a:buClr>
              <a:buSzPts val="2100"/>
              <a:buFont typeface="Helvetica Neue"/>
              <a:buNone/>
              <a:defRPr b="0" i="0" sz="2100" u="none" cap="none" strike="noStrike">
                <a:solidFill>
                  <a:srgbClr val="2F2F2F"/>
                </a:solidFill>
                <a:latin typeface="Gill Sans"/>
                <a:ea typeface="Gill Sans"/>
                <a:cs typeface="Gill Sans"/>
                <a:sym typeface="Gill Sans"/>
              </a:defRPr>
            </a:lvl1pPr>
            <a:lvl2pPr lvl="1"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lvl="2"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lvl="3"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lvl="4"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472" name="Google Shape;472;g7aed8f8a28_3_648"/>
          <p:cNvSpPr txBox="1"/>
          <p:nvPr>
            <p:ph type="title"/>
          </p:nvPr>
        </p:nvSpPr>
        <p:spPr>
          <a:xfrm>
            <a:off x="628650" y="692944"/>
            <a:ext cx="7886700" cy="994172"/>
          </a:xfrm>
          <a:prstGeom prst="rect">
            <a:avLst/>
          </a:prstGeom>
          <a:noFill/>
          <a:ln>
            <a:noFill/>
          </a:ln>
        </p:spPr>
        <p:txBody>
          <a:bodyPr anchorCtr="0" anchor="ctr" bIns="34275" lIns="68575" spcFirstLastPara="1" rIns="68575" wrap="square" tIns="34275">
            <a:norm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73" name="Google Shape;473;g7aed8f8a28_3_648"/>
          <p:cNvSpPr txBox="1"/>
          <p:nvPr>
            <p:ph idx="1" type="body"/>
          </p:nvPr>
        </p:nvSpPr>
        <p:spPr>
          <a:xfrm>
            <a:off x="628650" y="1709976"/>
            <a:ext cx="7886700" cy="2328863"/>
          </a:xfrm>
          <a:prstGeom prst="rect">
            <a:avLst/>
          </a:prstGeom>
          <a:noFill/>
          <a:ln>
            <a:noFill/>
          </a:ln>
        </p:spPr>
        <p:txBody>
          <a:bodyPr anchorCtr="0" anchor="t" bIns="34275" lIns="68575" spcFirstLastPara="1" rIns="68575" wrap="square" tIns="34275">
            <a:normAutofit/>
          </a:bodyPr>
          <a:lstStyle>
            <a:lvl1pPr indent="-361950" lvl="0" marL="457200" algn="ctr">
              <a:lnSpc>
                <a:spcPct val="100000"/>
              </a:lnSpc>
              <a:spcBef>
                <a:spcPts val="800"/>
              </a:spcBef>
              <a:spcAft>
                <a:spcPts val="0"/>
              </a:spcAft>
              <a:buSzPts val="2100"/>
              <a:buChar char="›"/>
              <a:defRPr/>
            </a:lvl1pPr>
            <a:lvl2pPr indent="-355600" lvl="1" marL="914400" algn="ctr">
              <a:lnSpc>
                <a:spcPct val="100000"/>
              </a:lnSpc>
              <a:spcBef>
                <a:spcPts val="400"/>
              </a:spcBef>
              <a:spcAft>
                <a:spcPts val="0"/>
              </a:spcAft>
              <a:buSzPts val="2000"/>
              <a:buChar char="›"/>
              <a:defRPr/>
            </a:lvl2pPr>
            <a:lvl3pPr indent="-342900" lvl="2" marL="1371600" algn="ctr">
              <a:lnSpc>
                <a:spcPct val="100000"/>
              </a:lnSpc>
              <a:spcBef>
                <a:spcPts val="400"/>
              </a:spcBef>
              <a:spcAft>
                <a:spcPts val="0"/>
              </a:spcAft>
              <a:buSzPts val="1800"/>
              <a:buChar char="›"/>
              <a:defRPr/>
            </a:lvl3pPr>
            <a:lvl4pPr indent="-336550" lvl="3" marL="1828800" algn="ctr">
              <a:lnSpc>
                <a:spcPct val="100000"/>
              </a:lnSpc>
              <a:spcBef>
                <a:spcPts val="400"/>
              </a:spcBef>
              <a:spcAft>
                <a:spcPts val="0"/>
              </a:spcAft>
              <a:buSzPts val="1700"/>
              <a:buChar char="›"/>
              <a:defRPr/>
            </a:lvl4pPr>
            <a:lvl5pPr indent="-323850" lvl="4" marL="2286000" algn="ctr">
              <a:lnSpc>
                <a:spcPct val="100000"/>
              </a:lnSpc>
              <a:spcBef>
                <a:spcPts val="400"/>
              </a:spcBef>
              <a:spcAft>
                <a:spcPts val="0"/>
              </a:spcAft>
              <a:buSzPts val="15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474" name="Google Shape;474;g7aed8f8a28_3_648"/>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475" name="Google Shape;475;g7aed8f8a28_3_648"/>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76" name="Google Shape;476;g7aed8f8a28_3_648"/>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77" name="Google Shape;477;g7aed8f8a28_3_648"/>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Dark Background">
  <p:cSld name="Text Center Title Dark Background">
    <p:bg>
      <p:bgPr>
        <a:solidFill>
          <a:srgbClr val="00183C"/>
        </a:solidFill>
      </p:bgPr>
    </p:bg>
    <p:spTree>
      <p:nvGrpSpPr>
        <p:cNvPr id="478" name="Shape 478"/>
        <p:cNvGrpSpPr/>
        <p:nvPr/>
      </p:nvGrpSpPr>
      <p:grpSpPr>
        <a:xfrm>
          <a:off x="0" y="0"/>
          <a:ext cx="0" cy="0"/>
          <a:chOff x="0" y="0"/>
          <a:chExt cx="0" cy="0"/>
        </a:xfrm>
      </p:grpSpPr>
      <p:sp>
        <p:nvSpPr>
          <p:cNvPr id="479" name="Google Shape;479;g7aed8f8a28_3_656"/>
          <p:cNvSpPr txBox="1"/>
          <p:nvPr>
            <p:ph type="title"/>
          </p:nvPr>
        </p:nvSpPr>
        <p:spPr>
          <a:xfrm>
            <a:off x="441960" y="692944"/>
            <a:ext cx="8229600" cy="994172"/>
          </a:xfrm>
          <a:prstGeom prst="rect">
            <a:avLst/>
          </a:prstGeom>
          <a:noFill/>
          <a:ln>
            <a:noFill/>
          </a:ln>
        </p:spPr>
        <p:txBody>
          <a:bodyPr anchorCtr="0" anchor="ctr" bIns="34275" lIns="68575" spcFirstLastPara="1" rIns="68575" wrap="square" tIns="34275">
            <a:norm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80" name="Google Shape;480;g7aed8f8a28_3_656"/>
          <p:cNvSpPr txBox="1"/>
          <p:nvPr>
            <p:ph idx="1" type="body"/>
          </p:nvPr>
        </p:nvSpPr>
        <p:spPr>
          <a:xfrm>
            <a:off x="441960" y="1709976"/>
            <a:ext cx="8229600" cy="2328863"/>
          </a:xfrm>
          <a:prstGeom prst="rect">
            <a:avLst/>
          </a:prstGeom>
          <a:noFill/>
          <a:ln>
            <a:noFill/>
          </a:ln>
        </p:spPr>
        <p:txBody>
          <a:bodyPr anchorCtr="0" anchor="t" bIns="34275" lIns="68575" spcFirstLastPara="1" rIns="68575" wrap="square" tIns="34275">
            <a:normAutofit/>
          </a:bodyPr>
          <a:lstStyle>
            <a:lvl1pPr indent="-361950" lvl="0" marL="457200" algn="ctr">
              <a:lnSpc>
                <a:spcPct val="100000"/>
              </a:lnSpc>
              <a:spcBef>
                <a:spcPts val="800"/>
              </a:spcBef>
              <a:spcAft>
                <a:spcPts val="0"/>
              </a:spcAft>
              <a:buSzPts val="2100"/>
              <a:buChar char="›"/>
              <a:defRPr>
                <a:solidFill>
                  <a:schemeClr val="lt1"/>
                </a:solidFill>
              </a:defRPr>
            </a:lvl1pPr>
            <a:lvl2pPr indent="-355600" lvl="1" marL="914400" algn="ctr">
              <a:lnSpc>
                <a:spcPct val="100000"/>
              </a:lnSpc>
              <a:spcBef>
                <a:spcPts val="400"/>
              </a:spcBef>
              <a:spcAft>
                <a:spcPts val="0"/>
              </a:spcAft>
              <a:buSzPts val="2000"/>
              <a:buChar char="›"/>
              <a:defRPr>
                <a:solidFill>
                  <a:schemeClr val="lt1"/>
                </a:solidFill>
              </a:defRPr>
            </a:lvl2pPr>
            <a:lvl3pPr indent="-342900" lvl="2" marL="1371600" algn="ctr">
              <a:lnSpc>
                <a:spcPct val="100000"/>
              </a:lnSpc>
              <a:spcBef>
                <a:spcPts val="400"/>
              </a:spcBef>
              <a:spcAft>
                <a:spcPts val="0"/>
              </a:spcAft>
              <a:buSzPts val="1800"/>
              <a:buChar char="›"/>
              <a:defRPr>
                <a:solidFill>
                  <a:schemeClr val="lt1"/>
                </a:solidFill>
              </a:defRPr>
            </a:lvl3pPr>
            <a:lvl4pPr indent="-336550" lvl="3" marL="1828800" algn="ctr">
              <a:lnSpc>
                <a:spcPct val="100000"/>
              </a:lnSpc>
              <a:spcBef>
                <a:spcPts val="400"/>
              </a:spcBef>
              <a:spcAft>
                <a:spcPts val="0"/>
              </a:spcAft>
              <a:buSzPts val="1700"/>
              <a:buChar char="›"/>
              <a:defRPr>
                <a:solidFill>
                  <a:schemeClr val="lt1"/>
                </a:solidFill>
              </a:defRPr>
            </a:lvl4pPr>
            <a:lvl5pPr indent="-323850" lvl="4" marL="2286000" algn="ctr">
              <a:lnSpc>
                <a:spcPct val="100000"/>
              </a:lnSpc>
              <a:spcBef>
                <a:spcPts val="400"/>
              </a:spcBef>
              <a:spcAft>
                <a:spcPts val="0"/>
              </a:spcAft>
              <a:buSzPts val="1500"/>
              <a:buChar char="›"/>
              <a:defRPr>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481" name="Google Shape;481;g7aed8f8a28_3_656"/>
          <p:cNvPicPr preferRelativeResize="0"/>
          <p:nvPr/>
        </p:nvPicPr>
        <p:blipFill rotWithShape="1">
          <a:blip r:embed="rId2">
            <a:alphaModFix/>
          </a:blip>
          <a:srcRect b="0" l="0" r="0" t="0"/>
          <a:stretch/>
        </p:blipFill>
        <p:spPr>
          <a:xfrm>
            <a:off x="3555434" y="4336513"/>
            <a:ext cx="2033132" cy="121351"/>
          </a:xfrm>
          <a:prstGeom prst="rect">
            <a:avLst/>
          </a:prstGeom>
          <a:noFill/>
          <a:ln>
            <a:noFill/>
          </a:ln>
        </p:spPr>
      </p:pic>
      <p:sp>
        <p:nvSpPr>
          <p:cNvPr id="482" name="Google Shape;482;g7aed8f8a28_3_656"/>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83" name="Google Shape;483;g7aed8f8a28_3_656"/>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84" name="Google Shape;484;g7aed8f8a28_3_656"/>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Dark">
  <p:cSld name="Transition Dark">
    <p:bg>
      <p:bgPr>
        <a:solidFill>
          <a:srgbClr val="00183C"/>
        </a:solidFill>
      </p:bgPr>
    </p:bg>
    <p:spTree>
      <p:nvGrpSpPr>
        <p:cNvPr id="485" name="Shape 485"/>
        <p:cNvGrpSpPr/>
        <p:nvPr/>
      </p:nvGrpSpPr>
      <p:grpSpPr>
        <a:xfrm>
          <a:off x="0" y="0"/>
          <a:ext cx="0" cy="0"/>
          <a:chOff x="0" y="0"/>
          <a:chExt cx="0" cy="0"/>
        </a:xfrm>
      </p:grpSpPr>
      <p:sp>
        <p:nvSpPr>
          <p:cNvPr id="486" name="Google Shape;486;g7aed8f8a28_3_663"/>
          <p:cNvSpPr txBox="1"/>
          <p:nvPr>
            <p:ph type="title"/>
          </p:nvPr>
        </p:nvSpPr>
        <p:spPr>
          <a:xfrm>
            <a:off x="457200" y="1835944"/>
            <a:ext cx="8229600" cy="994172"/>
          </a:xfrm>
          <a:prstGeom prst="rect">
            <a:avLst/>
          </a:prstGeom>
          <a:noFill/>
          <a:ln>
            <a:noFill/>
          </a:ln>
        </p:spPr>
        <p:txBody>
          <a:bodyPr anchorCtr="0" anchor="ctr" bIns="34275" lIns="68575" spcFirstLastPara="1" rIns="68575" wrap="square" tIns="34275">
            <a:norm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487" name="Google Shape;487;g7aed8f8a28_3_663"/>
          <p:cNvPicPr preferRelativeResize="0"/>
          <p:nvPr/>
        </p:nvPicPr>
        <p:blipFill rotWithShape="1">
          <a:blip r:embed="rId2">
            <a:alphaModFix/>
          </a:blip>
          <a:srcRect b="0" l="0" r="0" t="0"/>
          <a:stretch/>
        </p:blipFill>
        <p:spPr>
          <a:xfrm>
            <a:off x="3555434" y="4336513"/>
            <a:ext cx="2033132" cy="121351"/>
          </a:xfrm>
          <a:prstGeom prst="rect">
            <a:avLst/>
          </a:prstGeom>
          <a:noFill/>
          <a:ln>
            <a:noFill/>
          </a:ln>
        </p:spPr>
      </p:pic>
      <p:sp>
        <p:nvSpPr>
          <p:cNvPr id="488" name="Google Shape;488;g7aed8f8a28_3_663"/>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89" name="Google Shape;489;g7aed8f8a28_3_663"/>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90" name="Google Shape;490;g7aed8f8a28_3_663"/>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Light">
  <p:cSld name="Transition Light">
    <p:spTree>
      <p:nvGrpSpPr>
        <p:cNvPr id="491" name="Shape 491"/>
        <p:cNvGrpSpPr/>
        <p:nvPr/>
      </p:nvGrpSpPr>
      <p:grpSpPr>
        <a:xfrm>
          <a:off x="0" y="0"/>
          <a:ext cx="0" cy="0"/>
          <a:chOff x="0" y="0"/>
          <a:chExt cx="0" cy="0"/>
        </a:xfrm>
      </p:grpSpPr>
      <p:sp>
        <p:nvSpPr>
          <p:cNvPr id="492" name="Google Shape;492;g7aed8f8a28_3_669"/>
          <p:cNvSpPr txBox="1"/>
          <p:nvPr>
            <p:ph type="title"/>
          </p:nvPr>
        </p:nvSpPr>
        <p:spPr>
          <a:xfrm>
            <a:off x="457200" y="1835944"/>
            <a:ext cx="8229600" cy="994172"/>
          </a:xfrm>
          <a:prstGeom prst="rect">
            <a:avLst/>
          </a:prstGeom>
          <a:noFill/>
          <a:ln>
            <a:noFill/>
          </a:ln>
        </p:spPr>
        <p:txBody>
          <a:bodyPr anchorCtr="0" anchor="ctr" bIns="34275" lIns="68575" spcFirstLastPara="1" rIns="68575" wrap="square" tIns="34275">
            <a:norm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493" name="Google Shape;493;g7aed8f8a28_3_669"/>
          <p:cNvPicPr preferRelativeResize="0"/>
          <p:nvPr/>
        </p:nvPicPr>
        <p:blipFill rotWithShape="1">
          <a:blip r:embed="rId2">
            <a:alphaModFix/>
          </a:blip>
          <a:srcRect b="0" l="0" r="0" t="0"/>
          <a:stretch/>
        </p:blipFill>
        <p:spPr>
          <a:xfrm>
            <a:off x="3555434" y="4342572"/>
            <a:ext cx="2033132" cy="121351"/>
          </a:xfrm>
          <a:prstGeom prst="rect">
            <a:avLst/>
          </a:prstGeom>
          <a:noFill/>
          <a:ln>
            <a:noFill/>
          </a:ln>
        </p:spPr>
      </p:pic>
      <p:sp>
        <p:nvSpPr>
          <p:cNvPr id="494" name="Google Shape;494;g7aed8f8a28_3_669"/>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95" name="Google Shape;495;g7aed8f8a28_3_669"/>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96" name="Google Shape;496;g7aed8f8a28_3_669"/>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p:cSld name="Image Left">
    <p:spTree>
      <p:nvGrpSpPr>
        <p:cNvPr id="497" name="Shape 497"/>
        <p:cNvGrpSpPr/>
        <p:nvPr/>
      </p:nvGrpSpPr>
      <p:grpSpPr>
        <a:xfrm>
          <a:off x="0" y="0"/>
          <a:ext cx="0" cy="0"/>
          <a:chOff x="0" y="0"/>
          <a:chExt cx="0" cy="0"/>
        </a:xfrm>
      </p:grpSpPr>
      <p:sp>
        <p:nvSpPr>
          <p:cNvPr id="498" name="Google Shape;498;g7aed8f8a28_3_675"/>
          <p:cNvSpPr/>
          <p:nvPr>
            <p:ph idx="2" type="pic"/>
          </p:nvPr>
        </p:nvSpPr>
        <p:spPr>
          <a:xfrm>
            <a:off x="0" y="0"/>
            <a:ext cx="9144000" cy="5143500"/>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800"/>
              </a:spcBef>
              <a:spcAft>
                <a:spcPts val="0"/>
              </a:spcAft>
              <a:buClr>
                <a:srgbClr val="168FDF"/>
              </a:buClr>
              <a:buSzPts val="2100"/>
              <a:buFont typeface="Helvetica Neue"/>
              <a:buNone/>
              <a:defRPr b="0" i="0" sz="2100" u="none" cap="none" strike="noStrike">
                <a:solidFill>
                  <a:srgbClr val="2F2F2F"/>
                </a:solidFill>
                <a:latin typeface="Gill Sans"/>
                <a:ea typeface="Gill Sans"/>
                <a:cs typeface="Gill Sans"/>
                <a:sym typeface="Gill Sans"/>
              </a:defRPr>
            </a:lvl1pPr>
            <a:lvl2pPr lvl="1"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lvl="2"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lvl="3"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lvl="4"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499" name="Google Shape;499;g7aed8f8a28_3_675"/>
          <p:cNvSpPr txBox="1"/>
          <p:nvPr>
            <p:ph idx="1" type="body"/>
          </p:nvPr>
        </p:nvSpPr>
        <p:spPr>
          <a:xfrm>
            <a:off x="5781675" y="0"/>
            <a:ext cx="3362325" cy="5143500"/>
          </a:xfrm>
          <a:prstGeom prst="rect">
            <a:avLst/>
          </a:prstGeom>
          <a:solidFill>
            <a:srgbClr val="00183C">
              <a:alpha val="94509"/>
            </a:srgbClr>
          </a:solidFill>
          <a:ln>
            <a:noFill/>
          </a:ln>
        </p:spPr>
        <p:txBody>
          <a:bodyPr anchorCtr="0" anchor="t" bIns="342900" lIns="342900" spcFirstLastPara="1" rIns="171450" wrap="square" tIns="342900">
            <a:normAutofit/>
          </a:bodyPr>
          <a:lstStyle>
            <a:lvl1pPr indent="-361950" lvl="0" marL="457200" algn="l">
              <a:lnSpc>
                <a:spcPct val="100000"/>
              </a:lnSpc>
              <a:spcBef>
                <a:spcPts val="800"/>
              </a:spcBef>
              <a:spcAft>
                <a:spcPts val="0"/>
              </a:spcAft>
              <a:buSzPts val="2100"/>
              <a:buChar char="›"/>
              <a:defRPr>
                <a:solidFill>
                  <a:schemeClr val="lt1"/>
                </a:solidFill>
              </a:defRPr>
            </a:lvl1pPr>
            <a:lvl2pPr indent="-355600" lvl="1" marL="914400" algn="l">
              <a:lnSpc>
                <a:spcPct val="100000"/>
              </a:lnSpc>
              <a:spcBef>
                <a:spcPts val="400"/>
              </a:spcBef>
              <a:spcAft>
                <a:spcPts val="0"/>
              </a:spcAft>
              <a:buSzPts val="2000"/>
              <a:buChar char="›"/>
              <a:defRPr>
                <a:solidFill>
                  <a:schemeClr val="lt1"/>
                </a:solidFill>
              </a:defRPr>
            </a:lvl2pPr>
            <a:lvl3pPr indent="-342900" lvl="2" marL="1371600" algn="l">
              <a:lnSpc>
                <a:spcPct val="100000"/>
              </a:lnSpc>
              <a:spcBef>
                <a:spcPts val="400"/>
              </a:spcBef>
              <a:spcAft>
                <a:spcPts val="0"/>
              </a:spcAft>
              <a:buSzPts val="1800"/>
              <a:buChar char="›"/>
              <a:defRPr>
                <a:solidFill>
                  <a:schemeClr val="lt1"/>
                </a:solidFill>
              </a:defRPr>
            </a:lvl3pPr>
            <a:lvl4pPr indent="-336550" lvl="3" marL="1828800" algn="l">
              <a:lnSpc>
                <a:spcPct val="100000"/>
              </a:lnSpc>
              <a:spcBef>
                <a:spcPts val="400"/>
              </a:spcBef>
              <a:spcAft>
                <a:spcPts val="0"/>
              </a:spcAft>
              <a:buSzPts val="1700"/>
              <a:buChar char="›"/>
              <a:defRPr>
                <a:solidFill>
                  <a:schemeClr val="lt1"/>
                </a:solidFill>
              </a:defRPr>
            </a:lvl4pPr>
            <a:lvl5pPr indent="-323850" lvl="4" marL="2286000" algn="l">
              <a:lnSpc>
                <a:spcPct val="100000"/>
              </a:lnSpc>
              <a:spcBef>
                <a:spcPts val="400"/>
              </a:spcBef>
              <a:spcAft>
                <a:spcPts val="0"/>
              </a:spcAft>
              <a:buSzPts val="1500"/>
              <a:buChar char="›"/>
              <a:defRPr>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00" name="Google Shape;500;g7aed8f8a28_3_675"/>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01" name="Google Shape;501;g7aed8f8a28_3_675"/>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02" name="Google Shape;502;g7aed8f8a28_3_675"/>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Right">
  <p:cSld name="Image Right">
    <p:spTree>
      <p:nvGrpSpPr>
        <p:cNvPr id="503" name="Shape 503"/>
        <p:cNvGrpSpPr/>
        <p:nvPr/>
      </p:nvGrpSpPr>
      <p:grpSpPr>
        <a:xfrm>
          <a:off x="0" y="0"/>
          <a:ext cx="0" cy="0"/>
          <a:chOff x="0" y="0"/>
          <a:chExt cx="0" cy="0"/>
        </a:xfrm>
      </p:grpSpPr>
      <p:sp>
        <p:nvSpPr>
          <p:cNvPr id="504" name="Google Shape;504;g7aed8f8a28_3_681"/>
          <p:cNvSpPr/>
          <p:nvPr>
            <p:ph idx="2" type="pic"/>
          </p:nvPr>
        </p:nvSpPr>
        <p:spPr>
          <a:xfrm>
            <a:off x="0" y="0"/>
            <a:ext cx="9144000" cy="5143500"/>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800"/>
              </a:spcBef>
              <a:spcAft>
                <a:spcPts val="0"/>
              </a:spcAft>
              <a:buClr>
                <a:srgbClr val="168FDF"/>
              </a:buClr>
              <a:buSzPts val="2100"/>
              <a:buFont typeface="Helvetica Neue"/>
              <a:buNone/>
              <a:defRPr b="0" i="0" sz="2100" u="none" cap="none" strike="noStrike">
                <a:solidFill>
                  <a:srgbClr val="2F2F2F"/>
                </a:solidFill>
                <a:latin typeface="Gill Sans"/>
                <a:ea typeface="Gill Sans"/>
                <a:cs typeface="Gill Sans"/>
                <a:sym typeface="Gill Sans"/>
              </a:defRPr>
            </a:lvl1pPr>
            <a:lvl2pPr lvl="1"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lvl="2"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lvl="3"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lvl="4"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505" name="Google Shape;505;g7aed8f8a28_3_681"/>
          <p:cNvSpPr txBox="1"/>
          <p:nvPr>
            <p:ph idx="1" type="body"/>
          </p:nvPr>
        </p:nvSpPr>
        <p:spPr>
          <a:xfrm>
            <a:off x="0" y="0"/>
            <a:ext cx="3362325" cy="5143500"/>
          </a:xfrm>
          <a:prstGeom prst="rect">
            <a:avLst/>
          </a:prstGeom>
          <a:solidFill>
            <a:srgbClr val="00183C">
              <a:alpha val="94509"/>
            </a:srgbClr>
          </a:solidFill>
          <a:ln>
            <a:noFill/>
          </a:ln>
        </p:spPr>
        <p:txBody>
          <a:bodyPr anchorCtr="0" anchor="t" bIns="342900" lIns="342900" spcFirstLastPara="1" rIns="171450" wrap="square" tIns="342900">
            <a:normAutofit/>
          </a:bodyPr>
          <a:lstStyle>
            <a:lvl1pPr indent="-361950" lvl="0" marL="457200" algn="l">
              <a:lnSpc>
                <a:spcPct val="100000"/>
              </a:lnSpc>
              <a:spcBef>
                <a:spcPts val="800"/>
              </a:spcBef>
              <a:spcAft>
                <a:spcPts val="0"/>
              </a:spcAft>
              <a:buSzPts val="2100"/>
              <a:buChar char="›"/>
              <a:defRPr>
                <a:solidFill>
                  <a:schemeClr val="lt1"/>
                </a:solidFill>
              </a:defRPr>
            </a:lvl1pPr>
            <a:lvl2pPr indent="-355600" lvl="1" marL="914400" algn="l">
              <a:lnSpc>
                <a:spcPct val="100000"/>
              </a:lnSpc>
              <a:spcBef>
                <a:spcPts val="400"/>
              </a:spcBef>
              <a:spcAft>
                <a:spcPts val="0"/>
              </a:spcAft>
              <a:buSzPts val="2000"/>
              <a:buChar char="›"/>
              <a:defRPr>
                <a:solidFill>
                  <a:schemeClr val="lt1"/>
                </a:solidFill>
              </a:defRPr>
            </a:lvl2pPr>
            <a:lvl3pPr indent="-342900" lvl="2" marL="1371600" algn="l">
              <a:lnSpc>
                <a:spcPct val="100000"/>
              </a:lnSpc>
              <a:spcBef>
                <a:spcPts val="400"/>
              </a:spcBef>
              <a:spcAft>
                <a:spcPts val="0"/>
              </a:spcAft>
              <a:buSzPts val="1800"/>
              <a:buChar char="›"/>
              <a:defRPr>
                <a:solidFill>
                  <a:schemeClr val="lt1"/>
                </a:solidFill>
              </a:defRPr>
            </a:lvl3pPr>
            <a:lvl4pPr indent="-336550" lvl="3" marL="1828800" algn="l">
              <a:lnSpc>
                <a:spcPct val="100000"/>
              </a:lnSpc>
              <a:spcBef>
                <a:spcPts val="400"/>
              </a:spcBef>
              <a:spcAft>
                <a:spcPts val="0"/>
              </a:spcAft>
              <a:buSzPts val="1700"/>
              <a:buChar char="›"/>
              <a:defRPr>
                <a:solidFill>
                  <a:schemeClr val="lt1"/>
                </a:solidFill>
              </a:defRPr>
            </a:lvl4pPr>
            <a:lvl5pPr indent="-323850" lvl="4" marL="2286000" algn="l">
              <a:lnSpc>
                <a:spcPct val="100000"/>
              </a:lnSpc>
              <a:spcBef>
                <a:spcPts val="400"/>
              </a:spcBef>
              <a:spcAft>
                <a:spcPts val="0"/>
              </a:spcAft>
              <a:buSzPts val="1500"/>
              <a:buChar char="›"/>
              <a:defRPr>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06" name="Google Shape;506;g7aed8f8a28_3_681"/>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07" name="Google Shape;507;g7aed8f8a28_3_681"/>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08" name="Google Shape;508;g7aed8f8a28_3_681"/>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509" name="Shape 509"/>
        <p:cNvGrpSpPr/>
        <p:nvPr/>
      </p:nvGrpSpPr>
      <p:grpSpPr>
        <a:xfrm>
          <a:off x="0" y="0"/>
          <a:ext cx="0" cy="0"/>
          <a:chOff x="0" y="0"/>
          <a:chExt cx="0" cy="0"/>
        </a:xfrm>
      </p:grpSpPr>
      <p:sp>
        <p:nvSpPr>
          <p:cNvPr id="510" name="Google Shape;510;g7aed8f8a28_3_687"/>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11" name="Google Shape;511;g7aed8f8a28_3_687"/>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rgbClr val="2F2F2F"/>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12" name="Google Shape;512;g7aed8f8a28_3_687"/>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58" name="Shape 58"/>
        <p:cNvGrpSpPr/>
        <p:nvPr/>
      </p:nvGrpSpPr>
      <p:grpSpPr>
        <a:xfrm>
          <a:off x="0" y="0"/>
          <a:ext cx="0" cy="0"/>
          <a:chOff x="0" y="0"/>
          <a:chExt cx="0" cy="0"/>
        </a:xfrm>
      </p:grpSpPr>
      <p:sp>
        <p:nvSpPr>
          <p:cNvPr id="59" name="Google Shape;59;p51"/>
          <p:cNvSpPr/>
          <p:nvPr/>
        </p:nvSpPr>
        <p:spPr>
          <a:xfrm>
            <a:off x="0" y="-1"/>
            <a:ext cx="9144000" cy="716056"/>
          </a:xfrm>
          <a:prstGeom prst="rect">
            <a:avLst/>
          </a:prstGeom>
          <a:blipFill rotWithShape="1">
            <a:blip r:embed="rId2">
              <a:alphaModFix/>
            </a:blip>
            <a:stretch>
              <a:fillRect b="0" l="0" r="0"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sp>
        <p:nvSpPr>
          <p:cNvPr id="60" name="Google Shape;60;p51"/>
          <p:cNvSpPr txBox="1"/>
          <p:nvPr>
            <p:ph idx="10" type="dt"/>
          </p:nvPr>
        </p:nvSpPr>
        <p:spPr>
          <a:xfrm>
            <a:off x="54722" y="4866993"/>
            <a:ext cx="2701178" cy="273844"/>
          </a:xfrm>
          <a:prstGeom prst="rect">
            <a:avLst/>
          </a:prstGeom>
          <a:noFill/>
          <a:ln>
            <a:noFill/>
          </a:ln>
        </p:spPr>
        <p:txBody>
          <a:bodyPr anchorCtr="0" anchor="t" bIns="34275" lIns="68575" spcFirstLastPara="1" rIns="68575" wrap="square" tIns="34275">
            <a:noAutofit/>
          </a:bodyPr>
          <a:lstStyle>
            <a:lvl1pPr lvl="0" algn="l">
              <a:lnSpc>
                <a:spcPct val="100000"/>
              </a:lnSpc>
              <a:spcBef>
                <a:spcPts val="0"/>
              </a:spcBef>
              <a:spcAft>
                <a:spcPts val="0"/>
              </a:spcAft>
              <a:buSzPts val="1100"/>
              <a:buNone/>
              <a:defRPr>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1" name="Google Shape;61;p51"/>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62" name="Google Shape;62;p51"/>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SzPts val="27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3" name="Google Shape;63;p51"/>
          <p:cNvSpPr txBox="1"/>
          <p:nvPr>
            <p:ph idx="1" type="body"/>
          </p:nvPr>
        </p:nvSpPr>
        <p:spPr>
          <a:xfrm>
            <a:off x="235744" y="853678"/>
            <a:ext cx="8629650" cy="3877865"/>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SzPts val="2100"/>
              <a:buChar char="•"/>
              <a:defRPr/>
            </a:lvl1pPr>
            <a:lvl2pPr indent="-342900" lvl="1" marL="914400" algn="l">
              <a:lnSpc>
                <a:spcPct val="90000"/>
              </a:lnSpc>
              <a:spcBef>
                <a:spcPts val="400"/>
              </a:spcBef>
              <a:spcAft>
                <a:spcPts val="0"/>
              </a:spcAft>
              <a:buSzPts val="1800"/>
              <a:buChar char="-"/>
              <a:defRPr/>
            </a:lvl2pPr>
            <a:lvl3pPr indent="-323850" lvl="2" marL="1371600" algn="l">
              <a:lnSpc>
                <a:spcPct val="90000"/>
              </a:lnSpc>
              <a:spcBef>
                <a:spcPts val="400"/>
              </a:spcBef>
              <a:spcAft>
                <a:spcPts val="0"/>
              </a:spcAft>
              <a:buSzPts val="1500"/>
              <a:buChar char="•"/>
              <a:defRPr/>
            </a:lvl3pPr>
            <a:lvl4pPr indent="-317500" lvl="3" marL="1828800" algn="l">
              <a:lnSpc>
                <a:spcPct val="90000"/>
              </a:lnSpc>
              <a:spcBef>
                <a:spcPts val="400"/>
              </a:spcBef>
              <a:spcAft>
                <a:spcPts val="0"/>
              </a:spcAft>
              <a:buSzPts val="1400"/>
              <a:buChar char="•"/>
              <a:defRPr/>
            </a:lvl4pPr>
            <a:lvl5pPr indent="-317500" lvl="4" marL="2286000" algn="l">
              <a:lnSpc>
                <a:spcPct val="90000"/>
              </a:lnSpc>
              <a:spcBef>
                <a:spcPts val="400"/>
              </a:spcBef>
              <a:spcAft>
                <a:spcPts val="0"/>
              </a:spcAft>
              <a:buSzPts val="1400"/>
              <a:buChar char="•"/>
              <a:defRPr/>
            </a:lvl5pPr>
            <a:lvl6pPr indent="-317500" lvl="5" marL="2743200" algn="l">
              <a:lnSpc>
                <a:spcPct val="90000"/>
              </a:lnSpc>
              <a:spcBef>
                <a:spcPts val="400"/>
              </a:spcBef>
              <a:spcAft>
                <a:spcPts val="0"/>
              </a:spcAft>
              <a:buSzPts val="1400"/>
              <a:buChar char="•"/>
              <a:defRPr/>
            </a:lvl6pPr>
            <a:lvl7pPr indent="-317500" lvl="6" marL="3200400" algn="l">
              <a:lnSpc>
                <a:spcPct val="90000"/>
              </a:lnSpc>
              <a:spcBef>
                <a:spcPts val="400"/>
              </a:spcBef>
              <a:spcAft>
                <a:spcPts val="0"/>
              </a:spcAft>
              <a:buSzPts val="1400"/>
              <a:buChar char="•"/>
              <a:defRPr/>
            </a:lvl7pPr>
            <a:lvl8pPr indent="-317500" lvl="7" marL="3657600" algn="l">
              <a:lnSpc>
                <a:spcPct val="90000"/>
              </a:lnSpc>
              <a:spcBef>
                <a:spcPts val="400"/>
              </a:spcBef>
              <a:spcAft>
                <a:spcPts val="0"/>
              </a:spcAft>
              <a:buSzPts val="1400"/>
              <a:buChar char="•"/>
              <a:defRPr/>
            </a:lvl8pPr>
            <a:lvl9pPr indent="-317500" lvl="8" marL="4114800" algn="l">
              <a:lnSpc>
                <a:spcPct val="90000"/>
              </a:lnSpc>
              <a:spcBef>
                <a:spcPts val="400"/>
              </a:spcBef>
              <a:spcAft>
                <a:spcPts val="0"/>
              </a:spcAft>
              <a:buSzPts val="1400"/>
              <a:buChar char="•"/>
              <a:defRPr/>
            </a:lvl9pPr>
          </a:lstStyle>
          <a:p/>
        </p:txBody>
      </p:sp>
      <p:sp>
        <p:nvSpPr>
          <p:cNvPr id="64" name="Google Shape;64;p51"/>
          <p:cNvSpPr txBox="1"/>
          <p:nvPr>
            <p:ph idx="11" type="ftr"/>
          </p:nvPr>
        </p:nvSpPr>
        <p:spPr>
          <a:xfrm>
            <a:off x="1546860" y="4891382"/>
            <a:ext cx="550545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b="0" i="0" sz="900">
                <a:solidFill>
                  <a:srgbClr val="888888"/>
                </a:solidFill>
                <a:latin typeface="Arial"/>
                <a:ea typeface="Arial"/>
                <a:cs typeface="Arial"/>
                <a:sym typeface="Aria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Tree>
  </p:cSld>
  <p:clrMapOvr>
    <a:masterClrMapping/>
  </p:clrMapOvr>
  <p:transition>
    <p:fade thruBlk="1"/>
  </p:transition>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Dark Background">
  <p:cSld name="Text Full Width Dark Background">
    <p:bg>
      <p:bgPr>
        <a:solidFill>
          <a:srgbClr val="00183C"/>
        </a:solidFill>
      </p:bgPr>
    </p:bg>
    <p:spTree>
      <p:nvGrpSpPr>
        <p:cNvPr id="513" name="Shape 513"/>
        <p:cNvGrpSpPr/>
        <p:nvPr/>
      </p:nvGrpSpPr>
      <p:grpSpPr>
        <a:xfrm>
          <a:off x="0" y="0"/>
          <a:ext cx="0" cy="0"/>
          <a:chOff x="0" y="0"/>
          <a:chExt cx="0" cy="0"/>
        </a:xfrm>
      </p:grpSpPr>
      <p:pic>
        <p:nvPicPr>
          <p:cNvPr id="514" name="Google Shape;514;g7aed8f8a28_3_691"/>
          <p:cNvPicPr preferRelativeResize="0"/>
          <p:nvPr/>
        </p:nvPicPr>
        <p:blipFill rotWithShape="1">
          <a:blip r:embed="rId2">
            <a:alphaModFix/>
          </a:blip>
          <a:srcRect b="0" l="0" r="0" t="0"/>
          <a:stretch/>
        </p:blipFill>
        <p:spPr>
          <a:xfrm>
            <a:off x="468630" y="4721498"/>
            <a:ext cx="2019814" cy="120556"/>
          </a:xfrm>
          <a:prstGeom prst="rect">
            <a:avLst/>
          </a:prstGeom>
          <a:noFill/>
          <a:ln>
            <a:noFill/>
          </a:ln>
        </p:spPr>
      </p:pic>
      <p:sp>
        <p:nvSpPr>
          <p:cNvPr id="515" name="Google Shape;515;g7aed8f8a28_3_691"/>
          <p:cNvSpPr txBox="1"/>
          <p:nvPr>
            <p:ph type="title"/>
          </p:nvPr>
        </p:nvSpPr>
        <p:spPr>
          <a:xfrm>
            <a:off x="468630" y="273845"/>
            <a:ext cx="8200415" cy="701756"/>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16" name="Google Shape;516;g7aed8f8a28_3_691"/>
          <p:cNvSpPr txBox="1"/>
          <p:nvPr>
            <p:ph idx="1" type="body"/>
          </p:nvPr>
        </p:nvSpPr>
        <p:spPr>
          <a:xfrm>
            <a:off x="468630" y="1001316"/>
            <a:ext cx="8200415" cy="3263504"/>
          </a:xfrm>
          <a:prstGeom prst="rect">
            <a:avLst/>
          </a:prstGeom>
          <a:noFill/>
          <a:ln>
            <a:noFill/>
          </a:ln>
        </p:spPr>
        <p:txBody>
          <a:bodyPr anchorCtr="0" anchor="t" bIns="34275" lIns="68575" spcFirstLastPara="1" rIns="68575" wrap="square" tIns="34275">
            <a:normAutofit/>
          </a:bodyPr>
          <a:lstStyle>
            <a:lvl1pPr indent="-361950" lvl="0" marL="457200" algn="l">
              <a:lnSpc>
                <a:spcPct val="100000"/>
              </a:lnSpc>
              <a:spcBef>
                <a:spcPts val="800"/>
              </a:spcBef>
              <a:spcAft>
                <a:spcPts val="0"/>
              </a:spcAft>
              <a:buSzPts val="2100"/>
              <a:buChar char="›"/>
              <a:defRPr sz="2100">
                <a:solidFill>
                  <a:schemeClr val="lt1"/>
                </a:solidFill>
              </a:defRPr>
            </a:lvl1pPr>
            <a:lvl2pPr indent="-355600" lvl="1" marL="914400" algn="l">
              <a:lnSpc>
                <a:spcPct val="100000"/>
              </a:lnSpc>
              <a:spcBef>
                <a:spcPts val="400"/>
              </a:spcBef>
              <a:spcAft>
                <a:spcPts val="0"/>
              </a:spcAft>
              <a:buSzPts val="2000"/>
              <a:buChar char="›"/>
              <a:defRPr sz="2000">
                <a:solidFill>
                  <a:schemeClr val="lt1"/>
                </a:solidFill>
              </a:defRPr>
            </a:lvl2pPr>
            <a:lvl3pPr indent="-342900" lvl="2" marL="1371600" algn="l">
              <a:lnSpc>
                <a:spcPct val="100000"/>
              </a:lnSpc>
              <a:spcBef>
                <a:spcPts val="400"/>
              </a:spcBef>
              <a:spcAft>
                <a:spcPts val="0"/>
              </a:spcAft>
              <a:buSzPts val="1800"/>
              <a:buChar char="›"/>
              <a:defRPr sz="1800">
                <a:solidFill>
                  <a:schemeClr val="lt1"/>
                </a:solidFill>
              </a:defRPr>
            </a:lvl3pPr>
            <a:lvl4pPr indent="-336550" lvl="3" marL="1828800" algn="l">
              <a:lnSpc>
                <a:spcPct val="100000"/>
              </a:lnSpc>
              <a:spcBef>
                <a:spcPts val="400"/>
              </a:spcBef>
              <a:spcAft>
                <a:spcPts val="0"/>
              </a:spcAft>
              <a:buSzPts val="1700"/>
              <a:buChar char="›"/>
              <a:defRPr sz="1700">
                <a:solidFill>
                  <a:schemeClr val="lt1"/>
                </a:solidFill>
              </a:defRPr>
            </a:lvl4pPr>
            <a:lvl5pPr indent="-323850" lvl="4" marL="2286000" algn="l">
              <a:lnSpc>
                <a:spcPct val="100000"/>
              </a:lnSpc>
              <a:spcBef>
                <a:spcPts val="400"/>
              </a:spcBef>
              <a:spcAft>
                <a:spcPts val="0"/>
              </a:spcAft>
              <a:buSzPts val="1500"/>
              <a:buChar char="›"/>
              <a:defRPr sz="1500">
                <a:solidFill>
                  <a:schemeClr val="lt1"/>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517" name="Google Shape;517;g7aed8f8a28_3_691"/>
          <p:cNvCxnSpPr/>
          <p:nvPr/>
        </p:nvCxnSpPr>
        <p:spPr>
          <a:xfrm>
            <a:off x="308610" y="273845"/>
            <a:ext cx="0" cy="4581524"/>
          </a:xfrm>
          <a:prstGeom prst="straightConnector1">
            <a:avLst/>
          </a:prstGeom>
          <a:noFill/>
          <a:ln cap="flat" cmpd="sng" w="9525">
            <a:solidFill>
              <a:srgbClr val="168FDF"/>
            </a:solidFill>
            <a:prstDash val="solid"/>
            <a:miter lim="800000"/>
            <a:headEnd len="sm" w="sm" type="none"/>
            <a:tailEnd len="sm" w="sm" type="none"/>
          </a:ln>
        </p:spPr>
      </p:cxnSp>
      <p:sp>
        <p:nvSpPr>
          <p:cNvPr id="518" name="Google Shape;518;g7aed8f8a28_3_691"/>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19" name="Google Shape;519;g7aed8f8a28_3_691"/>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8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20" name="Google Shape;520;g7aed8f8a28_3_691"/>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ransition spd="slow">
    <p:push/>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65" name="Shape 65"/>
        <p:cNvGrpSpPr/>
        <p:nvPr/>
      </p:nvGrpSpPr>
      <p:grpSpPr>
        <a:xfrm>
          <a:off x="0" y="0"/>
          <a:ext cx="0" cy="0"/>
          <a:chOff x="0" y="0"/>
          <a:chExt cx="0" cy="0"/>
        </a:xfrm>
      </p:grpSpPr>
      <p:pic>
        <p:nvPicPr>
          <p:cNvPr id="66" name="Google Shape;66;p72"/>
          <p:cNvPicPr preferRelativeResize="0"/>
          <p:nvPr/>
        </p:nvPicPr>
        <p:blipFill rotWithShape="1">
          <a:blip r:embed="rId2">
            <a:alphaModFix/>
          </a:blip>
          <a:srcRect b="0" l="0" r="0" t="0"/>
          <a:stretch/>
        </p:blipFill>
        <p:spPr>
          <a:xfrm>
            <a:off x="-20174" y="-6853"/>
            <a:ext cx="9148777" cy="5150353"/>
          </a:xfrm>
          <a:prstGeom prst="rect">
            <a:avLst/>
          </a:prstGeom>
          <a:noFill/>
          <a:ln>
            <a:noFill/>
          </a:ln>
        </p:spPr>
      </p:pic>
      <p:sp>
        <p:nvSpPr>
          <p:cNvPr id="67" name="Google Shape;67;p72"/>
          <p:cNvSpPr/>
          <p:nvPr/>
        </p:nvSpPr>
        <p:spPr>
          <a:xfrm>
            <a:off x="-20174" y="-6853"/>
            <a:ext cx="9156182" cy="1398624"/>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68" name="Google Shape;68;p72"/>
          <p:cNvSpPr txBox="1"/>
          <p:nvPr>
            <p:ph type="ctrTitle"/>
          </p:nvPr>
        </p:nvSpPr>
        <p:spPr>
          <a:xfrm>
            <a:off x="274891" y="2117624"/>
            <a:ext cx="8499538" cy="1136117"/>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lt1"/>
              </a:buClr>
              <a:buSzPts val="2900"/>
              <a:buFont typeface="Arial"/>
              <a:buNone/>
              <a:defRPr b="0" i="0" sz="2900">
                <a:solidFill>
                  <a:schemeClr val="lt1"/>
                </a:solidFill>
                <a:latin typeface="Arial"/>
                <a:ea typeface="Arial"/>
                <a:cs typeface="Arial"/>
                <a:sym typeface="Aria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9" name="Google Shape;69;p72"/>
          <p:cNvSpPr txBox="1"/>
          <p:nvPr>
            <p:ph idx="1" type="subTitle"/>
          </p:nvPr>
        </p:nvSpPr>
        <p:spPr>
          <a:xfrm>
            <a:off x="274891" y="3415636"/>
            <a:ext cx="3006591" cy="400639"/>
          </a:xfrm>
          <a:prstGeom prst="rect">
            <a:avLst/>
          </a:prstGeom>
          <a:noFill/>
          <a:ln>
            <a:noFill/>
          </a:ln>
        </p:spPr>
        <p:txBody>
          <a:bodyPr anchorCtr="0" anchor="t" bIns="34275" lIns="68575" spcFirstLastPara="1" rIns="68575" wrap="square" tIns="34275">
            <a:noAutofit/>
          </a:bodyPr>
          <a:lstStyle>
            <a:lvl1pPr lvl="0" algn="l">
              <a:lnSpc>
                <a:spcPct val="90000"/>
              </a:lnSpc>
              <a:spcBef>
                <a:spcPts val="800"/>
              </a:spcBef>
              <a:spcAft>
                <a:spcPts val="0"/>
              </a:spcAft>
              <a:buClr>
                <a:schemeClr val="lt1"/>
              </a:buClr>
              <a:buSzPts val="1400"/>
              <a:buNone/>
              <a:defRPr b="0" i="0" sz="1400">
                <a:solidFill>
                  <a:schemeClr val="lt1"/>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p:txBody>
      </p:sp>
      <p:pic>
        <p:nvPicPr>
          <p:cNvPr id="70" name="Google Shape;70;p72"/>
          <p:cNvPicPr preferRelativeResize="0"/>
          <p:nvPr/>
        </p:nvPicPr>
        <p:blipFill rotWithShape="1">
          <a:blip r:embed="rId3">
            <a:alphaModFix/>
          </a:blip>
          <a:srcRect b="0" l="0" r="0" t="0"/>
          <a:stretch/>
        </p:blipFill>
        <p:spPr>
          <a:xfrm>
            <a:off x="274891" y="374417"/>
            <a:ext cx="2811481" cy="585515"/>
          </a:xfrm>
          <a:prstGeom prst="rect">
            <a:avLst/>
          </a:prstGeom>
          <a:noFill/>
          <a:ln>
            <a:noFill/>
          </a:ln>
        </p:spPr>
      </p:pic>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71" name="Shape 71"/>
        <p:cNvGrpSpPr/>
        <p:nvPr/>
      </p:nvGrpSpPr>
      <p:grpSpPr>
        <a:xfrm>
          <a:off x="0" y="0"/>
          <a:ext cx="0" cy="0"/>
          <a:chOff x="0" y="0"/>
          <a:chExt cx="0" cy="0"/>
        </a:xfrm>
      </p:grpSpPr>
      <p:pic>
        <p:nvPicPr>
          <p:cNvPr id="72" name="Google Shape;72;p73"/>
          <p:cNvPicPr preferRelativeResize="0"/>
          <p:nvPr/>
        </p:nvPicPr>
        <p:blipFill rotWithShape="1">
          <a:blip r:embed="rId2">
            <a:alphaModFix/>
          </a:blip>
          <a:srcRect b="0" l="0" r="0" t="0"/>
          <a:stretch/>
        </p:blipFill>
        <p:spPr>
          <a:xfrm>
            <a:off x="3701" y="-6853"/>
            <a:ext cx="9148777" cy="5150353"/>
          </a:xfrm>
          <a:prstGeom prst="rect">
            <a:avLst/>
          </a:prstGeom>
          <a:noFill/>
          <a:ln>
            <a:noFill/>
          </a:ln>
        </p:spPr>
      </p:pic>
      <p:sp>
        <p:nvSpPr>
          <p:cNvPr id="73" name="Google Shape;73;p73"/>
          <p:cNvSpPr/>
          <p:nvPr/>
        </p:nvSpPr>
        <p:spPr>
          <a:xfrm>
            <a:off x="-1" y="796738"/>
            <a:ext cx="4121831" cy="112871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Calibri"/>
                <a:ea typeface="Calibri"/>
                <a:cs typeface="Calibri"/>
                <a:sym typeface="Calibri"/>
              </a:rPr>
              <a:t>s</a:t>
            </a:r>
            <a:endParaRPr b="0" i="0" sz="1100" u="none" cap="none" strike="noStrike">
              <a:solidFill>
                <a:srgbClr val="000000"/>
              </a:solidFill>
              <a:latin typeface="Arial"/>
              <a:ea typeface="Arial"/>
              <a:cs typeface="Arial"/>
              <a:sym typeface="Arial"/>
            </a:endParaRPr>
          </a:p>
        </p:txBody>
      </p:sp>
      <p:pic>
        <p:nvPicPr>
          <p:cNvPr id="74" name="Google Shape;74;p73"/>
          <p:cNvPicPr preferRelativeResize="0"/>
          <p:nvPr/>
        </p:nvPicPr>
        <p:blipFill rotWithShape="1">
          <a:blip r:embed="rId3">
            <a:alphaModFix/>
          </a:blip>
          <a:srcRect b="0" l="0" r="0" t="0"/>
          <a:stretch/>
        </p:blipFill>
        <p:spPr>
          <a:xfrm>
            <a:off x="327225" y="1067557"/>
            <a:ext cx="2857776" cy="595156"/>
          </a:xfrm>
          <a:prstGeom prst="rect">
            <a:avLst/>
          </a:prstGeom>
          <a:noFill/>
          <a:ln>
            <a:noFill/>
          </a:ln>
        </p:spPr>
      </p:pic>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9.jpg"/><Relationship Id="rId2" Type="http://schemas.openxmlformats.org/officeDocument/2006/relationships/image" Target="../media/image2.png"/><Relationship Id="rId3" Type="http://schemas.openxmlformats.org/officeDocument/2006/relationships/image" Target="../media/image4.png"/><Relationship Id="rId4" Type="http://schemas.openxmlformats.org/officeDocument/2006/relationships/slideLayout" Target="../slideLayouts/slideLayout1.xml"/><Relationship Id="rId10" Type="http://schemas.openxmlformats.org/officeDocument/2006/relationships/theme" Target="../theme/theme2.xml"/><Relationship Id="rId9" Type="http://schemas.openxmlformats.org/officeDocument/2006/relationships/slideLayout" Target="../slideLayouts/slideLayout6.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9.jpg"/><Relationship Id="rId2" Type="http://schemas.openxmlformats.org/officeDocument/2006/relationships/image" Target="../media/image2.png"/><Relationship Id="rId3" Type="http://schemas.openxmlformats.org/officeDocument/2006/relationships/image" Target="../media/image4.png"/><Relationship Id="rId4" Type="http://schemas.openxmlformats.org/officeDocument/2006/relationships/slideLayout" Target="../slideLayouts/slideLayout7.xml"/><Relationship Id="rId10" Type="http://schemas.openxmlformats.org/officeDocument/2006/relationships/theme" Target="../theme/theme1.xml"/><Relationship Id="rId9" Type="http://schemas.openxmlformats.org/officeDocument/2006/relationships/slideLayout" Target="../slideLayouts/slideLayout12.xml"/><Relationship Id="rId5" Type="http://schemas.openxmlformats.org/officeDocument/2006/relationships/slideLayout" Target="../slideLayouts/slideLayout8.xml"/><Relationship Id="rId6" Type="http://schemas.openxmlformats.org/officeDocument/2006/relationships/slideLayout" Target="../slideLayouts/slideLayout9.xml"/><Relationship Id="rId7" Type="http://schemas.openxmlformats.org/officeDocument/2006/relationships/slideLayout" Target="../slideLayouts/slideLayout10.xml"/><Relationship Id="rId8"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slideLayout" Target="../slideLayouts/slideLayout25.xml"/><Relationship Id="rId12" Type="http://schemas.openxmlformats.org/officeDocument/2006/relationships/slideLayout" Target="../slideLayouts/slideLayout2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3.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10" Type="http://schemas.openxmlformats.org/officeDocument/2006/relationships/theme" Target="../theme/theme8.xml"/><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9" Type="http://schemas.openxmlformats.org/officeDocument/2006/relationships/slideLayout" Target="../slideLayouts/slideLayout34.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10" Type="http://schemas.openxmlformats.org/officeDocument/2006/relationships/theme" Target="../theme/theme6.xml"/><Relationship Id="rId1" Type="http://schemas.openxmlformats.org/officeDocument/2006/relationships/image" Target="../media/image16.jpg"/><Relationship Id="rId2" Type="http://schemas.openxmlformats.org/officeDocument/2006/relationships/image" Target="../media/image20.png"/><Relationship Id="rId3" Type="http://schemas.openxmlformats.org/officeDocument/2006/relationships/image" Target="../media/image11.png"/><Relationship Id="rId4" Type="http://schemas.openxmlformats.org/officeDocument/2006/relationships/slideLayout" Target="../slideLayouts/slideLayout35.xml"/><Relationship Id="rId9" Type="http://schemas.openxmlformats.org/officeDocument/2006/relationships/slideLayout" Target="../slideLayouts/slideLayout40.xml"/><Relationship Id="rId5" Type="http://schemas.openxmlformats.org/officeDocument/2006/relationships/slideLayout" Target="../slideLayouts/slideLayout36.xml"/><Relationship Id="rId6" Type="http://schemas.openxmlformats.org/officeDocument/2006/relationships/slideLayout" Target="../slideLayouts/slideLayout37.xml"/><Relationship Id="rId7" Type="http://schemas.openxmlformats.org/officeDocument/2006/relationships/slideLayout" Target="../slideLayouts/slideLayout38.xml"/><Relationship Id="rId8" Type="http://schemas.openxmlformats.org/officeDocument/2006/relationships/slideLayout" Target="../slideLayouts/slideLayout39.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51.xml"/><Relationship Id="rId10" Type="http://schemas.openxmlformats.org/officeDocument/2006/relationships/slideLayout" Target="../slideLayouts/slideLayout50.xml"/><Relationship Id="rId13" Type="http://schemas.openxmlformats.org/officeDocument/2006/relationships/slideLayout" Target="../slideLayouts/slideLayout53.xml"/><Relationship Id="rId12" Type="http://schemas.openxmlformats.org/officeDocument/2006/relationships/slideLayout" Target="../slideLayouts/slideLayout52.xml"/><Relationship Id="rId1" Type="http://schemas.openxmlformats.org/officeDocument/2006/relationships/slideLayout" Target="../slideLayouts/slideLayout41.xml"/><Relationship Id="rId2" Type="http://schemas.openxmlformats.org/officeDocument/2006/relationships/slideLayout" Target="../slideLayouts/slideLayout42.xml"/><Relationship Id="rId3" Type="http://schemas.openxmlformats.org/officeDocument/2006/relationships/slideLayout" Target="../slideLayouts/slideLayout43.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5" Type="http://schemas.openxmlformats.org/officeDocument/2006/relationships/slideLayout" Target="../slideLayouts/slideLayout55.xml"/><Relationship Id="rId14" Type="http://schemas.openxmlformats.org/officeDocument/2006/relationships/slideLayout" Target="../slideLayouts/slideLayout54.xml"/><Relationship Id="rId16" Type="http://schemas.openxmlformats.org/officeDocument/2006/relationships/theme" Target="../theme/theme7.xml"/><Relationship Id="rId5" Type="http://schemas.openxmlformats.org/officeDocument/2006/relationships/slideLayout" Target="../slideLayouts/slideLayout45.xml"/><Relationship Id="rId6" Type="http://schemas.openxmlformats.org/officeDocument/2006/relationships/slideLayout" Target="../slideLayouts/slideLayout46.xml"/><Relationship Id="rId7" Type="http://schemas.openxmlformats.org/officeDocument/2006/relationships/slideLayout" Target="../slideLayouts/slideLayout47.xml"/><Relationship Id="rId8" Type="http://schemas.openxmlformats.org/officeDocument/2006/relationships/slideLayout" Target="../slideLayouts/slideLayout48.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66.xml"/><Relationship Id="rId10" Type="http://schemas.openxmlformats.org/officeDocument/2006/relationships/slideLayout" Target="../slideLayouts/slideLayout65.xml"/><Relationship Id="rId13" Type="http://schemas.openxmlformats.org/officeDocument/2006/relationships/slideLayout" Target="../slideLayouts/slideLayout68.xml"/><Relationship Id="rId12" Type="http://schemas.openxmlformats.org/officeDocument/2006/relationships/slideLayout" Target="../slideLayouts/slideLayout67.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5" Type="http://schemas.openxmlformats.org/officeDocument/2006/relationships/slideLayout" Target="../slideLayouts/slideLayout70.xml"/><Relationship Id="rId14" Type="http://schemas.openxmlformats.org/officeDocument/2006/relationships/slideLayout" Target="../slideLayouts/slideLayout69.xml"/><Relationship Id="rId16" Type="http://schemas.openxmlformats.org/officeDocument/2006/relationships/theme" Target="../theme/theme4.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40"/>
          <p:cNvSpPr/>
          <p:nvPr/>
        </p:nvSpPr>
        <p:spPr>
          <a:xfrm>
            <a:off x="-15128" y="0"/>
            <a:ext cx="9144000" cy="726141"/>
          </a:xfrm>
          <a:prstGeom prst="rect">
            <a:avLst/>
          </a:prstGeom>
          <a:blipFill rotWithShape="1">
            <a:blip r:embed="rId1">
              <a:alphaModFix/>
            </a:blip>
            <a:stretch>
              <a:fillRect b="0" l="0" r="0" t="0"/>
            </a:stretch>
          </a:blip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7" name="Google Shape;7;p40"/>
          <p:cNvSpPr/>
          <p:nvPr/>
        </p:nvSpPr>
        <p:spPr>
          <a:xfrm>
            <a:off x="1" y="4859396"/>
            <a:ext cx="9159128" cy="297222"/>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Calibri"/>
                <a:ea typeface="Calibri"/>
                <a:cs typeface="Calibri"/>
                <a:sym typeface="Calibri"/>
              </a:rPr>
              <a:t> </a:t>
            </a:r>
            <a:endParaRPr b="0" i="0" sz="1100" u="none" cap="none" strike="noStrike">
              <a:solidFill>
                <a:srgbClr val="000000"/>
              </a:solidFill>
              <a:latin typeface="Arial"/>
              <a:ea typeface="Arial"/>
              <a:cs typeface="Arial"/>
              <a:sym typeface="Arial"/>
            </a:endParaRPr>
          </a:p>
        </p:txBody>
      </p:sp>
      <p:sp>
        <p:nvSpPr>
          <p:cNvPr id="8" name="Google Shape;8;p40"/>
          <p:cNvSpPr txBox="1"/>
          <p:nvPr>
            <p:ph idx="10" type="dt"/>
          </p:nvPr>
        </p:nvSpPr>
        <p:spPr>
          <a:xfrm>
            <a:off x="54722" y="4866993"/>
            <a:ext cx="1229248" cy="273844"/>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9" name="Google Shape;9;p40"/>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lvl1pPr indent="0" lvl="0"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pic>
        <p:nvPicPr>
          <p:cNvPr id="10" name="Google Shape;10;p40"/>
          <p:cNvPicPr preferRelativeResize="0"/>
          <p:nvPr/>
        </p:nvPicPr>
        <p:blipFill rotWithShape="1">
          <a:blip r:embed="rId2">
            <a:alphaModFix/>
          </a:blip>
          <a:srcRect b="0" l="0" r="0" t="0"/>
          <a:stretch/>
        </p:blipFill>
        <p:spPr>
          <a:xfrm>
            <a:off x="7520641" y="4891382"/>
            <a:ext cx="1121148" cy="233488"/>
          </a:xfrm>
          <a:prstGeom prst="rect">
            <a:avLst/>
          </a:prstGeom>
          <a:noFill/>
          <a:ln>
            <a:noFill/>
          </a:ln>
        </p:spPr>
      </p:pic>
      <p:sp>
        <p:nvSpPr>
          <p:cNvPr id="11" name="Google Shape;11;p40"/>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lt1"/>
              </a:buClr>
              <a:buSzPts val="2700"/>
              <a:buFont typeface="Arial"/>
              <a:buNone/>
              <a:defRPr b="0" i="0" sz="27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12" name="Google Shape;12;p40"/>
          <p:cNvSpPr txBox="1"/>
          <p:nvPr>
            <p:ph idx="1" type="body"/>
          </p:nvPr>
        </p:nvSpPr>
        <p:spPr>
          <a:xfrm>
            <a:off x="236221" y="975360"/>
            <a:ext cx="8629650" cy="3657362"/>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2"/>
              </a:buClr>
              <a:buSzPts val="2100"/>
              <a:buFont typeface="Arial"/>
              <a:buChar char="•"/>
              <a:defRPr b="0" i="0" sz="2100" u="none" cap="none" strike="noStrike">
                <a:solidFill>
                  <a:schemeClr val="dk2"/>
                </a:solidFill>
                <a:latin typeface="Arial"/>
                <a:ea typeface="Arial"/>
                <a:cs typeface="Arial"/>
                <a:sym typeface="Arial"/>
              </a:defRPr>
            </a:lvl1pPr>
            <a:lvl2pPr indent="-342900" lvl="1" marL="914400" marR="0" rtl="0" algn="l">
              <a:lnSpc>
                <a:spcPct val="90000"/>
              </a:lnSpc>
              <a:spcBef>
                <a:spcPts val="4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2pPr>
            <a:lvl3pPr indent="-323850" lvl="2" marL="1371600" marR="0" rtl="0" algn="l">
              <a:lnSpc>
                <a:spcPct val="90000"/>
              </a:lnSpc>
              <a:spcBef>
                <a:spcPts val="40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3pPr>
            <a:lvl4pPr indent="-317500" lvl="3" marL="1828800" marR="0" rtl="0" algn="l">
              <a:lnSpc>
                <a:spcPct val="90000"/>
              </a:lnSpc>
              <a:spcBef>
                <a:spcPts val="4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90000"/>
              </a:lnSpc>
              <a:spcBef>
                <a:spcPts val="4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pic>
        <p:nvPicPr>
          <p:cNvPr id="13" name="Google Shape;13;p40"/>
          <p:cNvPicPr preferRelativeResize="0"/>
          <p:nvPr/>
        </p:nvPicPr>
        <p:blipFill rotWithShape="1">
          <a:blip r:embed="rId3">
            <a:alphaModFix/>
          </a:blip>
          <a:srcRect b="0" l="0" r="0" t="0"/>
          <a:stretch/>
        </p:blipFill>
        <p:spPr>
          <a:xfrm>
            <a:off x="236221" y="4953461"/>
            <a:ext cx="1946699" cy="116099"/>
          </a:xfrm>
          <a:prstGeom prst="rect">
            <a:avLst/>
          </a:prstGeom>
          <a:noFill/>
          <a:ln>
            <a:noFill/>
          </a:ln>
        </p:spPr>
      </p:pic>
      <p:sp>
        <p:nvSpPr>
          <p:cNvPr id="14" name="Google Shape;14;p40"/>
          <p:cNvSpPr txBox="1"/>
          <p:nvPr/>
        </p:nvSpPr>
        <p:spPr>
          <a:xfrm>
            <a:off x="2372932" y="4832363"/>
            <a:ext cx="4562100" cy="292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700">
                <a:solidFill>
                  <a:srgbClr val="FF0000"/>
                </a:solidFill>
              </a:rPr>
              <a:t>Under Embargo 8 AM PST, Tuesday May 11, 2021</a:t>
            </a:r>
            <a:endParaRPr sz="700">
              <a:solidFill>
                <a:srgbClr val="FF0000"/>
              </a:solidFill>
            </a:endParaRPr>
          </a:p>
        </p:txBody>
      </p:sp>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 id="2147483652" r:id="rId7"/>
    <p:sldLayoutId id="2147483653" r:id="rId8"/>
    <p:sldLayoutId id="2147483654" r:id="rId9"/>
  </p:sldLayoutIdLst>
  <p:transition>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 name="Shape 48"/>
        <p:cNvGrpSpPr/>
        <p:nvPr/>
      </p:nvGrpSpPr>
      <p:grpSpPr>
        <a:xfrm>
          <a:off x="0" y="0"/>
          <a:ext cx="0" cy="0"/>
          <a:chOff x="0" y="0"/>
          <a:chExt cx="0" cy="0"/>
        </a:xfrm>
      </p:grpSpPr>
      <p:sp>
        <p:nvSpPr>
          <p:cNvPr id="49" name="Google Shape;49;p50"/>
          <p:cNvSpPr/>
          <p:nvPr/>
        </p:nvSpPr>
        <p:spPr>
          <a:xfrm>
            <a:off x="-15128" y="0"/>
            <a:ext cx="9144000" cy="726141"/>
          </a:xfrm>
          <a:prstGeom prst="rect">
            <a:avLst/>
          </a:prstGeom>
          <a:blipFill rotWithShape="1">
            <a:blip r:embed="rId1">
              <a:alphaModFix/>
            </a:blip>
            <a:stretch>
              <a:fillRect b="0" l="0" r="0" t="0"/>
            </a:stretch>
          </a:blip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50" name="Google Shape;50;p50"/>
          <p:cNvSpPr/>
          <p:nvPr/>
        </p:nvSpPr>
        <p:spPr>
          <a:xfrm>
            <a:off x="1" y="4859396"/>
            <a:ext cx="9159128" cy="297222"/>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Calibri"/>
                <a:ea typeface="Calibri"/>
                <a:cs typeface="Calibri"/>
                <a:sym typeface="Calibri"/>
              </a:rPr>
              <a:t> </a:t>
            </a:r>
            <a:endParaRPr b="0" i="0" sz="1100" u="none" cap="none" strike="noStrike">
              <a:solidFill>
                <a:srgbClr val="000000"/>
              </a:solidFill>
              <a:latin typeface="Arial"/>
              <a:ea typeface="Arial"/>
              <a:cs typeface="Arial"/>
              <a:sym typeface="Arial"/>
            </a:endParaRPr>
          </a:p>
        </p:txBody>
      </p:sp>
      <p:sp>
        <p:nvSpPr>
          <p:cNvPr id="51" name="Google Shape;51;p50"/>
          <p:cNvSpPr txBox="1"/>
          <p:nvPr>
            <p:ph idx="10" type="dt"/>
          </p:nvPr>
        </p:nvSpPr>
        <p:spPr>
          <a:xfrm>
            <a:off x="54722" y="4866993"/>
            <a:ext cx="1229248" cy="273844"/>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52" name="Google Shape;52;p50"/>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lvl1pPr indent="0" lvl="0"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pic>
        <p:nvPicPr>
          <p:cNvPr id="53" name="Google Shape;53;p50"/>
          <p:cNvPicPr preferRelativeResize="0"/>
          <p:nvPr/>
        </p:nvPicPr>
        <p:blipFill rotWithShape="1">
          <a:blip r:embed="rId2">
            <a:alphaModFix/>
          </a:blip>
          <a:srcRect b="0" l="0" r="0" t="0"/>
          <a:stretch/>
        </p:blipFill>
        <p:spPr>
          <a:xfrm>
            <a:off x="7520641" y="4891382"/>
            <a:ext cx="1121148" cy="233488"/>
          </a:xfrm>
          <a:prstGeom prst="rect">
            <a:avLst/>
          </a:prstGeom>
          <a:noFill/>
          <a:ln>
            <a:noFill/>
          </a:ln>
        </p:spPr>
      </p:pic>
      <p:sp>
        <p:nvSpPr>
          <p:cNvPr id="54" name="Google Shape;54;p50"/>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lt1"/>
              </a:buClr>
              <a:buSzPts val="2700"/>
              <a:buFont typeface="Arial"/>
              <a:buNone/>
              <a:defRPr b="0" i="0" sz="27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55" name="Google Shape;55;p50"/>
          <p:cNvSpPr txBox="1"/>
          <p:nvPr>
            <p:ph idx="1" type="body"/>
          </p:nvPr>
        </p:nvSpPr>
        <p:spPr>
          <a:xfrm>
            <a:off x="236221" y="975360"/>
            <a:ext cx="8629650" cy="3657362"/>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2"/>
              </a:buClr>
              <a:buSzPts val="2100"/>
              <a:buFont typeface="Arial"/>
              <a:buChar char="•"/>
              <a:defRPr b="0" i="0" sz="2100" u="none" cap="none" strike="noStrike">
                <a:solidFill>
                  <a:schemeClr val="dk2"/>
                </a:solidFill>
                <a:latin typeface="Arial"/>
                <a:ea typeface="Arial"/>
                <a:cs typeface="Arial"/>
                <a:sym typeface="Arial"/>
              </a:defRPr>
            </a:lvl1pPr>
            <a:lvl2pPr indent="-342900" lvl="1" marL="914400" marR="0" rtl="0" algn="l">
              <a:lnSpc>
                <a:spcPct val="90000"/>
              </a:lnSpc>
              <a:spcBef>
                <a:spcPts val="4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2pPr>
            <a:lvl3pPr indent="-323850" lvl="2" marL="1371600" marR="0" rtl="0" algn="l">
              <a:lnSpc>
                <a:spcPct val="90000"/>
              </a:lnSpc>
              <a:spcBef>
                <a:spcPts val="40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3pPr>
            <a:lvl4pPr indent="-317500" lvl="3" marL="1828800" marR="0" rtl="0" algn="l">
              <a:lnSpc>
                <a:spcPct val="90000"/>
              </a:lnSpc>
              <a:spcBef>
                <a:spcPts val="4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90000"/>
              </a:lnSpc>
              <a:spcBef>
                <a:spcPts val="4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pic>
        <p:nvPicPr>
          <p:cNvPr id="56" name="Google Shape;56;p50"/>
          <p:cNvPicPr preferRelativeResize="0"/>
          <p:nvPr/>
        </p:nvPicPr>
        <p:blipFill rotWithShape="1">
          <a:blip r:embed="rId3">
            <a:alphaModFix/>
          </a:blip>
          <a:srcRect b="0" l="0" r="0" t="0"/>
          <a:stretch/>
        </p:blipFill>
        <p:spPr>
          <a:xfrm>
            <a:off x="236221" y="4953461"/>
            <a:ext cx="1946699" cy="116099"/>
          </a:xfrm>
          <a:prstGeom prst="rect">
            <a:avLst/>
          </a:prstGeom>
          <a:noFill/>
          <a:ln>
            <a:noFill/>
          </a:ln>
        </p:spPr>
      </p:pic>
      <p:sp>
        <p:nvSpPr>
          <p:cNvPr id="57" name="Google Shape;57;p50"/>
          <p:cNvSpPr txBox="1"/>
          <p:nvPr>
            <p:ph idx="11" type="ftr"/>
          </p:nvPr>
        </p:nvSpPr>
        <p:spPr>
          <a:xfrm>
            <a:off x="1546860" y="4891382"/>
            <a:ext cx="5505450" cy="273844"/>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6" r:id="rId4"/>
    <p:sldLayoutId id="2147483657" r:id="rId5"/>
    <p:sldLayoutId id="2147483658" r:id="rId6"/>
    <p:sldLayoutId id="2147483659" r:id="rId7"/>
    <p:sldLayoutId id="2147483660" r:id="rId8"/>
    <p:sldLayoutId id="2147483661" r:id="rId9"/>
  </p:sldLayoutIdLst>
  <p:transition>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2" name="Shape 92"/>
        <p:cNvGrpSpPr/>
        <p:nvPr/>
      </p:nvGrpSpPr>
      <p:grpSpPr>
        <a:xfrm>
          <a:off x="0" y="0"/>
          <a:ext cx="0" cy="0"/>
          <a:chOff x="0" y="0"/>
          <a:chExt cx="0" cy="0"/>
        </a:xfrm>
      </p:grpSpPr>
      <p:sp>
        <p:nvSpPr>
          <p:cNvPr id="93" name="Google Shape;93;g7aed8f8a28_3_0"/>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rgbClr val="2F2F2F"/>
              </a:buClr>
              <a:buSzPts val="2700"/>
              <a:buFont typeface="Gill Sans"/>
              <a:buNone/>
              <a:defRPr b="0" i="0" sz="27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94" name="Google Shape;94;g7aed8f8a28_3_0"/>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61950" lvl="0" marL="457200" marR="0" rtl="0" algn="l">
              <a:lnSpc>
                <a:spcPct val="100000"/>
              </a:lnSpc>
              <a:spcBef>
                <a:spcPts val="800"/>
              </a:spcBef>
              <a:spcAft>
                <a:spcPts val="0"/>
              </a:spcAft>
              <a:buClr>
                <a:srgbClr val="168FDF"/>
              </a:buClr>
              <a:buSzPts val="2100"/>
              <a:buFont typeface="Helvetica Neue"/>
              <a:buChar char="›"/>
              <a:defRPr b="0" i="0" sz="2100" u="none" cap="none" strike="noStrike">
                <a:solidFill>
                  <a:srgbClr val="2F2F2F"/>
                </a:solidFill>
                <a:latin typeface="Gill Sans"/>
                <a:ea typeface="Gill Sans"/>
                <a:cs typeface="Gill Sans"/>
                <a:sym typeface="Gill Sans"/>
              </a:defRPr>
            </a:lvl1pPr>
            <a:lvl2pPr indent="-355600" lvl="1" marL="914400"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indent="-342900" lvl="2" marL="1371600"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indent="-336550" lvl="3" marL="1828800"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indent="-323850" lvl="4" marL="2286000"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95" name="Google Shape;95;g7aed8f8a28_3_0"/>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9pPr>
          </a:lstStyle>
          <a:p/>
        </p:txBody>
      </p:sp>
      <p:sp>
        <p:nvSpPr>
          <p:cNvPr id="96" name="Google Shape;96;g7aed8f8a28_3_0"/>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9pPr>
          </a:lstStyle>
          <a:p/>
        </p:txBody>
      </p:sp>
      <p:sp>
        <p:nvSpPr>
          <p:cNvPr id="97" name="Google Shape;97;g7aed8f8a28_3_0"/>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ransition>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8" name="Shape 188"/>
        <p:cNvGrpSpPr/>
        <p:nvPr/>
      </p:nvGrpSpPr>
      <p:grpSpPr>
        <a:xfrm>
          <a:off x="0" y="0"/>
          <a:ext cx="0" cy="0"/>
          <a:chOff x="0" y="0"/>
          <a:chExt cx="0" cy="0"/>
        </a:xfrm>
      </p:grpSpPr>
      <p:sp>
        <p:nvSpPr>
          <p:cNvPr id="189" name="Google Shape;189;g7aed8f8a28_3_10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rgbClr val="2F2F2F"/>
              </a:buClr>
              <a:buSzPts val="2700"/>
              <a:buFont typeface="Gill Sans"/>
              <a:buNone/>
              <a:defRPr b="0" i="0" sz="27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190" name="Google Shape;190;g7aed8f8a28_3_10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61950" lvl="0" marL="457200" marR="0" rtl="0" algn="l">
              <a:lnSpc>
                <a:spcPct val="100000"/>
              </a:lnSpc>
              <a:spcBef>
                <a:spcPts val="800"/>
              </a:spcBef>
              <a:spcAft>
                <a:spcPts val="0"/>
              </a:spcAft>
              <a:buClr>
                <a:srgbClr val="168FDF"/>
              </a:buClr>
              <a:buSzPts val="2100"/>
              <a:buFont typeface="Helvetica Neue"/>
              <a:buChar char="›"/>
              <a:defRPr b="0" i="0" sz="2100" u="none" cap="none" strike="noStrike">
                <a:solidFill>
                  <a:srgbClr val="2F2F2F"/>
                </a:solidFill>
                <a:latin typeface="Gill Sans"/>
                <a:ea typeface="Gill Sans"/>
                <a:cs typeface="Gill Sans"/>
                <a:sym typeface="Gill Sans"/>
              </a:defRPr>
            </a:lvl1pPr>
            <a:lvl2pPr indent="-355600" lvl="1" marL="914400"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indent="-342900" lvl="2" marL="1371600"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indent="-336550" lvl="3" marL="1828800"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indent="-323850" lvl="4" marL="2286000"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191" name="Google Shape;191;g7aed8f8a28_3_103"/>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9pPr>
          </a:lstStyle>
          <a:p/>
        </p:txBody>
      </p:sp>
      <p:sp>
        <p:nvSpPr>
          <p:cNvPr id="192" name="Google Shape;192;g7aed8f8a28_3_103"/>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9pPr>
          </a:lstStyle>
          <a:p/>
        </p:txBody>
      </p:sp>
      <p:sp>
        <p:nvSpPr>
          <p:cNvPr id="193" name="Google Shape;193;g7aed8f8a28_3_103"/>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Lst>
  <p:transition>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1" name="Shape 261"/>
        <p:cNvGrpSpPr/>
        <p:nvPr/>
      </p:nvGrpSpPr>
      <p:grpSpPr>
        <a:xfrm>
          <a:off x="0" y="0"/>
          <a:ext cx="0" cy="0"/>
          <a:chOff x="0" y="0"/>
          <a:chExt cx="0" cy="0"/>
        </a:xfrm>
      </p:grpSpPr>
      <p:sp>
        <p:nvSpPr>
          <p:cNvPr id="262" name="Google Shape;262;g7aed8f8a28_3_362"/>
          <p:cNvSpPr/>
          <p:nvPr/>
        </p:nvSpPr>
        <p:spPr>
          <a:xfrm>
            <a:off x="-15128" y="0"/>
            <a:ext cx="9144000" cy="726141"/>
          </a:xfrm>
          <a:prstGeom prst="rect">
            <a:avLst/>
          </a:prstGeom>
          <a:blipFill rotWithShape="1">
            <a:blip r:embed="rId1">
              <a:alphaModFix/>
            </a:blip>
            <a:stretch>
              <a:fillRect b="0" l="0" r="0" t="0"/>
            </a:stretch>
          </a:blip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63" name="Google Shape;263;g7aed8f8a28_3_362"/>
          <p:cNvSpPr/>
          <p:nvPr/>
        </p:nvSpPr>
        <p:spPr>
          <a:xfrm>
            <a:off x="1" y="4859396"/>
            <a:ext cx="9159128" cy="297222"/>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Calibri"/>
                <a:ea typeface="Calibri"/>
                <a:cs typeface="Calibri"/>
                <a:sym typeface="Calibri"/>
              </a:rPr>
              <a:t> </a:t>
            </a:r>
            <a:endParaRPr b="0" i="0" sz="1100" u="none" cap="none" strike="noStrike">
              <a:solidFill>
                <a:srgbClr val="000000"/>
              </a:solidFill>
              <a:latin typeface="Arial"/>
              <a:ea typeface="Arial"/>
              <a:cs typeface="Arial"/>
              <a:sym typeface="Arial"/>
            </a:endParaRPr>
          </a:p>
        </p:txBody>
      </p:sp>
      <p:sp>
        <p:nvSpPr>
          <p:cNvPr id="264" name="Google Shape;264;g7aed8f8a28_3_362"/>
          <p:cNvSpPr txBox="1"/>
          <p:nvPr>
            <p:ph idx="10" type="dt"/>
          </p:nvPr>
        </p:nvSpPr>
        <p:spPr>
          <a:xfrm>
            <a:off x="54722" y="4866993"/>
            <a:ext cx="1229248" cy="273844"/>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265" name="Google Shape;265;g7aed8f8a28_3_362"/>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lvl1pPr indent="0" lvl="0"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900"/>
              <a:buFont typeface="Arial"/>
              <a:buNone/>
              <a:defRPr b="0" i="0" sz="9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pic>
        <p:nvPicPr>
          <p:cNvPr id="266" name="Google Shape;266;g7aed8f8a28_3_362"/>
          <p:cNvPicPr preferRelativeResize="0"/>
          <p:nvPr/>
        </p:nvPicPr>
        <p:blipFill rotWithShape="1">
          <a:blip r:embed="rId2">
            <a:alphaModFix/>
          </a:blip>
          <a:srcRect b="0" l="0" r="0" t="0"/>
          <a:stretch/>
        </p:blipFill>
        <p:spPr>
          <a:xfrm>
            <a:off x="7520641" y="4891382"/>
            <a:ext cx="1121148" cy="233488"/>
          </a:xfrm>
          <a:prstGeom prst="rect">
            <a:avLst/>
          </a:prstGeom>
          <a:noFill/>
          <a:ln>
            <a:noFill/>
          </a:ln>
        </p:spPr>
      </p:pic>
      <p:sp>
        <p:nvSpPr>
          <p:cNvPr id="267" name="Google Shape;267;g7aed8f8a28_3_362"/>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lt1"/>
              </a:buClr>
              <a:buSzPts val="2700"/>
              <a:buFont typeface="Arial"/>
              <a:buNone/>
              <a:defRPr b="0" i="0" sz="27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268" name="Google Shape;268;g7aed8f8a28_3_362"/>
          <p:cNvSpPr txBox="1"/>
          <p:nvPr>
            <p:ph idx="1" type="body"/>
          </p:nvPr>
        </p:nvSpPr>
        <p:spPr>
          <a:xfrm>
            <a:off x="236221" y="975360"/>
            <a:ext cx="8629650" cy="3657362"/>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2"/>
              </a:buClr>
              <a:buSzPts val="2100"/>
              <a:buFont typeface="Arial"/>
              <a:buChar char="•"/>
              <a:defRPr b="0" i="0" sz="2100" u="none" cap="none" strike="noStrike">
                <a:solidFill>
                  <a:schemeClr val="dk2"/>
                </a:solidFill>
                <a:latin typeface="Arial"/>
                <a:ea typeface="Arial"/>
                <a:cs typeface="Arial"/>
                <a:sym typeface="Arial"/>
              </a:defRPr>
            </a:lvl1pPr>
            <a:lvl2pPr indent="-342900" lvl="1" marL="914400" marR="0" rtl="0" algn="l">
              <a:lnSpc>
                <a:spcPct val="90000"/>
              </a:lnSpc>
              <a:spcBef>
                <a:spcPts val="4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2pPr>
            <a:lvl3pPr indent="-323850" lvl="2" marL="1371600" marR="0" rtl="0" algn="l">
              <a:lnSpc>
                <a:spcPct val="90000"/>
              </a:lnSpc>
              <a:spcBef>
                <a:spcPts val="40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3pPr>
            <a:lvl4pPr indent="-317500" lvl="3" marL="1828800" marR="0" rtl="0" algn="l">
              <a:lnSpc>
                <a:spcPct val="90000"/>
              </a:lnSpc>
              <a:spcBef>
                <a:spcPts val="4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90000"/>
              </a:lnSpc>
              <a:spcBef>
                <a:spcPts val="4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pic>
        <p:nvPicPr>
          <p:cNvPr id="269" name="Google Shape;269;g7aed8f8a28_3_362"/>
          <p:cNvPicPr preferRelativeResize="0"/>
          <p:nvPr/>
        </p:nvPicPr>
        <p:blipFill rotWithShape="1">
          <a:blip r:embed="rId3">
            <a:alphaModFix/>
          </a:blip>
          <a:srcRect b="0" l="0" r="0" t="0"/>
          <a:stretch/>
        </p:blipFill>
        <p:spPr>
          <a:xfrm>
            <a:off x="236221" y="4953461"/>
            <a:ext cx="1946699" cy="116099"/>
          </a:xfrm>
          <a:prstGeom prst="rect">
            <a:avLst/>
          </a:prstGeom>
          <a:noFill/>
          <a:ln>
            <a:noFill/>
          </a:ln>
        </p:spPr>
      </p:pic>
      <p:sp>
        <p:nvSpPr>
          <p:cNvPr id="270" name="Google Shape;270;g7aed8f8a28_3_362"/>
          <p:cNvSpPr txBox="1"/>
          <p:nvPr/>
        </p:nvSpPr>
        <p:spPr>
          <a:xfrm>
            <a:off x="2372932" y="4832363"/>
            <a:ext cx="4562100" cy="292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700"/>
              <a:buFont typeface="Arial"/>
              <a:buNone/>
            </a:pPr>
            <a:r>
              <a:rPr b="0" i="0" lang="en" sz="700" u="none" cap="none" strike="noStrike">
                <a:solidFill>
                  <a:srgbClr val="FF0000"/>
                </a:solidFill>
                <a:latin typeface="Arial"/>
                <a:ea typeface="Arial"/>
                <a:cs typeface="Arial"/>
                <a:sym typeface="Arial"/>
              </a:rPr>
              <a:t>Under Embargo 8 AM PST, Tuesday May 11, 2021</a:t>
            </a:r>
            <a:endParaRPr b="0" i="0" sz="700" u="none" cap="none" strike="noStrike">
              <a:solidFill>
                <a:srgbClr val="FF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87" r:id="rId4"/>
    <p:sldLayoutId id="2147483688" r:id="rId5"/>
    <p:sldLayoutId id="2147483689" r:id="rId6"/>
    <p:sldLayoutId id="2147483690" r:id="rId7"/>
    <p:sldLayoutId id="2147483691" r:id="rId8"/>
    <p:sldLayoutId id="2147483692" r:id="rId9"/>
  </p:sldLayoutIdLst>
  <p:transition>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04" name="Shape 304"/>
        <p:cNvGrpSpPr/>
        <p:nvPr/>
      </p:nvGrpSpPr>
      <p:grpSpPr>
        <a:xfrm>
          <a:off x="0" y="0"/>
          <a:ext cx="0" cy="0"/>
          <a:chOff x="0" y="0"/>
          <a:chExt cx="0" cy="0"/>
        </a:xfrm>
      </p:grpSpPr>
      <p:sp>
        <p:nvSpPr>
          <p:cNvPr id="305" name="Google Shape;305;g7aed8f8a28_3_4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rgbClr val="2F2F2F"/>
              </a:buClr>
              <a:buSzPts val="2700"/>
              <a:buFont typeface="Gill Sans"/>
              <a:buNone/>
              <a:defRPr b="0" i="0" sz="27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306" name="Google Shape;306;g7aed8f8a28_3_4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61950" lvl="0" marL="457200" marR="0" rtl="0" algn="l">
              <a:lnSpc>
                <a:spcPct val="100000"/>
              </a:lnSpc>
              <a:spcBef>
                <a:spcPts val="800"/>
              </a:spcBef>
              <a:spcAft>
                <a:spcPts val="0"/>
              </a:spcAft>
              <a:buClr>
                <a:srgbClr val="168FDF"/>
              </a:buClr>
              <a:buSzPts val="2100"/>
              <a:buFont typeface="Helvetica Neue"/>
              <a:buChar char="›"/>
              <a:defRPr b="0" i="0" sz="2100" u="none" cap="none" strike="noStrike">
                <a:solidFill>
                  <a:srgbClr val="2F2F2F"/>
                </a:solidFill>
                <a:latin typeface="Gill Sans"/>
                <a:ea typeface="Gill Sans"/>
                <a:cs typeface="Gill Sans"/>
                <a:sym typeface="Gill Sans"/>
              </a:defRPr>
            </a:lvl1pPr>
            <a:lvl2pPr indent="-355600" lvl="1" marL="914400"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indent="-342900" lvl="2" marL="1371600"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indent="-336550" lvl="3" marL="1828800"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indent="-323850" lvl="4" marL="2286000"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307" name="Google Shape;307;g7aed8f8a28_3_413"/>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9pPr>
          </a:lstStyle>
          <a:p/>
        </p:txBody>
      </p:sp>
      <p:sp>
        <p:nvSpPr>
          <p:cNvPr id="308" name="Google Shape;308;g7aed8f8a28_3_413"/>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9pPr>
          </a:lstStyle>
          <a:p/>
        </p:txBody>
      </p:sp>
      <p:sp>
        <p:nvSpPr>
          <p:cNvPr id="309" name="Google Shape;309;g7aed8f8a28_3_413"/>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Lst>
  <p:transition spd="slow">
    <p:push dir="r"/>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10" name="Shape 410"/>
        <p:cNvGrpSpPr/>
        <p:nvPr/>
      </p:nvGrpSpPr>
      <p:grpSpPr>
        <a:xfrm>
          <a:off x="0" y="0"/>
          <a:ext cx="0" cy="0"/>
          <a:chOff x="0" y="0"/>
          <a:chExt cx="0" cy="0"/>
        </a:xfrm>
      </p:grpSpPr>
      <p:sp>
        <p:nvSpPr>
          <p:cNvPr id="411" name="Google Shape;411;g7aed8f8a28_3_588"/>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rgbClr val="2F2F2F"/>
              </a:buClr>
              <a:buSzPts val="2700"/>
              <a:buFont typeface="Gill Sans"/>
              <a:buNone/>
              <a:defRPr b="0" i="0" sz="27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412" name="Google Shape;412;g7aed8f8a28_3_588"/>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100000"/>
              </a:lnSpc>
              <a:spcBef>
                <a:spcPts val="800"/>
              </a:spcBef>
              <a:spcAft>
                <a:spcPts val="0"/>
              </a:spcAft>
              <a:buClr>
                <a:srgbClr val="168FDF"/>
              </a:buClr>
              <a:buSzPts val="2100"/>
              <a:buFont typeface="Helvetica Neue"/>
              <a:buChar char="›"/>
              <a:defRPr b="0" i="0" sz="2100" u="none" cap="none" strike="noStrike">
                <a:solidFill>
                  <a:srgbClr val="2F2F2F"/>
                </a:solidFill>
                <a:latin typeface="Gill Sans"/>
                <a:ea typeface="Gill Sans"/>
                <a:cs typeface="Gill Sans"/>
                <a:sym typeface="Gill Sans"/>
              </a:defRPr>
            </a:lvl1pPr>
            <a:lvl2pPr indent="-355600" lvl="1" marL="914400" marR="0" rtl="0" algn="l">
              <a:lnSpc>
                <a:spcPct val="100000"/>
              </a:lnSpc>
              <a:spcBef>
                <a:spcPts val="4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2pPr>
            <a:lvl3pPr indent="-342900" lvl="2" marL="1371600" marR="0" rtl="0" algn="l">
              <a:lnSpc>
                <a:spcPct val="100000"/>
              </a:lnSpc>
              <a:spcBef>
                <a:spcPts val="400"/>
              </a:spcBef>
              <a:spcAft>
                <a:spcPts val="0"/>
              </a:spcAft>
              <a:buClr>
                <a:srgbClr val="168FDF"/>
              </a:buClr>
              <a:buSzPts val="1800"/>
              <a:buFont typeface="Helvetica Neue"/>
              <a:buChar char="›"/>
              <a:defRPr b="0" i="0" sz="1800" u="none" cap="none" strike="noStrike">
                <a:solidFill>
                  <a:srgbClr val="2F2F2F"/>
                </a:solidFill>
                <a:latin typeface="Gill Sans"/>
                <a:ea typeface="Gill Sans"/>
                <a:cs typeface="Gill Sans"/>
                <a:sym typeface="Gill Sans"/>
              </a:defRPr>
            </a:lvl3pPr>
            <a:lvl4pPr indent="-336550" lvl="3" marL="1828800" marR="0" rtl="0" algn="l">
              <a:lnSpc>
                <a:spcPct val="100000"/>
              </a:lnSpc>
              <a:spcBef>
                <a:spcPts val="400"/>
              </a:spcBef>
              <a:spcAft>
                <a:spcPts val="0"/>
              </a:spcAft>
              <a:buClr>
                <a:srgbClr val="168FDF"/>
              </a:buClr>
              <a:buSzPts val="1700"/>
              <a:buFont typeface="Helvetica Neue"/>
              <a:buChar char="›"/>
              <a:defRPr b="0" i="0" sz="1700" u="none" cap="none" strike="noStrike">
                <a:solidFill>
                  <a:srgbClr val="2F2F2F"/>
                </a:solidFill>
                <a:latin typeface="Gill Sans"/>
                <a:ea typeface="Gill Sans"/>
                <a:cs typeface="Gill Sans"/>
                <a:sym typeface="Gill Sans"/>
              </a:defRPr>
            </a:lvl4pPr>
            <a:lvl5pPr indent="-323850" lvl="4" marL="2286000" marR="0" rtl="0" algn="l">
              <a:lnSpc>
                <a:spcPct val="100000"/>
              </a:lnSpc>
              <a:spcBef>
                <a:spcPts val="400"/>
              </a:spcBef>
              <a:spcAft>
                <a:spcPts val="0"/>
              </a:spcAft>
              <a:buClr>
                <a:srgbClr val="168FDF"/>
              </a:buClr>
              <a:buSzPts val="1500"/>
              <a:buFont typeface="Helvetica Neue"/>
              <a:buChar char="›"/>
              <a:defRPr b="0" i="0" sz="1500" u="none" cap="none" strike="noStrike">
                <a:solidFill>
                  <a:srgbClr val="2F2F2F"/>
                </a:solidFill>
                <a:latin typeface="Gill Sans"/>
                <a:ea typeface="Gill Sans"/>
                <a:cs typeface="Gill Sans"/>
                <a:sym typeface="Gill Sans"/>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Gill Sans"/>
                <a:ea typeface="Gill Sans"/>
                <a:cs typeface="Gill Sans"/>
                <a:sym typeface="Gill Sans"/>
              </a:defRPr>
            </a:lvl9pPr>
          </a:lstStyle>
          <a:p/>
        </p:txBody>
      </p:sp>
      <p:sp>
        <p:nvSpPr>
          <p:cNvPr id="413" name="Google Shape;413;g7aed8f8a28_3_588"/>
          <p:cNvSpPr txBox="1"/>
          <p:nvPr>
            <p:ph idx="10" type="dt"/>
          </p:nvPr>
        </p:nvSpPr>
        <p:spPr>
          <a:xfrm>
            <a:off x="8242917" y="4937760"/>
            <a:ext cx="618679" cy="20574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9pPr>
          </a:lstStyle>
          <a:p/>
        </p:txBody>
      </p:sp>
      <p:sp>
        <p:nvSpPr>
          <p:cNvPr id="414" name="Google Shape;414;g7aed8f8a28_3_588"/>
          <p:cNvSpPr txBox="1"/>
          <p:nvPr>
            <p:ph idx="11" type="ftr"/>
          </p:nvPr>
        </p:nvSpPr>
        <p:spPr>
          <a:xfrm>
            <a:off x="455536" y="4937760"/>
            <a:ext cx="2526508" cy="20574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Gill Sans"/>
                <a:ea typeface="Gill Sans"/>
                <a:cs typeface="Gill Sans"/>
                <a:sym typeface="Gill Sans"/>
              </a:defRPr>
            </a:lvl9pPr>
          </a:lstStyle>
          <a:p/>
        </p:txBody>
      </p:sp>
      <p:sp>
        <p:nvSpPr>
          <p:cNvPr id="415" name="Google Shape;415;g7aed8f8a28_3_588"/>
          <p:cNvSpPr txBox="1"/>
          <p:nvPr>
            <p:ph idx="12" type="sldNum"/>
          </p:nvPr>
        </p:nvSpPr>
        <p:spPr>
          <a:xfrm>
            <a:off x="8868254" y="4937760"/>
            <a:ext cx="275746" cy="20574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Lst>
  <p:transition spd="slow">
    <p:push/>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2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2.xml"/><Relationship Id="rId3" Type="http://schemas.openxmlformats.org/officeDocument/2006/relationships/image" Target="../media/image92.png"/><Relationship Id="rId4" Type="http://schemas.openxmlformats.org/officeDocument/2006/relationships/image" Target="../media/image95.jpg"/><Relationship Id="rId5" Type="http://schemas.openxmlformats.org/officeDocument/2006/relationships/image" Target="../media/image97.jpg"/><Relationship Id="rId6" Type="http://schemas.openxmlformats.org/officeDocument/2006/relationships/image" Target="../media/image98.png"/><Relationship Id="rId7" Type="http://schemas.openxmlformats.org/officeDocument/2006/relationships/image" Target="../media/image10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6.xml"/><Relationship Id="rId2" Type="http://schemas.openxmlformats.org/officeDocument/2006/relationships/notesSlide" Target="../notesSlides/notesSlide13.xml"/><Relationship Id="rId3" Type="http://schemas.openxmlformats.org/officeDocument/2006/relationships/image" Target="../media/image93.png"/><Relationship Id="rId4" Type="http://schemas.openxmlformats.org/officeDocument/2006/relationships/hyperlink" Target="http://www.linuxfoundation.org" TargetMode="External"/><Relationship Id="rId5" Type="http://schemas.openxmlformats.org/officeDocument/2006/relationships/hyperlink" Target="http://www.linuxfoundation.org" TargetMode="External"/><Relationship Id="rId6" Type="http://schemas.openxmlformats.org/officeDocument/2006/relationships/hyperlink" Target="https://www.ngmn.org/" TargetMode="External"/><Relationship Id="rId7" Type="http://schemas.openxmlformats.org/officeDocument/2006/relationships/hyperlink" Target="https://www.ngmn.org/"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6.xml"/><Relationship Id="rId2" Type="http://schemas.openxmlformats.org/officeDocument/2006/relationships/notesSlide" Target="../notesSlides/notesSlide14.xml"/><Relationship Id="rId3" Type="http://schemas.openxmlformats.org/officeDocument/2006/relationships/image" Target="../media/image106.png"/><Relationship Id="rId4" Type="http://schemas.openxmlformats.org/officeDocument/2006/relationships/image" Target="../media/image101.png"/><Relationship Id="rId5" Type="http://schemas.openxmlformats.org/officeDocument/2006/relationships/image" Target="../media/image28.png"/><Relationship Id="rId6" Type="http://schemas.openxmlformats.org/officeDocument/2006/relationships/image" Target="../media/image9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5.xml"/><Relationship Id="rId3" Type="http://schemas.openxmlformats.org/officeDocument/2006/relationships/hyperlink" Target="https://www.lfnetworking.org/event/lfn-developer-testing-forum-june/" TargetMode="External"/><Relationship Id="rId4" Type="http://schemas.openxmlformats.org/officeDocument/2006/relationships/image" Target="../media/image10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28.png"/><Relationship Id="rId4" Type="http://schemas.openxmlformats.org/officeDocument/2006/relationships/image" Target="../media/image10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102.png"/><Relationship Id="rId4" Type="http://schemas.openxmlformats.org/officeDocument/2006/relationships/image" Target="../media/image105.png"/><Relationship Id="rId9" Type="http://schemas.openxmlformats.org/officeDocument/2006/relationships/hyperlink" Target="https://lists.lfnetworking.org/g/lfn-demo/calendar" TargetMode="External"/><Relationship Id="rId5" Type="http://schemas.openxmlformats.org/officeDocument/2006/relationships/image" Target="../media/image107.png"/><Relationship Id="rId6" Type="http://schemas.openxmlformats.org/officeDocument/2006/relationships/image" Target="../media/image104.png"/><Relationship Id="rId7" Type="http://schemas.openxmlformats.org/officeDocument/2006/relationships/image" Target="../media/image100.png"/><Relationship Id="rId8" Type="http://schemas.openxmlformats.org/officeDocument/2006/relationships/hyperlink" Target="https://lists.lfnetworking.org/g/lfn-demo" TargetMode="External"/><Relationship Id="rId11" Type="http://schemas.openxmlformats.org/officeDocument/2006/relationships/hyperlink" Target="https://wiki.lfnetworking.org/x/GgADAw" TargetMode="External"/><Relationship Id="rId10" Type="http://schemas.openxmlformats.org/officeDocument/2006/relationships/hyperlink" Target="https://join.slack.com/t/lfn-demo/shared_invite/zt-nkmmn4gh-Z5wUZNgo_tOJ958s31PGTQ"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8.xml"/><Relationship Id="rId3" Type="http://schemas.openxmlformats.org/officeDocument/2006/relationships/image" Target="../media/image114.png"/><Relationship Id="rId4" Type="http://schemas.openxmlformats.org/officeDocument/2006/relationships/hyperlink" Target="https://www.lfnetworking.org/5g-super-blueprint/" TargetMode="External"/><Relationship Id="rId5" Type="http://schemas.openxmlformats.org/officeDocument/2006/relationships/hyperlink" Target="https://wiki.lfnetworking.org/display/LN/5G+Super+Blueprint+FAQ"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20" Type="http://schemas.openxmlformats.org/officeDocument/2006/relationships/image" Target="../media/image44.png"/><Relationship Id="rId22" Type="http://schemas.openxmlformats.org/officeDocument/2006/relationships/image" Target="../media/image43.png"/><Relationship Id="rId21" Type="http://schemas.openxmlformats.org/officeDocument/2006/relationships/image" Target="../media/image45.png"/><Relationship Id="rId24" Type="http://schemas.openxmlformats.org/officeDocument/2006/relationships/image" Target="../media/image41.png"/><Relationship Id="rId23" Type="http://schemas.openxmlformats.org/officeDocument/2006/relationships/image" Target="../media/image51.png"/><Relationship Id="rId1" Type="http://schemas.openxmlformats.org/officeDocument/2006/relationships/slideLayout" Target="../slideLayouts/slideLayout26.xml"/><Relationship Id="rId2" Type="http://schemas.openxmlformats.org/officeDocument/2006/relationships/notesSlide" Target="../notesSlides/notesSlide2.xml"/><Relationship Id="rId3" Type="http://schemas.openxmlformats.org/officeDocument/2006/relationships/image" Target="../media/image23.png"/><Relationship Id="rId4" Type="http://schemas.openxmlformats.org/officeDocument/2006/relationships/image" Target="../media/image32.png"/><Relationship Id="rId9" Type="http://schemas.openxmlformats.org/officeDocument/2006/relationships/image" Target="../media/image25.png"/><Relationship Id="rId26" Type="http://schemas.openxmlformats.org/officeDocument/2006/relationships/image" Target="../media/image50.png"/><Relationship Id="rId25" Type="http://schemas.openxmlformats.org/officeDocument/2006/relationships/image" Target="../media/image49.png"/><Relationship Id="rId28" Type="http://schemas.openxmlformats.org/officeDocument/2006/relationships/image" Target="../media/image42.png"/><Relationship Id="rId27" Type="http://schemas.openxmlformats.org/officeDocument/2006/relationships/image" Target="../media/image53.png"/><Relationship Id="rId5" Type="http://schemas.openxmlformats.org/officeDocument/2006/relationships/image" Target="../media/image27.png"/><Relationship Id="rId6" Type="http://schemas.openxmlformats.org/officeDocument/2006/relationships/image" Target="../media/image38.png"/><Relationship Id="rId29" Type="http://schemas.openxmlformats.org/officeDocument/2006/relationships/image" Target="../media/image46.png"/><Relationship Id="rId7" Type="http://schemas.openxmlformats.org/officeDocument/2006/relationships/image" Target="../media/image35.png"/><Relationship Id="rId8" Type="http://schemas.openxmlformats.org/officeDocument/2006/relationships/image" Target="../media/image34.png"/><Relationship Id="rId11" Type="http://schemas.openxmlformats.org/officeDocument/2006/relationships/image" Target="../media/image40.png"/><Relationship Id="rId10" Type="http://schemas.openxmlformats.org/officeDocument/2006/relationships/image" Target="../media/image36.png"/><Relationship Id="rId13" Type="http://schemas.openxmlformats.org/officeDocument/2006/relationships/image" Target="../media/image29.png"/><Relationship Id="rId12" Type="http://schemas.openxmlformats.org/officeDocument/2006/relationships/image" Target="../media/image24.png"/><Relationship Id="rId15" Type="http://schemas.openxmlformats.org/officeDocument/2006/relationships/image" Target="../media/image30.png"/><Relationship Id="rId14" Type="http://schemas.openxmlformats.org/officeDocument/2006/relationships/image" Target="../media/image22.png"/><Relationship Id="rId17" Type="http://schemas.openxmlformats.org/officeDocument/2006/relationships/image" Target="../media/image33.png"/><Relationship Id="rId16" Type="http://schemas.openxmlformats.org/officeDocument/2006/relationships/image" Target="../media/image37.png"/><Relationship Id="rId19" Type="http://schemas.openxmlformats.org/officeDocument/2006/relationships/image" Target="../media/image31.png"/><Relationship Id="rId18" Type="http://schemas.openxmlformats.org/officeDocument/2006/relationships/image" Target="../media/image3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 Id="rId3" Type="http://schemas.openxmlformats.org/officeDocument/2006/relationships/image" Target="../media/image108.png"/><Relationship Id="rId4" Type="http://schemas.openxmlformats.org/officeDocument/2006/relationships/image" Target="../media/image115.png"/><Relationship Id="rId9" Type="http://schemas.openxmlformats.org/officeDocument/2006/relationships/image" Target="../media/image113.png"/><Relationship Id="rId5" Type="http://schemas.openxmlformats.org/officeDocument/2006/relationships/image" Target="../media/image107.png"/><Relationship Id="rId6" Type="http://schemas.openxmlformats.org/officeDocument/2006/relationships/image" Target="../media/image112.png"/><Relationship Id="rId7" Type="http://schemas.openxmlformats.org/officeDocument/2006/relationships/image" Target="../media/image110.png"/><Relationship Id="rId8" Type="http://schemas.openxmlformats.org/officeDocument/2006/relationships/image" Target="../media/image111.png"/><Relationship Id="rId11" Type="http://schemas.openxmlformats.org/officeDocument/2006/relationships/image" Target="../media/image119.png"/><Relationship Id="rId10" Type="http://schemas.openxmlformats.org/officeDocument/2006/relationships/image" Target="../media/image117.png"/><Relationship Id="rId13" Type="http://schemas.openxmlformats.org/officeDocument/2006/relationships/image" Target="../media/image116.png"/><Relationship Id="rId12" Type="http://schemas.openxmlformats.org/officeDocument/2006/relationships/image" Target="../media/image121.png"/><Relationship Id="rId15" Type="http://schemas.openxmlformats.org/officeDocument/2006/relationships/image" Target="../media/image120.png"/><Relationship Id="rId14" Type="http://schemas.openxmlformats.org/officeDocument/2006/relationships/image" Target="../media/image1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108.png"/><Relationship Id="rId4" Type="http://schemas.openxmlformats.org/officeDocument/2006/relationships/image" Target="../media/image115.png"/><Relationship Id="rId9" Type="http://schemas.openxmlformats.org/officeDocument/2006/relationships/image" Target="../media/image113.png"/><Relationship Id="rId5" Type="http://schemas.openxmlformats.org/officeDocument/2006/relationships/image" Target="../media/image107.png"/><Relationship Id="rId6" Type="http://schemas.openxmlformats.org/officeDocument/2006/relationships/image" Target="../media/image112.png"/><Relationship Id="rId7" Type="http://schemas.openxmlformats.org/officeDocument/2006/relationships/image" Target="../media/image110.png"/><Relationship Id="rId8" Type="http://schemas.openxmlformats.org/officeDocument/2006/relationships/image" Target="../media/image111.png"/><Relationship Id="rId11" Type="http://schemas.openxmlformats.org/officeDocument/2006/relationships/image" Target="../media/image119.png"/><Relationship Id="rId10" Type="http://schemas.openxmlformats.org/officeDocument/2006/relationships/image" Target="../media/image117.png"/><Relationship Id="rId13" Type="http://schemas.openxmlformats.org/officeDocument/2006/relationships/image" Target="../media/image116.png"/><Relationship Id="rId12" Type="http://schemas.openxmlformats.org/officeDocument/2006/relationships/image" Target="../media/image121.png"/><Relationship Id="rId15" Type="http://schemas.openxmlformats.org/officeDocument/2006/relationships/image" Target="../media/image120.png"/><Relationship Id="rId14" Type="http://schemas.openxmlformats.org/officeDocument/2006/relationships/image" Target="../media/image1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107.png"/><Relationship Id="rId4" Type="http://schemas.openxmlformats.org/officeDocument/2006/relationships/image" Target="../media/image112.png"/><Relationship Id="rId9" Type="http://schemas.openxmlformats.org/officeDocument/2006/relationships/image" Target="../media/image115.png"/><Relationship Id="rId5" Type="http://schemas.openxmlformats.org/officeDocument/2006/relationships/image" Target="../media/image110.png"/><Relationship Id="rId6" Type="http://schemas.openxmlformats.org/officeDocument/2006/relationships/image" Target="../media/image108.png"/><Relationship Id="rId7" Type="http://schemas.openxmlformats.org/officeDocument/2006/relationships/image" Target="../media/image122.png"/><Relationship Id="rId8" Type="http://schemas.openxmlformats.org/officeDocument/2006/relationships/image" Target="../media/image100.png"/><Relationship Id="rId11" Type="http://schemas.openxmlformats.org/officeDocument/2006/relationships/image" Target="../media/image113.png"/><Relationship Id="rId10" Type="http://schemas.openxmlformats.org/officeDocument/2006/relationships/image" Target="../media/image111.png"/><Relationship Id="rId13" Type="http://schemas.openxmlformats.org/officeDocument/2006/relationships/image" Target="../media/image119.png"/><Relationship Id="rId12" Type="http://schemas.openxmlformats.org/officeDocument/2006/relationships/image" Target="../media/image117.png"/><Relationship Id="rId15" Type="http://schemas.openxmlformats.org/officeDocument/2006/relationships/image" Target="../media/image118.png"/><Relationship Id="rId14" Type="http://schemas.openxmlformats.org/officeDocument/2006/relationships/image" Target="../media/image116.png"/><Relationship Id="rId17" Type="http://schemas.openxmlformats.org/officeDocument/2006/relationships/image" Target="../media/image120.png"/><Relationship Id="rId16" Type="http://schemas.openxmlformats.org/officeDocument/2006/relationships/image" Target="../media/image1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5.xml"/><Relationship Id="rId3" Type="http://schemas.openxmlformats.org/officeDocument/2006/relationships/image" Target="../media/image129.png"/><Relationship Id="rId4" Type="http://schemas.openxmlformats.org/officeDocument/2006/relationships/image" Target="../media/image123.png"/><Relationship Id="rId9" Type="http://schemas.openxmlformats.org/officeDocument/2006/relationships/image" Target="../media/image128.png"/><Relationship Id="rId5" Type="http://schemas.openxmlformats.org/officeDocument/2006/relationships/image" Target="../media/image124.png"/><Relationship Id="rId6" Type="http://schemas.openxmlformats.org/officeDocument/2006/relationships/image" Target="../media/image126.png"/><Relationship Id="rId7" Type="http://schemas.openxmlformats.org/officeDocument/2006/relationships/image" Target="../media/image125.png"/><Relationship Id="rId8" Type="http://schemas.openxmlformats.org/officeDocument/2006/relationships/image" Target="../media/image130.png"/><Relationship Id="rId10" Type="http://schemas.openxmlformats.org/officeDocument/2006/relationships/image" Target="../media/image12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6.xml"/><Relationship Id="rId3" Type="http://schemas.openxmlformats.org/officeDocument/2006/relationships/image" Target="../media/image13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7.xml"/><Relationship Id="rId3" Type="http://schemas.openxmlformats.org/officeDocument/2006/relationships/image" Target="../media/image131.png"/><Relationship Id="rId4" Type="http://schemas.openxmlformats.org/officeDocument/2006/relationships/hyperlink" Target="https://wiki.lfnetworking.org/display/LN/2021-02-03+-+ONAP%3A+Cloud-Native+%28CNF%29+Taskforce+-+open+discussion+on+current+state+and+future+plans"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8.xml"/><Relationship Id="rId3" Type="http://schemas.openxmlformats.org/officeDocument/2006/relationships/image" Target="../media/image13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40" Type="http://schemas.openxmlformats.org/officeDocument/2006/relationships/image" Target="../media/image83.png"/><Relationship Id="rId20" Type="http://schemas.openxmlformats.org/officeDocument/2006/relationships/image" Target="../media/image62.png"/><Relationship Id="rId41" Type="http://schemas.openxmlformats.org/officeDocument/2006/relationships/image" Target="../media/image85.png"/><Relationship Id="rId22" Type="http://schemas.openxmlformats.org/officeDocument/2006/relationships/image" Target="../media/image74.png"/><Relationship Id="rId21" Type="http://schemas.openxmlformats.org/officeDocument/2006/relationships/image" Target="../media/image66.png"/><Relationship Id="rId24" Type="http://schemas.openxmlformats.org/officeDocument/2006/relationships/image" Target="../media/image76.png"/><Relationship Id="rId23" Type="http://schemas.openxmlformats.org/officeDocument/2006/relationships/image" Target="../media/image70.png"/><Relationship Id="rId1" Type="http://schemas.openxmlformats.org/officeDocument/2006/relationships/slideLayout" Target="../slideLayouts/slideLayout26.xml"/><Relationship Id="rId2" Type="http://schemas.openxmlformats.org/officeDocument/2006/relationships/notesSlide" Target="../notesSlides/notesSlide3.xml"/><Relationship Id="rId3" Type="http://schemas.openxmlformats.org/officeDocument/2006/relationships/image" Target="../media/image48.png"/><Relationship Id="rId4" Type="http://schemas.openxmlformats.org/officeDocument/2006/relationships/image" Target="../media/image59.png"/><Relationship Id="rId9" Type="http://schemas.openxmlformats.org/officeDocument/2006/relationships/image" Target="../media/image47.png"/><Relationship Id="rId26" Type="http://schemas.openxmlformats.org/officeDocument/2006/relationships/image" Target="../media/image69.png"/><Relationship Id="rId25" Type="http://schemas.openxmlformats.org/officeDocument/2006/relationships/image" Target="../media/image72.png"/><Relationship Id="rId28" Type="http://schemas.openxmlformats.org/officeDocument/2006/relationships/image" Target="../media/image77.png"/><Relationship Id="rId27" Type="http://schemas.openxmlformats.org/officeDocument/2006/relationships/image" Target="../media/image75.png"/><Relationship Id="rId5" Type="http://schemas.openxmlformats.org/officeDocument/2006/relationships/image" Target="../media/image52.png"/><Relationship Id="rId6" Type="http://schemas.openxmlformats.org/officeDocument/2006/relationships/image" Target="../media/image54.png"/><Relationship Id="rId29" Type="http://schemas.openxmlformats.org/officeDocument/2006/relationships/image" Target="../media/image73.png"/><Relationship Id="rId7" Type="http://schemas.openxmlformats.org/officeDocument/2006/relationships/image" Target="../media/image55.png"/><Relationship Id="rId8" Type="http://schemas.openxmlformats.org/officeDocument/2006/relationships/image" Target="../media/image57.png"/><Relationship Id="rId31" Type="http://schemas.openxmlformats.org/officeDocument/2006/relationships/image" Target="../media/image79.png"/><Relationship Id="rId30" Type="http://schemas.openxmlformats.org/officeDocument/2006/relationships/image" Target="../media/image80.png"/><Relationship Id="rId11" Type="http://schemas.openxmlformats.org/officeDocument/2006/relationships/image" Target="../media/image60.png"/><Relationship Id="rId33" Type="http://schemas.openxmlformats.org/officeDocument/2006/relationships/image" Target="../media/image84.png"/><Relationship Id="rId10" Type="http://schemas.openxmlformats.org/officeDocument/2006/relationships/image" Target="../media/image56.png"/><Relationship Id="rId32" Type="http://schemas.openxmlformats.org/officeDocument/2006/relationships/image" Target="../media/image94.png"/><Relationship Id="rId13" Type="http://schemas.openxmlformats.org/officeDocument/2006/relationships/image" Target="../media/image58.png"/><Relationship Id="rId35" Type="http://schemas.openxmlformats.org/officeDocument/2006/relationships/image" Target="../media/image78.png"/><Relationship Id="rId12" Type="http://schemas.openxmlformats.org/officeDocument/2006/relationships/image" Target="../media/image61.png"/><Relationship Id="rId34" Type="http://schemas.openxmlformats.org/officeDocument/2006/relationships/image" Target="../media/image82.png"/><Relationship Id="rId15" Type="http://schemas.openxmlformats.org/officeDocument/2006/relationships/image" Target="../media/image67.png"/><Relationship Id="rId37" Type="http://schemas.openxmlformats.org/officeDocument/2006/relationships/image" Target="../media/image81.png"/><Relationship Id="rId14" Type="http://schemas.openxmlformats.org/officeDocument/2006/relationships/image" Target="../media/image68.png"/><Relationship Id="rId36" Type="http://schemas.openxmlformats.org/officeDocument/2006/relationships/image" Target="../media/image86.png"/><Relationship Id="rId17" Type="http://schemas.openxmlformats.org/officeDocument/2006/relationships/image" Target="../media/image63.png"/><Relationship Id="rId39" Type="http://schemas.openxmlformats.org/officeDocument/2006/relationships/image" Target="../media/image87.png"/><Relationship Id="rId16" Type="http://schemas.openxmlformats.org/officeDocument/2006/relationships/image" Target="../media/image71.png"/><Relationship Id="rId38" Type="http://schemas.openxmlformats.org/officeDocument/2006/relationships/image" Target="../media/image46.png"/><Relationship Id="rId19" Type="http://schemas.openxmlformats.org/officeDocument/2006/relationships/image" Target="../media/image64.png"/><Relationship Id="rId18" Type="http://schemas.openxmlformats.org/officeDocument/2006/relationships/image" Target="../media/image6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0.xml"/><Relationship Id="rId3" Type="http://schemas.openxmlformats.org/officeDocument/2006/relationships/image" Target="../media/image132.png"/><Relationship Id="rId4" Type="http://schemas.openxmlformats.org/officeDocument/2006/relationships/image" Target="../media/image133.png"/><Relationship Id="rId5" Type="http://schemas.openxmlformats.org/officeDocument/2006/relationships/image" Target="../media/image136.png"/><Relationship Id="rId6" Type="http://schemas.openxmlformats.org/officeDocument/2006/relationships/image" Target="../media/image14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1.xml"/><Relationship Id="rId3" Type="http://schemas.openxmlformats.org/officeDocument/2006/relationships/image" Target="../media/image135.png"/><Relationship Id="rId4" Type="http://schemas.openxmlformats.org/officeDocument/2006/relationships/image" Target="../media/image137.png"/><Relationship Id="rId5" Type="http://schemas.openxmlformats.org/officeDocument/2006/relationships/image" Target="../media/image138.jpg"/><Relationship Id="rId6" Type="http://schemas.openxmlformats.org/officeDocument/2006/relationships/image" Target="../media/image140.png"/><Relationship Id="rId7" Type="http://schemas.openxmlformats.org/officeDocument/2006/relationships/image" Target="../media/image14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2.xml"/><Relationship Id="rId3" Type="http://schemas.openxmlformats.org/officeDocument/2006/relationships/image" Target="../media/image144.png"/><Relationship Id="rId4" Type="http://schemas.openxmlformats.org/officeDocument/2006/relationships/image" Target="../media/image140.png"/><Relationship Id="rId5" Type="http://schemas.openxmlformats.org/officeDocument/2006/relationships/image" Target="../media/image151.png"/><Relationship Id="rId6" Type="http://schemas.openxmlformats.org/officeDocument/2006/relationships/image" Target="../media/image14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3.xml"/><Relationship Id="rId3" Type="http://schemas.openxmlformats.org/officeDocument/2006/relationships/image" Target="../media/image142.png"/><Relationship Id="rId4" Type="http://schemas.openxmlformats.org/officeDocument/2006/relationships/image" Target="../media/image143.png"/><Relationship Id="rId5" Type="http://schemas.openxmlformats.org/officeDocument/2006/relationships/image" Target="../media/image14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4.xml"/><Relationship Id="rId3" Type="http://schemas.openxmlformats.org/officeDocument/2006/relationships/image" Target="../media/image141.png"/><Relationship Id="rId4" Type="http://schemas.openxmlformats.org/officeDocument/2006/relationships/image" Target="../media/image14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5.xml"/><Relationship Id="rId3" Type="http://schemas.openxmlformats.org/officeDocument/2006/relationships/image" Target="../media/image152.png"/><Relationship Id="rId4" Type="http://schemas.openxmlformats.org/officeDocument/2006/relationships/image" Target="../media/image160.png"/><Relationship Id="rId9" Type="http://schemas.openxmlformats.org/officeDocument/2006/relationships/hyperlink" Target="https://www.aarnanetworks.com/amcop" TargetMode="External"/><Relationship Id="rId5" Type="http://schemas.openxmlformats.org/officeDocument/2006/relationships/image" Target="../media/image155.png"/><Relationship Id="rId6" Type="http://schemas.openxmlformats.org/officeDocument/2006/relationships/hyperlink" Target="https://bit.ly/3fthPpx" TargetMode="External"/><Relationship Id="rId7" Type="http://schemas.openxmlformats.org/officeDocument/2006/relationships/hyperlink" Target="https://bit.ly/3m4mr6F" TargetMode="External"/><Relationship Id="rId8" Type="http://schemas.openxmlformats.org/officeDocument/2006/relationships/hyperlink" Target="https://intel.ly/3fnNecS" TargetMode="External"/><Relationship Id="rId11" Type="http://schemas.openxmlformats.org/officeDocument/2006/relationships/image" Target="../media/image146.png"/><Relationship Id="rId10" Type="http://schemas.openxmlformats.org/officeDocument/2006/relationships/image" Target="../media/image14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6.xml"/><Relationship Id="rId3" Type="http://schemas.openxmlformats.org/officeDocument/2006/relationships/image" Target="../media/image165.png"/><Relationship Id="rId4" Type="http://schemas.openxmlformats.org/officeDocument/2006/relationships/image" Target="../media/image149.png"/><Relationship Id="rId5" Type="http://schemas.openxmlformats.org/officeDocument/2006/relationships/image" Target="../media/image164.png"/><Relationship Id="rId6" Type="http://schemas.openxmlformats.org/officeDocument/2006/relationships/image" Target="../media/image14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7.xml"/><Relationship Id="rId3" Type="http://schemas.openxmlformats.org/officeDocument/2006/relationships/image" Target="../media/image140.png"/><Relationship Id="rId4" Type="http://schemas.openxmlformats.org/officeDocument/2006/relationships/image" Target="../media/image147.png"/><Relationship Id="rId5" Type="http://schemas.openxmlformats.org/officeDocument/2006/relationships/image" Target="../media/image150.png"/><Relationship Id="rId6" Type="http://schemas.openxmlformats.org/officeDocument/2006/relationships/image" Target="../media/image15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8.xml"/><Relationship Id="rId3" Type="http://schemas.openxmlformats.org/officeDocument/2006/relationships/image" Target="../media/image161.png"/><Relationship Id="rId4" Type="http://schemas.openxmlformats.org/officeDocument/2006/relationships/image" Target="../media/image156.png"/><Relationship Id="rId5" Type="http://schemas.openxmlformats.org/officeDocument/2006/relationships/image" Target="../media/image15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9.xml"/><Relationship Id="rId3" Type="http://schemas.openxmlformats.org/officeDocument/2006/relationships/image" Target="../media/image175.png"/><Relationship Id="rId4" Type="http://schemas.openxmlformats.org/officeDocument/2006/relationships/image" Target="../media/image159.png"/><Relationship Id="rId5" Type="http://schemas.openxmlformats.org/officeDocument/2006/relationships/image" Target="../media/image140.png"/><Relationship Id="rId6" Type="http://schemas.openxmlformats.org/officeDocument/2006/relationships/image" Target="../media/image15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4.xml"/><Relationship Id="rId3" Type="http://schemas.openxmlformats.org/officeDocument/2006/relationships/image" Target="../media/image9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0.xml"/><Relationship Id="rId3" Type="http://schemas.openxmlformats.org/officeDocument/2006/relationships/image" Target="../media/image157.png"/><Relationship Id="rId4" Type="http://schemas.openxmlformats.org/officeDocument/2006/relationships/image" Target="../media/image162.png"/><Relationship Id="rId5" Type="http://schemas.openxmlformats.org/officeDocument/2006/relationships/image" Target="../media/image140.png"/><Relationship Id="rId6" Type="http://schemas.openxmlformats.org/officeDocument/2006/relationships/image" Target="../media/image14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 Id="rId3" Type="http://schemas.openxmlformats.org/officeDocument/2006/relationships/image" Target="../media/image163.png"/><Relationship Id="rId4" Type="http://schemas.openxmlformats.org/officeDocument/2006/relationships/image" Target="../media/image168.png"/><Relationship Id="rId5" Type="http://schemas.openxmlformats.org/officeDocument/2006/relationships/image" Target="../media/image16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 Id="rId3" Type="http://schemas.openxmlformats.org/officeDocument/2006/relationships/image" Target="../media/image172.png"/><Relationship Id="rId4" Type="http://schemas.openxmlformats.org/officeDocument/2006/relationships/image" Target="../media/image167.png"/><Relationship Id="rId5" Type="http://schemas.openxmlformats.org/officeDocument/2006/relationships/image" Target="../media/image18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3.xml"/><Relationship Id="rId3" Type="http://schemas.openxmlformats.org/officeDocument/2006/relationships/image" Target="../media/image174.png"/><Relationship Id="rId4" Type="http://schemas.openxmlformats.org/officeDocument/2006/relationships/image" Target="../media/image170.png"/><Relationship Id="rId5" Type="http://schemas.openxmlformats.org/officeDocument/2006/relationships/image" Target="../media/image17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 Id="rId3" Type="http://schemas.openxmlformats.org/officeDocument/2006/relationships/image" Target="../media/image173.jpg"/><Relationship Id="rId4" Type="http://schemas.openxmlformats.org/officeDocument/2006/relationships/image" Target="../media/image169.png"/><Relationship Id="rId5" Type="http://schemas.openxmlformats.org/officeDocument/2006/relationships/image" Target="../media/image182.png"/></Relationships>
</file>

<file path=ppt/slides/_rels/slide45.xml.rels><?xml version="1.0" encoding="UTF-8" standalone="yes"?><Relationships xmlns="http://schemas.openxmlformats.org/package/2006/relationships"><Relationship Id="rId20" Type="http://schemas.openxmlformats.org/officeDocument/2006/relationships/image" Target="../media/image187.png"/><Relationship Id="rId22" Type="http://schemas.openxmlformats.org/officeDocument/2006/relationships/image" Target="../media/image185.png"/><Relationship Id="rId21" Type="http://schemas.openxmlformats.org/officeDocument/2006/relationships/image" Target="../media/image184.png"/><Relationship Id="rId24" Type="http://schemas.openxmlformats.org/officeDocument/2006/relationships/image" Target="../media/image202.png"/><Relationship Id="rId23" Type="http://schemas.openxmlformats.org/officeDocument/2006/relationships/image" Target="../media/image188.png"/><Relationship Id="rId1" Type="http://schemas.openxmlformats.org/officeDocument/2006/relationships/slideLayout" Target="../slideLayouts/slideLayout36.xml"/><Relationship Id="rId2" Type="http://schemas.openxmlformats.org/officeDocument/2006/relationships/notesSlide" Target="../notesSlides/notesSlide45.xml"/><Relationship Id="rId3" Type="http://schemas.openxmlformats.org/officeDocument/2006/relationships/image" Target="../media/image177.png"/><Relationship Id="rId4" Type="http://schemas.openxmlformats.org/officeDocument/2006/relationships/image" Target="../media/image149.png"/><Relationship Id="rId9" Type="http://schemas.openxmlformats.org/officeDocument/2006/relationships/image" Target="../media/image138.jpg"/><Relationship Id="rId26" Type="http://schemas.openxmlformats.org/officeDocument/2006/relationships/image" Target="../media/image190.png"/><Relationship Id="rId25" Type="http://schemas.openxmlformats.org/officeDocument/2006/relationships/image" Target="../media/image189.png"/><Relationship Id="rId28" Type="http://schemas.openxmlformats.org/officeDocument/2006/relationships/image" Target="../media/image196.png"/><Relationship Id="rId27" Type="http://schemas.openxmlformats.org/officeDocument/2006/relationships/image" Target="../media/image197.png"/><Relationship Id="rId5" Type="http://schemas.openxmlformats.org/officeDocument/2006/relationships/image" Target="../media/image176.png"/><Relationship Id="rId6" Type="http://schemas.openxmlformats.org/officeDocument/2006/relationships/image" Target="../media/image154.png"/><Relationship Id="rId29" Type="http://schemas.openxmlformats.org/officeDocument/2006/relationships/image" Target="../media/image201.png"/><Relationship Id="rId7" Type="http://schemas.openxmlformats.org/officeDocument/2006/relationships/image" Target="../media/image179.png"/><Relationship Id="rId8" Type="http://schemas.openxmlformats.org/officeDocument/2006/relationships/image" Target="../media/image178.png"/><Relationship Id="rId31" Type="http://schemas.openxmlformats.org/officeDocument/2006/relationships/image" Target="../media/image216.png"/><Relationship Id="rId30" Type="http://schemas.openxmlformats.org/officeDocument/2006/relationships/image" Target="../media/image199.png"/><Relationship Id="rId11" Type="http://schemas.openxmlformats.org/officeDocument/2006/relationships/image" Target="../media/image181.jpg"/><Relationship Id="rId10" Type="http://schemas.openxmlformats.org/officeDocument/2006/relationships/image" Target="../media/image180.png"/><Relationship Id="rId13" Type="http://schemas.openxmlformats.org/officeDocument/2006/relationships/image" Target="../media/image152.png"/><Relationship Id="rId12" Type="http://schemas.openxmlformats.org/officeDocument/2006/relationships/image" Target="../media/image198.jpg"/><Relationship Id="rId15" Type="http://schemas.openxmlformats.org/officeDocument/2006/relationships/image" Target="../media/image191.png"/><Relationship Id="rId14" Type="http://schemas.openxmlformats.org/officeDocument/2006/relationships/image" Target="../media/image135.png"/><Relationship Id="rId17" Type="http://schemas.openxmlformats.org/officeDocument/2006/relationships/image" Target="../media/image183.png"/><Relationship Id="rId16" Type="http://schemas.openxmlformats.org/officeDocument/2006/relationships/image" Target="../media/image193.png"/><Relationship Id="rId19" Type="http://schemas.openxmlformats.org/officeDocument/2006/relationships/image" Target="../media/image192.png"/><Relationship Id="rId18" Type="http://schemas.openxmlformats.org/officeDocument/2006/relationships/image" Target="../media/image215.png"/></Relationships>
</file>

<file path=ppt/slides/_rels/slide46.xml.rels><?xml version="1.0" encoding="UTF-8" standalone="yes"?><Relationships xmlns="http://schemas.openxmlformats.org/package/2006/relationships"><Relationship Id="rId40" Type="http://schemas.openxmlformats.org/officeDocument/2006/relationships/image" Target="../media/image237.png"/><Relationship Id="rId42" Type="http://schemas.openxmlformats.org/officeDocument/2006/relationships/image" Target="../media/image248.png"/><Relationship Id="rId41" Type="http://schemas.openxmlformats.org/officeDocument/2006/relationships/image" Target="../media/image239.png"/><Relationship Id="rId44" Type="http://schemas.openxmlformats.org/officeDocument/2006/relationships/image" Target="../media/image233.png"/><Relationship Id="rId43" Type="http://schemas.openxmlformats.org/officeDocument/2006/relationships/image" Target="../media/image236.png"/><Relationship Id="rId46" Type="http://schemas.openxmlformats.org/officeDocument/2006/relationships/image" Target="../media/image235.png"/><Relationship Id="rId45" Type="http://schemas.openxmlformats.org/officeDocument/2006/relationships/image" Target="../media/image171.png"/><Relationship Id="rId1" Type="http://schemas.openxmlformats.org/officeDocument/2006/relationships/slideLayout" Target="../slideLayouts/slideLayout39.xml"/><Relationship Id="rId2" Type="http://schemas.openxmlformats.org/officeDocument/2006/relationships/notesSlide" Target="../notesSlides/notesSlide46.xml"/><Relationship Id="rId3" Type="http://schemas.openxmlformats.org/officeDocument/2006/relationships/image" Target="../media/image164.png"/><Relationship Id="rId4" Type="http://schemas.openxmlformats.org/officeDocument/2006/relationships/image" Target="../media/image204.png"/><Relationship Id="rId9" Type="http://schemas.openxmlformats.org/officeDocument/2006/relationships/image" Target="../media/image200.png"/><Relationship Id="rId48" Type="http://schemas.openxmlformats.org/officeDocument/2006/relationships/image" Target="../media/image246.png"/><Relationship Id="rId47" Type="http://schemas.openxmlformats.org/officeDocument/2006/relationships/image" Target="../media/image241.png"/><Relationship Id="rId49" Type="http://schemas.openxmlformats.org/officeDocument/2006/relationships/image" Target="../media/image249.png"/><Relationship Id="rId5" Type="http://schemas.openxmlformats.org/officeDocument/2006/relationships/image" Target="../media/image214.png"/><Relationship Id="rId6" Type="http://schemas.openxmlformats.org/officeDocument/2006/relationships/image" Target="../media/image194.png"/><Relationship Id="rId7" Type="http://schemas.openxmlformats.org/officeDocument/2006/relationships/image" Target="../media/image206.png"/><Relationship Id="rId8" Type="http://schemas.openxmlformats.org/officeDocument/2006/relationships/image" Target="../media/image195.png"/><Relationship Id="rId31" Type="http://schemas.openxmlformats.org/officeDocument/2006/relationships/image" Target="../media/image223.png"/><Relationship Id="rId30" Type="http://schemas.openxmlformats.org/officeDocument/2006/relationships/image" Target="../media/image242.png"/><Relationship Id="rId33" Type="http://schemas.openxmlformats.org/officeDocument/2006/relationships/image" Target="../media/image231.png"/><Relationship Id="rId32" Type="http://schemas.openxmlformats.org/officeDocument/2006/relationships/image" Target="../media/image229.jpg"/><Relationship Id="rId35" Type="http://schemas.openxmlformats.org/officeDocument/2006/relationships/image" Target="../media/image232.png"/><Relationship Id="rId34" Type="http://schemas.openxmlformats.org/officeDocument/2006/relationships/image" Target="../media/image225.png"/><Relationship Id="rId37" Type="http://schemas.openxmlformats.org/officeDocument/2006/relationships/image" Target="../media/image230.png"/><Relationship Id="rId36" Type="http://schemas.openxmlformats.org/officeDocument/2006/relationships/image" Target="../media/image143.png"/><Relationship Id="rId39" Type="http://schemas.openxmlformats.org/officeDocument/2006/relationships/image" Target="../media/image238.png"/><Relationship Id="rId38" Type="http://schemas.openxmlformats.org/officeDocument/2006/relationships/image" Target="../media/image240.png"/><Relationship Id="rId62" Type="http://schemas.openxmlformats.org/officeDocument/2006/relationships/image" Target="../media/image259.png"/><Relationship Id="rId61" Type="http://schemas.openxmlformats.org/officeDocument/2006/relationships/image" Target="../media/image258.png"/><Relationship Id="rId20" Type="http://schemas.openxmlformats.org/officeDocument/2006/relationships/image" Target="../media/image234.png"/><Relationship Id="rId64" Type="http://schemas.openxmlformats.org/officeDocument/2006/relationships/image" Target="../media/image253.png"/><Relationship Id="rId63" Type="http://schemas.openxmlformats.org/officeDocument/2006/relationships/image" Target="../media/image252.png"/><Relationship Id="rId22" Type="http://schemas.openxmlformats.org/officeDocument/2006/relationships/image" Target="../media/image224.png"/><Relationship Id="rId21" Type="http://schemas.openxmlformats.org/officeDocument/2006/relationships/image" Target="../media/image221.png"/><Relationship Id="rId24" Type="http://schemas.openxmlformats.org/officeDocument/2006/relationships/image" Target="../media/image228.png"/><Relationship Id="rId23" Type="http://schemas.openxmlformats.org/officeDocument/2006/relationships/image" Target="../media/image213.png"/><Relationship Id="rId60" Type="http://schemas.openxmlformats.org/officeDocument/2006/relationships/image" Target="../media/image257.png"/><Relationship Id="rId26" Type="http://schemas.openxmlformats.org/officeDocument/2006/relationships/image" Target="../media/image219.png"/><Relationship Id="rId25" Type="http://schemas.openxmlformats.org/officeDocument/2006/relationships/image" Target="../media/image220.png"/><Relationship Id="rId28" Type="http://schemas.openxmlformats.org/officeDocument/2006/relationships/image" Target="../media/image218.png"/><Relationship Id="rId27" Type="http://schemas.openxmlformats.org/officeDocument/2006/relationships/image" Target="../media/image217.png"/><Relationship Id="rId29" Type="http://schemas.openxmlformats.org/officeDocument/2006/relationships/image" Target="../media/image222.png"/><Relationship Id="rId51" Type="http://schemas.openxmlformats.org/officeDocument/2006/relationships/image" Target="../media/image250.png"/><Relationship Id="rId50" Type="http://schemas.openxmlformats.org/officeDocument/2006/relationships/image" Target="../media/image245.png"/><Relationship Id="rId53" Type="http://schemas.openxmlformats.org/officeDocument/2006/relationships/image" Target="../media/image243.png"/><Relationship Id="rId52" Type="http://schemas.openxmlformats.org/officeDocument/2006/relationships/image" Target="../media/image244.png"/><Relationship Id="rId11" Type="http://schemas.openxmlformats.org/officeDocument/2006/relationships/image" Target="../media/image203.png"/><Relationship Id="rId55" Type="http://schemas.openxmlformats.org/officeDocument/2006/relationships/image" Target="../media/image251.png"/><Relationship Id="rId10" Type="http://schemas.openxmlformats.org/officeDocument/2006/relationships/image" Target="../media/image205.png"/><Relationship Id="rId54" Type="http://schemas.openxmlformats.org/officeDocument/2006/relationships/image" Target="../media/image247.png"/><Relationship Id="rId13" Type="http://schemas.openxmlformats.org/officeDocument/2006/relationships/image" Target="../media/image226.png"/><Relationship Id="rId57" Type="http://schemas.openxmlformats.org/officeDocument/2006/relationships/image" Target="../media/image254.png"/><Relationship Id="rId12" Type="http://schemas.openxmlformats.org/officeDocument/2006/relationships/image" Target="../media/image207.png"/><Relationship Id="rId56" Type="http://schemas.openxmlformats.org/officeDocument/2006/relationships/image" Target="../media/image255.png"/><Relationship Id="rId15" Type="http://schemas.openxmlformats.org/officeDocument/2006/relationships/image" Target="../media/image209.png"/><Relationship Id="rId59" Type="http://schemas.openxmlformats.org/officeDocument/2006/relationships/image" Target="../media/image256.png"/><Relationship Id="rId14" Type="http://schemas.openxmlformats.org/officeDocument/2006/relationships/image" Target="../media/image208.png"/><Relationship Id="rId58" Type="http://schemas.openxmlformats.org/officeDocument/2006/relationships/image" Target="../media/image182.png"/><Relationship Id="rId17" Type="http://schemas.openxmlformats.org/officeDocument/2006/relationships/image" Target="../media/image210.png"/><Relationship Id="rId16" Type="http://schemas.openxmlformats.org/officeDocument/2006/relationships/image" Target="../media/image212.png"/><Relationship Id="rId19" Type="http://schemas.openxmlformats.org/officeDocument/2006/relationships/image" Target="../media/image227.png"/><Relationship Id="rId18" Type="http://schemas.openxmlformats.org/officeDocument/2006/relationships/image" Target="../media/image21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47.xml"/><Relationship Id="rId3" Type="http://schemas.openxmlformats.org/officeDocument/2006/relationships/hyperlink" Target="http://www.onap.org/"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8.xml"/><Relationship Id="rId3" Type="http://schemas.openxmlformats.org/officeDocument/2006/relationships/hyperlink" Target="http://www.onap.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xml"/><Relationship Id="rId3" Type="http://schemas.openxmlformats.org/officeDocument/2006/relationships/image" Target="../media/image9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7.xml"/><Relationship Id="rId3" Type="http://schemas.openxmlformats.org/officeDocument/2006/relationships/image" Target="../media/image88.png"/><Relationship Id="rId4" Type="http://schemas.openxmlformats.org/officeDocument/2006/relationships/image" Target="../media/image89.png"/><Relationship Id="rId5" Type="http://schemas.openxmlformats.org/officeDocument/2006/relationships/image" Target="../media/image9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8.xml"/><Relationship Id="rId3" Type="http://schemas.openxmlformats.org/officeDocument/2006/relationships/image" Target="../media/image93.png"/><Relationship Id="rId4" Type="http://schemas.openxmlformats.org/officeDocument/2006/relationships/hyperlink" Target="https://www.lfnetworking.org/" TargetMode="External"/><Relationship Id="rId5" Type="http://schemas.openxmlformats.org/officeDocument/2006/relationships/hyperlink" Target="https://www.lfnetworking.org/5g-super-blueprin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9.xml"/><Relationship Id="rId3" Type="http://schemas.openxmlformats.org/officeDocument/2006/relationships/hyperlink" Target="https://wiki.onap.org/x/iwKLBQ"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g7aed8f8a28_3_96"/>
          <p:cNvSpPr txBox="1"/>
          <p:nvPr>
            <p:ph type="ctrTitle"/>
          </p:nvPr>
        </p:nvSpPr>
        <p:spPr>
          <a:xfrm>
            <a:off x="628650" y="406325"/>
            <a:ext cx="5535900" cy="24384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Clr>
                <a:schemeClr val="lt1"/>
              </a:buClr>
              <a:buSzPts val="3300"/>
              <a:buFont typeface="Gill Sans"/>
              <a:buNone/>
            </a:pPr>
            <a:r>
              <a:rPr b="1" lang="en" sz="3200"/>
              <a:t>Open Source Networking </a:t>
            </a:r>
            <a:br>
              <a:rPr b="1" lang="en" sz="3200"/>
            </a:br>
            <a:endParaRPr b="1" sz="1600"/>
          </a:p>
          <a:p>
            <a:pPr indent="0" lvl="0" marL="0" rtl="0" algn="l">
              <a:lnSpc>
                <a:spcPct val="100000"/>
              </a:lnSpc>
              <a:spcBef>
                <a:spcPts val="0"/>
              </a:spcBef>
              <a:spcAft>
                <a:spcPts val="0"/>
              </a:spcAft>
              <a:buClr>
                <a:schemeClr val="lt1"/>
              </a:buClr>
              <a:buSzPts val="3300"/>
              <a:buFont typeface="Gill Sans"/>
              <a:buNone/>
            </a:pPr>
            <a:r>
              <a:rPr b="1" i="1" lang="en" sz="1800"/>
              <a:t>ONAP’s Honolulu Release anchoring 5G end to end solutions across industries beyond Telecom</a:t>
            </a:r>
            <a:br>
              <a:rPr b="1" lang="en" sz="3200"/>
            </a:br>
            <a:endParaRPr b="1" i="1" sz="3200"/>
          </a:p>
        </p:txBody>
      </p:sp>
      <p:sp>
        <p:nvSpPr>
          <p:cNvPr id="526" name="Google Shape;526;g7aed8f8a28_3_96"/>
          <p:cNvSpPr txBox="1"/>
          <p:nvPr>
            <p:ph idx="1" type="subTitle"/>
          </p:nvPr>
        </p:nvSpPr>
        <p:spPr>
          <a:xfrm>
            <a:off x="588201" y="2392692"/>
            <a:ext cx="6224434" cy="1146572"/>
          </a:xfrm>
          <a:prstGeom prst="rect">
            <a:avLst/>
          </a:prstGeom>
          <a:noFill/>
          <a:ln>
            <a:noFill/>
          </a:ln>
        </p:spPr>
        <p:txBody>
          <a:bodyPr anchorCtr="0" anchor="ctr" bIns="34275" lIns="68575" spcFirstLastPara="1" rIns="68575" wrap="square" tIns="34275">
            <a:noAutofit/>
          </a:bodyPr>
          <a:lstStyle/>
          <a:p>
            <a:pPr indent="-361950" lvl="0" marL="457200" rtl="0" algn="l">
              <a:lnSpc>
                <a:spcPct val="100000"/>
              </a:lnSpc>
              <a:spcBef>
                <a:spcPts val="800"/>
              </a:spcBef>
              <a:spcAft>
                <a:spcPts val="0"/>
              </a:spcAft>
              <a:buSzPts val="2100"/>
              <a:buNone/>
            </a:pPr>
            <a:r>
              <a:rPr lang="en"/>
              <a:t>Arpit Joshipura </a:t>
            </a:r>
            <a:r>
              <a:rPr lang="en" sz="1200"/>
              <a:t>GM, Networking, Edge &amp; IOT</a:t>
            </a:r>
            <a:r>
              <a:rPr lang="en"/>
              <a:t>, </a:t>
            </a:r>
            <a:r>
              <a:rPr lang="en" sz="1200"/>
              <a:t>The Linux Foundation</a:t>
            </a:r>
            <a:endParaRPr/>
          </a:p>
        </p:txBody>
      </p:sp>
      <p:pic>
        <p:nvPicPr>
          <p:cNvPr id="527" name="Google Shape;527;g7aed8f8a28_3_96"/>
          <p:cNvPicPr preferRelativeResize="0"/>
          <p:nvPr/>
        </p:nvPicPr>
        <p:blipFill rotWithShape="1">
          <a:blip r:embed="rId3">
            <a:alphaModFix/>
          </a:blip>
          <a:srcRect b="0" l="0" r="0" t="0"/>
          <a:stretch/>
        </p:blipFill>
        <p:spPr>
          <a:xfrm>
            <a:off x="588201" y="4729630"/>
            <a:ext cx="2681021" cy="280422"/>
          </a:xfrm>
          <a:prstGeom prst="rect">
            <a:avLst/>
          </a:prstGeom>
          <a:noFill/>
          <a:ln>
            <a:noFill/>
          </a:ln>
        </p:spPr>
      </p:pic>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sp>
        <p:nvSpPr>
          <p:cNvPr id="777" name="Google Shape;777;g7aed8f8a28_3_562"/>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SzPts val="900"/>
              <a:buNone/>
            </a:pPr>
            <a:fld id="{00000000-1234-1234-1234-123412341234}" type="slidenum">
              <a:rPr lang="en" sz="1100"/>
              <a:t>‹#›</a:t>
            </a:fld>
            <a:endParaRPr sz="1100"/>
          </a:p>
        </p:txBody>
      </p:sp>
      <p:sp>
        <p:nvSpPr>
          <p:cNvPr id="778" name="Google Shape;778;g7aed8f8a28_3_562"/>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1400"/>
              <a:buNone/>
            </a:pPr>
            <a:r>
              <a:rPr lang="en" sz="2400"/>
              <a:t>ONAP Honolulu Major Enhancements - Details</a:t>
            </a:r>
            <a:endParaRPr sz="1100"/>
          </a:p>
        </p:txBody>
      </p:sp>
      <p:sp>
        <p:nvSpPr>
          <p:cNvPr id="779" name="Google Shape;779;g7aed8f8a28_3_562"/>
          <p:cNvSpPr txBox="1"/>
          <p:nvPr>
            <p:ph idx="1" type="body"/>
          </p:nvPr>
        </p:nvSpPr>
        <p:spPr>
          <a:xfrm>
            <a:off x="235750" y="777475"/>
            <a:ext cx="8629650" cy="3877800"/>
          </a:xfrm>
          <a:prstGeom prst="rect">
            <a:avLst/>
          </a:prstGeom>
          <a:noFill/>
          <a:ln>
            <a:noFill/>
          </a:ln>
        </p:spPr>
        <p:txBody>
          <a:bodyPr anchorCtr="0" anchor="t" bIns="34275" lIns="68575" spcFirstLastPara="1" rIns="68575" wrap="square" tIns="34275">
            <a:noAutofit/>
          </a:bodyPr>
          <a:lstStyle/>
          <a:p>
            <a:pPr indent="-222250" lvl="0" marL="266700" rtl="0" algn="l">
              <a:lnSpc>
                <a:spcPct val="100000"/>
              </a:lnSpc>
              <a:spcBef>
                <a:spcPts val="800"/>
              </a:spcBef>
              <a:spcAft>
                <a:spcPts val="0"/>
              </a:spcAft>
              <a:buSzPts val="1300"/>
              <a:buAutoNum type="arabicPeriod"/>
            </a:pPr>
            <a:r>
              <a:rPr b="1" lang="en" sz="1300"/>
              <a:t>Increased Cloud Native Functionality</a:t>
            </a:r>
            <a:endParaRPr/>
          </a:p>
          <a:p>
            <a:pPr indent="-222250" lvl="1" marL="723900" rtl="0" algn="l">
              <a:lnSpc>
                <a:spcPct val="100000"/>
              </a:lnSpc>
              <a:spcBef>
                <a:spcPts val="400"/>
              </a:spcBef>
              <a:spcAft>
                <a:spcPts val="0"/>
              </a:spcAft>
              <a:buSzPts val="1300"/>
              <a:buAutoNum type="alphaLcPeriod"/>
            </a:pPr>
            <a:r>
              <a:rPr lang="en" sz="1100"/>
              <a:t>Important updates to support cloud native network functions (CNF) including configuration of Helm based CNFs and seamless day 1, 2 operations, new functionality implemented in the Controller Design Studio (CDS) component, and Swagger documentation for the API of the K8s plugin component in the Multi-Cloud project.</a:t>
            </a:r>
            <a:endParaRPr/>
          </a:p>
          <a:p>
            <a:pPr indent="-222250" lvl="0" marL="266700" rtl="0" algn="l">
              <a:lnSpc>
                <a:spcPct val="100000"/>
              </a:lnSpc>
              <a:spcBef>
                <a:spcPts val="800"/>
              </a:spcBef>
              <a:spcAft>
                <a:spcPts val="0"/>
              </a:spcAft>
              <a:buSzPts val="1300"/>
              <a:buAutoNum type="arabicPeriod"/>
            </a:pPr>
            <a:r>
              <a:rPr b="1" lang="en" sz="1300"/>
              <a:t>Deeper 5G Support &amp; SDO implementation</a:t>
            </a:r>
            <a:endParaRPr/>
          </a:p>
          <a:p>
            <a:pPr indent="-222250" lvl="1" marL="723900" rtl="0" algn="l">
              <a:lnSpc>
                <a:spcPct val="100000"/>
              </a:lnSpc>
              <a:spcBef>
                <a:spcPts val="400"/>
              </a:spcBef>
              <a:spcAft>
                <a:spcPts val="0"/>
              </a:spcAft>
              <a:buSzPts val="1300"/>
              <a:buAutoNum type="alphaLcPeriod"/>
            </a:pPr>
            <a:r>
              <a:rPr lang="en" sz="1100"/>
              <a:t>Significant set of new functionalities around end-to-end 5G network slicing, including three internal Network Slice Subnet Management Function (NSSMF) components for RAN, core, and transport domains; slice optimization with closed loop automation and intelligent slicing testing; enhancements in NST, NSI, and NSSI selection in the OOF project and A&amp;AI includes schema changes to accommodate network and transport slicing; Enhanced Service Ordering for additional service types and the UUI graphical user interface has improved slicing support; new Configuration Persistence Service (CPS) module that allows ONAP projects to store persistent state defined by YANG models, deploy YANG models at runtime, and share access to configuration management data; better compliance to standards such as 3GPP TS28.540/541 5G NRM driven xNF models; and OOF SON functionality supports offline trained ML-models providing additional inputs for Physical Cell Identity (PCI) optimization.</a:t>
            </a:r>
            <a:endParaRPr/>
          </a:p>
          <a:p>
            <a:pPr indent="-222250" lvl="0" marL="266700" rtl="0" algn="l">
              <a:lnSpc>
                <a:spcPct val="100000"/>
              </a:lnSpc>
              <a:spcBef>
                <a:spcPts val="800"/>
              </a:spcBef>
              <a:spcAft>
                <a:spcPts val="0"/>
              </a:spcAft>
              <a:buSzPts val="1300"/>
              <a:buAutoNum type="arabicPeriod"/>
            </a:pPr>
            <a:r>
              <a:rPr b="1" lang="en" sz="1300"/>
              <a:t>Further O-RAN Integration</a:t>
            </a:r>
            <a:endParaRPr/>
          </a:p>
          <a:p>
            <a:pPr indent="-222250" lvl="1" marL="723900" rtl="0" algn="l">
              <a:lnSpc>
                <a:spcPct val="100000"/>
              </a:lnSpc>
              <a:spcBef>
                <a:spcPts val="400"/>
              </a:spcBef>
              <a:spcAft>
                <a:spcPts val="0"/>
              </a:spcAft>
              <a:buSzPts val="1300"/>
              <a:buAutoNum type="alphaLcPeriod"/>
            </a:pPr>
            <a:r>
              <a:rPr lang="en" sz="1100"/>
              <a:t>Some ONAP components are part of the Service Management and Orchestration (SMO) choice in O-RAN use cases with broader support for the non-RT RIC functionality and the O-RAN A1 standard, an enhanced A1 interface controller and A1 policy capabilities are now usable in ONAP with a Near-Real-Time Radio Intelligent Controller (nRTRIC), and the DCAE project includes VES 7.2.1 integration that improves integration with both O-RAN and 3GPP. Finally, there is a new CPS interface to query RAN configuration data.</a:t>
            </a:r>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4" name="Shape 784"/>
        <p:cNvGrpSpPr/>
        <p:nvPr/>
      </p:nvGrpSpPr>
      <p:grpSpPr>
        <a:xfrm>
          <a:off x="0" y="0"/>
          <a:ext cx="0" cy="0"/>
          <a:chOff x="0" y="0"/>
          <a:chExt cx="0" cy="0"/>
        </a:xfrm>
      </p:grpSpPr>
      <p:sp>
        <p:nvSpPr>
          <p:cNvPr id="785" name="Google Shape;785;g7aed8f8a28_3_569"/>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SzPts val="900"/>
              <a:buNone/>
            </a:pPr>
            <a:fld id="{00000000-1234-1234-1234-123412341234}" type="slidenum">
              <a:rPr lang="en" sz="1100"/>
              <a:t>‹#›</a:t>
            </a:fld>
            <a:endParaRPr sz="1100"/>
          </a:p>
        </p:txBody>
      </p:sp>
      <p:sp>
        <p:nvSpPr>
          <p:cNvPr id="786" name="Google Shape;786;g7aed8f8a28_3_569"/>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1400"/>
              <a:buNone/>
            </a:pPr>
            <a:r>
              <a:rPr lang="en" sz="2400"/>
              <a:t>ONAP Honolulu Major Enhancements - Details</a:t>
            </a:r>
            <a:endParaRPr sz="1100"/>
          </a:p>
        </p:txBody>
      </p:sp>
      <p:sp>
        <p:nvSpPr>
          <p:cNvPr id="787" name="Google Shape;787;g7aed8f8a28_3_569"/>
          <p:cNvSpPr txBox="1"/>
          <p:nvPr>
            <p:ph idx="1" type="body"/>
          </p:nvPr>
        </p:nvSpPr>
        <p:spPr>
          <a:xfrm>
            <a:off x="235750" y="777475"/>
            <a:ext cx="8629650" cy="3877800"/>
          </a:xfrm>
          <a:prstGeom prst="rect">
            <a:avLst/>
          </a:prstGeom>
          <a:noFill/>
          <a:ln>
            <a:noFill/>
          </a:ln>
        </p:spPr>
        <p:txBody>
          <a:bodyPr anchorCtr="0" anchor="t" bIns="34275" lIns="68575" spcFirstLastPara="1" rIns="68575" wrap="square" tIns="34275">
            <a:noAutofit/>
          </a:bodyPr>
          <a:lstStyle/>
          <a:p>
            <a:pPr indent="-222250" lvl="0" marL="266700" rtl="0" algn="l">
              <a:lnSpc>
                <a:spcPct val="100000"/>
              </a:lnSpc>
              <a:spcBef>
                <a:spcPts val="800"/>
              </a:spcBef>
              <a:spcAft>
                <a:spcPts val="0"/>
              </a:spcAft>
              <a:buSzPts val="1300"/>
              <a:buAutoNum type="arabicPeriod" startAt="4"/>
            </a:pPr>
            <a:r>
              <a:rPr b="1" lang="en" sz="1300"/>
              <a:t>Expanded Modularity &amp; Functionality</a:t>
            </a:r>
            <a:endParaRPr/>
          </a:p>
          <a:p>
            <a:pPr indent="-222250" lvl="1" marL="723900" rtl="0" algn="l">
              <a:lnSpc>
                <a:spcPct val="100000"/>
              </a:lnSpc>
              <a:spcBef>
                <a:spcPts val="400"/>
              </a:spcBef>
              <a:spcAft>
                <a:spcPts val="0"/>
              </a:spcAft>
              <a:buSzPts val="1300"/>
              <a:buAutoNum type="alphaLcPeriod"/>
            </a:pPr>
            <a:r>
              <a:rPr lang="en" sz="1100"/>
              <a:t>Includes a new functionality for DCAE that now simplifies microservice deployment via Helm charts and includes a new KPI microservice; the VES-OpenAPI-Manager allows easier validation of new xNF types against supported VES StndDefined domain improving compliance with 3GPP and O-RAN; A&amp;AI includes support for multi tenancy; OOM now supports IPv4 and IPv6 for all components; SDC includes increased support for ETSI standards such as SOL001, SOL004, and SOL007 and allows users to choose unlicensed or externally licensed xNFs; and the CCVPN use case blueprint now supports 3+ network domains (increased from 2).</a:t>
            </a:r>
            <a:endParaRPr/>
          </a:p>
          <a:p>
            <a:pPr indent="-222250" lvl="0" marL="266700" rtl="0" algn="l">
              <a:lnSpc>
                <a:spcPct val="100000"/>
              </a:lnSpc>
              <a:spcBef>
                <a:spcPts val="800"/>
              </a:spcBef>
              <a:spcAft>
                <a:spcPts val="0"/>
              </a:spcAft>
              <a:buSzPts val="1300"/>
              <a:buAutoNum type="arabicPeriod" startAt="4"/>
            </a:pPr>
            <a:r>
              <a:rPr b="1" lang="en" sz="1300"/>
              <a:t>New Verticals, New technology groundwork, End to End Solution including Enterprise Use Cases</a:t>
            </a:r>
            <a:endParaRPr/>
          </a:p>
          <a:p>
            <a:pPr indent="-222250" lvl="1" marL="723900" rtl="0" algn="l">
              <a:lnSpc>
                <a:spcPct val="100000"/>
              </a:lnSpc>
              <a:spcBef>
                <a:spcPts val="400"/>
              </a:spcBef>
              <a:spcAft>
                <a:spcPts val="0"/>
              </a:spcAft>
              <a:buSzPts val="1300"/>
              <a:buAutoNum type="alphaLcPeriod"/>
            </a:pPr>
            <a:r>
              <a:rPr lang="en" sz="1100"/>
              <a:t>While ONAP has primarily been used by Communication Service Providers (CSP), the project also recognizes the value of ONAP in the enterprise and the community has started a new ONAP for Enterprise Work Group. The group welcomes participation from new contributors that want to expand the applicability of ONAP. </a:t>
            </a:r>
            <a:endParaRPr sz="1100"/>
          </a:p>
          <a:p>
            <a:pPr indent="-222250" lvl="1" marL="723900" rtl="0" algn="l">
              <a:lnSpc>
                <a:spcPct val="100000"/>
              </a:lnSpc>
              <a:spcBef>
                <a:spcPts val="400"/>
              </a:spcBef>
              <a:spcAft>
                <a:spcPts val="0"/>
              </a:spcAft>
              <a:buSzPts val="1300"/>
              <a:buAutoNum type="alphaLcPeriod"/>
            </a:pPr>
            <a:r>
              <a:rPr lang="en" sz="1100"/>
              <a:t>Intent Based investigation and groundwork</a:t>
            </a:r>
            <a:endParaRPr sz="1100"/>
          </a:p>
          <a:p>
            <a:pPr indent="-222250" lvl="1" marL="723900" rtl="0" algn="l">
              <a:lnSpc>
                <a:spcPct val="100000"/>
              </a:lnSpc>
              <a:spcBef>
                <a:spcPts val="400"/>
              </a:spcBef>
              <a:spcAft>
                <a:spcPts val="0"/>
              </a:spcAft>
              <a:buSzPts val="1300"/>
              <a:buAutoNum type="alphaLcPeriod"/>
            </a:pPr>
            <a:r>
              <a:rPr lang="en" sz="1100"/>
              <a:t>LFN 5G Super Blueprint</a:t>
            </a:r>
            <a:endParaRPr/>
          </a:p>
          <a:p>
            <a:pPr indent="-222250" lvl="1" marL="723900" rtl="0" algn="l">
              <a:lnSpc>
                <a:spcPct val="100000"/>
              </a:lnSpc>
              <a:spcBef>
                <a:spcPts val="400"/>
              </a:spcBef>
              <a:spcAft>
                <a:spcPts val="0"/>
              </a:spcAft>
              <a:buSzPts val="1300"/>
              <a:buAutoNum type="alphaLcPeriod"/>
            </a:pPr>
            <a:r>
              <a:rPr lang="en" sz="1100"/>
              <a:t>End to End Network Slicing – a key feature to support multiple use cases across markets (Enterprise Private Networks, enhanced mobile broadband, ultra low latency use cases, Fixed wireless access..) </a:t>
            </a:r>
            <a:br>
              <a:rPr lang="en" sz="1100"/>
            </a:br>
            <a:endParaRP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2" name="Shape 792"/>
        <p:cNvGrpSpPr/>
        <p:nvPr/>
      </p:nvGrpSpPr>
      <p:grpSpPr>
        <a:xfrm>
          <a:off x="0" y="0"/>
          <a:ext cx="0" cy="0"/>
          <a:chOff x="0" y="0"/>
          <a:chExt cx="0" cy="0"/>
        </a:xfrm>
      </p:grpSpPr>
      <p:sp>
        <p:nvSpPr>
          <p:cNvPr id="793" name="Google Shape;793;g7aed8f8a28_3_576"/>
          <p:cNvSpPr txBox="1"/>
          <p:nvPr>
            <p:ph idx="12" type="sldNum"/>
          </p:nvPr>
        </p:nvSpPr>
        <p:spPr>
          <a:xfrm>
            <a:off x="8676528" y="4878144"/>
            <a:ext cx="455400" cy="2739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794" name="Google Shape;794;g7aed8f8a28_3_576"/>
          <p:cNvSpPr txBox="1"/>
          <p:nvPr>
            <p:ph type="title"/>
          </p:nvPr>
        </p:nvSpPr>
        <p:spPr>
          <a:xfrm>
            <a:off x="236221" y="148373"/>
            <a:ext cx="8629500" cy="4041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000000"/>
              </a:buClr>
              <a:buSzPts val="2700"/>
              <a:buFont typeface="Arial"/>
              <a:buNone/>
            </a:pPr>
            <a:r>
              <a:rPr lang="en" sz="2400"/>
              <a:t>Honolulu: Standards to Code</a:t>
            </a:r>
            <a:endParaRPr sz="2400"/>
          </a:p>
        </p:txBody>
      </p:sp>
      <p:sp>
        <p:nvSpPr>
          <p:cNvPr id="795" name="Google Shape;795;g7aed8f8a28_3_576"/>
          <p:cNvSpPr txBox="1"/>
          <p:nvPr>
            <p:ph idx="1" type="body"/>
          </p:nvPr>
        </p:nvSpPr>
        <p:spPr>
          <a:xfrm>
            <a:off x="1236371" y="889075"/>
            <a:ext cx="7773900" cy="3877800"/>
          </a:xfrm>
          <a:prstGeom prst="rect">
            <a:avLst/>
          </a:prstGeom>
          <a:noFill/>
          <a:ln>
            <a:noFill/>
          </a:ln>
        </p:spPr>
        <p:txBody>
          <a:bodyPr anchorCtr="0" anchor="t" bIns="34275" lIns="68575" spcFirstLastPara="1" rIns="68575" wrap="square" tIns="34275">
            <a:noAutofit/>
          </a:bodyPr>
          <a:lstStyle/>
          <a:p>
            <a:pPr indent="0" lvl="0" marL="0" rtl="0" algn="l">
              <a:lnSpc>
                <a:spcPct val="115000"/>
              </a:lnSpc>
              <a:spcBef>
                <a:spcPts val="0"/>
              </a:spcBef>
              <a:spcAft>
                <a:spcPts val="0"/>
              </a:spcAft>
              <a:buSzPts val="1400"/>
              <a:buNone/>
            </a:pPr>
            <a:r>
              <a:rPr lang="en" sz="1400"/>
              <a:t>The Honolulu release supports ETSI SOL001, SOL002, SOL003, SOL004, SOL005, and SOL007 standards.</a:t>
            </a:r>
            <a:endParaRPr sz="1100">
              <a:solidFill>
                <a:schemeClr val="dk1"/>
              </a:solidFill>
            </a:endParaRPr>
          </a:p>
          <a:p>
            <a:pPr indent="0" lvl="0" marL="0" rtl="0" algn="l">
              <a:lnSpc>
                <a:spcPct val="115000"/>
              </a:lnSpc>
              <a:spcBef>
                <a:spcPts val="0"/>
              </a:spcBef>
              <a:spcAft>
                <a:spcPts val="0"/>
              </a:spcAft>
              <a:buSzPts val="1400"/>
              <a:buNone/>
            </a:pPr>
            <a:r>
              <a:t/>
            </a:r>
            <a:endParaRPr sz="1100">
              <a:solidFill>
                <a:schemeClr val="dk1"/>
              </a:solidFill>
            </a:endParaRPr>
          </a:p>
          <a:p>
            <a:pPr indent="0" lvl="0" marL="0" rtl="0" algn="l">
              <a:lnSpc>
                <a:spcPct val="90000"/>
              </a:lnSpc>
              <a:spcBef>
                <a:spcPts val="800"/>
              </a:spcBef>
              <a:spcAft>
                <a:spcPts val="0"/>
              </a:spcAft>
              <a:buSzPts val="1400"/>
              <a:buNone/>
            </a:pPr>
            <a:r>
              <a:t/>
            </a:r>
            <a:endParaRPr sz="1400"/>
          </a:p>
          <a:p>
            <a:pPr indent="0" lvl="0" marL="0" rtl="0" algn="l">
              <a:lnSpc>
                <a:spcPct val="90000"/>
              </a:lnSpc>
              <a:spcBef>
                <a:spcPts val="800"/>
              </a:spcBef>
              <a:spcAft>
                <a:spcPts val="0"/>
              </a:spcAft>
              <a:buSzPts val="1400"/>
              <a:buNone/>
            </a:pPr>
            <a:r>
              <a:rPr lang="en" sz="1400"/>
              <a:t>Additional TM Forum APIs implemented to support 5G network slicing.</a:t>
            </a:r>
            <a:endParaRPr sz="1200"/>
          </a:p>
          <a:p>
            <a:pPr indent="0" lvl="0" marL="0" rtl="0" algn="l">
              <a:lnSpc>
                <a:spcPct val="90000"/>
              </a:lnSpc>
              <a:spcBef>
                <a:spcPts val="800"/>
              </a:spcBef>
              <a:spcAft>
                <a:spcPts val="0"/>
              </a:spcAft>
              <a:buSzPts val="1400"/>
              <a:buNone/>
            </a:pPr>
            <a:r>
              <a:t/>
            </a:r>
            <a:endParaRPr sz="1400"/>
          </a:p>
          <a:p>
            <a:pPr indent="0" lvl="0" marL="0" rtl="0" algn="l">
              <a:lnSpc>
                <a:spcPct val="90000"/>
              </a:lnSpc>
              <a:spcBef>
                <a:spcPts val="800"/>
              </a:spcBef>
              <a:spcAft>
                <a:spcPts val="0"/>
              </a:spcAft>
              <a:buSzPts val="1400"/>
              <a:buNone/>
            </a:pPr>
            <a:r>
              <a:t/>
            </a:r>
            <a:endParaRPr sz="1400"/>
          </a:p>
          <a:p>
            <a:pPr indent="0" lvl="0" marL="0" rtl="0" algn="l">
              <a:lnSpc>
                <a:spcPct val="90000"/>
              </a:lnSpc>
              <a:spcBef>
                <a:spcPts val="800"/>
              </a:spcBef>
              <a:spcAft>
                <a:spcPts val="0"/>
              </a:spcAft>
              <a:buSzPts val="1400"/>
              <a:buNone/>
            </a:pPr>
            <a:r>
              <a:rPr lang="en" sz="1400"/>
              <a:t>The ONAP community supports MEF Legato and Interlude APIs.</a:t>
            </a:r>
            <a:endParaRPr sz="1100"/>
          </a:p>
          <a:p>
            <a:pPr indent="0" lvl="0" marL="0" rtl="0" algn="l">
              <a:lnSpc>
                <a:spcPct val="90000"/>
              </a:lnSpc>
              <a:spcBef>
                <a:spcPts val="800"/>
              </a:spcBef>
              <a:spcAft>
                <a:spcPts val="0"/>
              </a:spcAft>
              <a:buSzPts val="1400"/>
              <a:buNone/>
            </a:pPr>
            <a:r>
              <a:t/>
            </a:r>
            <a:endParaRPr sz="1200"/>
          </a:p>
          <a:p>
            <a:pPr indent="0" lvl="0" marL="0" rtl="0" algn="l">
              <a:lnSpc>
                <a:spcPct val="90000"/>
              </a:lnSpc>
              <a:spcBef>
                <a:spcPts val="800"/>
              </a:spcBef>
              <a:spcAft>
                <a:spcPts val="0"/>
              </a:spcAft>
              <a:buSzPts val="1400"/>
              <a:buNone/>
            </a:pPr>
            <a:r>
              <a:rPr lang="en" sz="1400"/>
              <a:t>Support for 5G network slicing standards and collaboration around VES specifications for fault management and performance management telemetry collection.</a:t>
            </a:r>
            <a:endParaRPr sz="1100"/>
          </a:p>
          <a:p>
            <a:pPr indent="0" lvl="0" marL="177800" rtl="0" algn="l">
              <a:lnSpc>
                <a:spcPct val="90000"/>
              </a:lnSpc>
              <a:spcBef>
                <a:spcPts val="800"/>
              </a:spcBef>
              <a:spcAft>
                <a:spcPts val="0"/>
              </a:spcAft>
              <a:buClr>
                <a:schemeClr val="dk2"/>
              </a:buClr>
              <a:buSzPts val="1400"/>
              <a:buNone/>
            </a:pPr>
            <a:r>
              <a:t/>
            </a:r>
            <a:endParaRPr sz="1300"/>
          </a:p>
          <a:p>
            <a:pPr indent="0" lvl="0" marL="0" rtl="0" algn="l">
              <a:lnSpc>
                <a:spcPct val="90000"/>
              </a:lnSpc>
              <a:spcBef>
                <a:spcPts val="800"/>
              </a:spcBef>
              <a:spcAft>
                <a:spcPts val="0"/>
              </a:spcAft>
              <a:buClr>
                <a:schemeClr val="dk2"/>
              </a:buClr>
              <a:buSzPts val="1400"/>
              <a:buNone/>
            </a:pPr>
            <a:r>
              <a:rPr lang="en" sz="1400"/>
              <a:t>Support for the O1 interface for fault, performance, and configuration management and A1 interface to an external Near-Real-Time Radio Intelligent Controller</a:t>
            </a:r>
            <a:endParaRPr sz="1400"/>
          </a:p>
        </p:txBody>
      </p:sp>
      <p:pic>
        <p:nvPicPr>
          <p:cNvPr descr="TM Forum" id="796" name="Google Shape;796;g7aed8f8a28_3_576"/>
          <p:cNvPicPr preferRelativeResize="0"/>
          <p:nvPr/>
        </p:nvPicPr>
        <p:blipFill rotWithShape="1">
          <a:blip r:embed="rId3">
            <a:alphaModFix/>
          </a:blip>
          <a:srcRect b="0" l="0" r="0" t="0"/>
          <a:stretch/>
        </p:blipFill>
        <p:spPr>
          <a:xfrm>
            <a:off x="123884" y="1891976"/>
            <a:ext cx="1083035" cy="329536"/>
          </a:xfrm>
          <a:prstGeom prst="rect">
            <a:avLst/>
          </a:prstGeom>
          <a:noFill/>
          <a:ln>
            <a:noFill/>
          </a:ln>
        </p:spPr>
      </p:pic>
      <p:pic>
        <p:nvPicPr>
          <p:cNvPr descr="Image result for 3Gpp logo" id="797" name="Google Shape;797;g7aed8f8a28_3_576"/>
          <p:cNvPicPr preferRelativeResize="0"/>
          <p:nvPr/>
        </p:nvPicPr>
        <p:blipFill rotWithShape="1">
          <a:blip r:embed="rId4">
            <a:alphaModFix/>
          </a:blip>
          <a:srcRect b="0" l="0" r="0" t="0"/>
          <a:stretch/>
        </p:blipFill>
        <p:spPr>
          <a:xfrm>
            <a:off x="296686" y="3458600"/>
            <a:ext cx="737432" cy="452765"/>
          </a:xfrm>
          <a:prstGeom prst="rect">
            <a:avLst/>
          </a:prstGeom>
          <a:noFill/>
          <a:ln>
            <a:noFill/>
          </a:ln>
        </p:spPr>
      </p:pic>
      <p:pic>
        <p:nvPicPr>
          <p:cNvPr descr="http://www.etsi.org/plugtests/images/sponsor/ETSI_logo.jpg" id="798" name="Google Shape;798;g7aed8f8a28_3_576"/>
          <p:cNvPicPr preferRelativeResize="0"/>
          <p:nvPr/>
        </p:nvPicPr>
        <p:blipFill rotWithShape="1">
          <a:blip r:embed="rId5">
            <a:alphaModFix/>
          </a:blip>
          <a:srcRect b="0" l="0" r="0" t="0"/>
          <a:stretch/>
        </p:blipFill>
        <p:spPr>
          <a:xfrm>
            <a:off x="175020" y="1049009"/>
            <a:ext cx="980758" cy="454148"/>
          </a:xfrm>
          <a:prstGeom prst="rect">
            <a:avLst/>
          </a:prstGeom>
          <a:noFill/>
          <a:ln>
            <a:noFill/>
          </a:ln>
        </p:spPr>
      </p:pic>
      <p:pic>
        <p:nvPicPr>
          <p:cNvPr id="799" name="Google Shape;799;g7aed8f8a28_3_576"/>
          <p:cNvPicPr preferRelativeResize="0"/>
          <p:nvPr/>
        </p:nvPicPr>
        <p:blipFill rotWithShape="1">
          <a:blip r:embed="rId6">
            <a:alphaModFix/>
          </a:blip>
          <a:srcRect b="0" l="0" r="0" t="0"/>
          <a:stretch/>
        </p:blipFill>
        <p:spPr>
          <a:xfrm>
            <a:off x="296620" y="2610332"/>
            <a:ext cx="737554" cy="459448"/>
          </a:xfrm>
          <a:prstGeom prst="rect">
            <a:avLst/>
          </a:prstGeom>
          <a:noFill/>
          <a:ln>
            <a:noFill/>
          </a:ln>
        </p:spPr>
      </p:pic>
      <p:pic>
        <p:nvPicPr>
          <p:cNvPr id="800" name="Google Shape;800;g7aed8f8a28_3_576"/>
          <p:cNvPicPr preferRelativeResize="0"/>
          <p:nvPr/>
        </p:nvPicPr>
        <p:blipFill rotWithShape="1">
          <a:blip r:embed="rId7">
            <a:alphaModFix/>
          </a:blip>
          <a:srcRect b="0" l="0" r="0" t="0"/>
          <a:stretch/>
        </p:blipFill>
        <p:spPr>
          <a:xfrm>
            <a:off x="236225" y="4223985"/>
            <a:ext cx="980749" cy="420418"/>
          </a:xfrm>
          <a:prstGeom prst="rect">
            <a:avLst/>
          </a:prstGeom>
          <a:noFill/>
          <a:ln>
            <a:noFill/>
          </a:ln>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4" name="Shape 804"/>
        <p:cNvGrpSpPr/>
        <p:nvPr/>
      </p:nvGrpSpPr>
      <p:grpSpPr>
        <a:xfrm>
          <a:off x="0" y="0"/>
          <a:ext cx="0" cy="0"/>
          <a:chOff x="0" y="0"/>
          <a:chExt cx="0" cy="0"/>
        </a:xfrm>
      </p:grpSpPr>
      <p:pic>
        <p:nvPicPr>
          <p:cNvPr descr="https://lh4.googleusercontent.com/YNrPTgqFVN21OT0dGyTvuLRH0AfRmORHXQ7wjsW6HYy4jyTAnU8aHhTbZhyJyoECTNDDNpBhgjm-CzBe-z60U8wB0Jmee7ImGXhWAD_gofZGT71CTcv8cstwr5Lxe5tpgfxoYIs" id="805" name="Google Shape;805;g7aed8f8a28_3_699"/>
          <p:cNvPicPr preferRelativeResize="0"/>
          <p:nvPr/>
        </p:nvPicPr>
        <p:blipFill rotWithShape="1">
          <a:blip r:embed="rId3">
            <a:alphaModFix/>
          </a:blip>
          <a:srcRect b="2140" l="0" r="0" t="0"/>
          <a:stretch/>
        </p:blipFill>
        <p:spPr>
          <a:xfrm>
            <a:off x="468630" y="984022"/>
            <a:ext cx="4286864" cy="3723448"/>
          </a:xfrm>
          <a:prstGeom prst="rect">
            <a:avLst/>
          </a:prstGeom>
          <a:noFill/>
          <a:ln>
            <a:noFill/>
          </a:ln>
        </p:spPr>
      </p:pic>
      <p:sp>
        <p:nvSpPr>
          <p:cNvPr id="806" name="Google Shape;806;g7aed8f8a28_3_699"/>
          <p:cNvSpPr txBox="1"/>
          <p:nvPr>
            <p:ph type="title"/>
          </p:nvPr>
        </p:nvSpPr>
        <p:spPr>
          <a:xfrm>
            <a:off x="468631" y="273845"/>
            <a:ext cx="8200415" cy="701756"/>
          </a:xfrm>
          <a:prstGeom prst="rect">
            <a:avLst/>
          </a:prstGeom>
          <a:noFill/>
          <a:ln>
            <a:noFill/>
          </a:ln>
        </p:spPr>
        <p:txBody>
          <a:bodyPr anchorCtr="0" anchor="ctr" bIns="25700" lIns="51425" spcFirstLastPara="1" rIns="51425" wrap="square" tIns="25700">
            <a:noAutofit/>
          </a:bodyPr>
          <a:lstStyle/>
          <a:p>
            <a:pPr indent="0" lvl="0" marL="0" rtl="0" algn="l">
              <a:lnSpc>
                <a:spcPct val="90000"/>
              </a:lnSpc>
              <a:spcBef>
                <a:spcPts val="0"/>
              </a:spcBef>
              <a:spcAft>
                <a:spcPts val="0"/>
              </a:spcAft>
              <a:buClr>
                <a:srgbClr val="168FDF"/>
              </a:buClr>
              <a:buSzPts val="2000"/>
              <a:buFont typeface="Gill Sans"/>
              <a:buNone/>
            </a:pPr>
            <a:r>
              <a:rPr lang="en" sz="3200"/>
              <a:t>Linux Foundation &amp; NGMN collaboration</a:t>
            </a:r>
            <a:endParaRPr sz="3200"/>
          </a:p>
        </p:txBody>
      </p:sp>
      <p:sp>
        <p:nvSpPr>
          <p:cNvPr id="807" name="Google Shape;807;g7aed8f8a28_3_699"/>
          <p:cNvSpPr txBox="1"/>
          <p:nvPr>
            <p:ph idx="1" type="body"/>
          </p:nvPr>
        </p:nvSpPr>
        <p:spPr>
          <a:xfrm>
            <a:off x="4755494" y="1001316"/>
            <a:ext cx="4253039" cy="3263504"/>
          </a:xfrm>
          <a:prstGeom prst="rect">
            <a:avLst/>
          </a:prstGeom>
          <a:noFill/>
          <a:ln>
            <a:noFill/>
          </a:ln>
        </p:spPr>
        <p:txBody>
          <a:bodyPr anchorCtr="0" anchor="t" bIns="25700" lIns="51425" spcFirstLastPara="1" rIns="51425" wrap="square" tIns="25700">
            <a:noAutofit/>
          </a:bodyPr>
          <a:lstStyle/>
          <a:p>
            <a:pPr indent="-361950" lvl="0" marL="457200" rtl="0" algn="l">
              <a:lnSpc>
                <a:spcPct val="100000"/>
              </a:lnSpc>
              <a:spcBef>
                <a:spcPts val="800"/>
              </a:spcBef>
              <a:spcAft>
                <a:spcPts val="0"/>
              </a:spcAft>
              <a:buSzPts val="1500"/>
              <a:buChar char="›"/>
            </a:pPr>
            <a:r>
              <a:rPr lang="en" sz="1500"/>
              <a:t>Continued Harmonization leadership across SDO, Alliances &amp; Open Source Software</a:t>
            </a:r>
            <a:endParaRPr sz="1000"/>
          </a:p>
          <a:p>
            <a:pPr indent="-361950" lvl="0" marL="457200" rtl="0" algn="l">
              <a:lnSpc>
                <a:spcPct val="100000"/>
              </a:lnSpc>
              <a:spcBef>
                <a:spcPts val="800"/>
              </a:spcBef>
              <a:spcAft>
                <a:spcPts val="0"/>
              </a:spcAft>
              <a:buSzPts val="1500"/>
              <a:buChar char="›"/>
            </a:pPr>
            <a:r>
              <a:rPr lang="en" sz="1500"/>
              <a:t>Comprehensive areas of collaboration include: </a:t>
            </a:r>
            <a:endParaRPr sz="1000"/>
          </a:p>
          <a:p>
            <a:pPr indent="-355600" lvl="1" marL="914400" rtl="0" algn="l">
              <a:lnSpc>
                <a:spcPct val="100000"/>
              </a:lnSpc>
              <a:spcBef>
                <a:spcPts val="400"/>
              </a:spcBef>
              <a:spcAft>
                <a:spcPts val="0"/>
              </a:spcAft>
              <a:buSzPts val="1400"/>
              <a:buChar char="›"/>
            </a:pPr>
            <a:r>
              <a:rPr lang="en" sz="1300"/>
              <a:t>End to End 5G, 6G</a:t>
            </a:r>
            <a:endParaRPr sz="1000"/>
          </a:p>
          <a:p>
            <a:pPr indent="-355600" lvl="1" marL="914400" rtl="0" algn="l">
              <a:lnSpc>
                <a:spcPct val="100000"/>
              </a:lnSpc>
              <a:spcBef>
                <a:spcPts val="400"/>
              </a:spcBef>
              <a:spcAft>
                <a:spcPts val="0"/>
              </a:spcAft>
              <a:buSzPts val="1400"/>
              <a:buChar char="›"/>
            </a:pPr>
            <a:r>
              <a:rPr lang="en" sz="1300"/>
              <a:t>Automation &amp; Autonomy with AI</a:t>
            </a:r>
            <a:endParaRPr sz="1000"/>
          </a:p>
          <a:p>
            <a:pPr indent="-355600" lvl="1" marL="914400" rtl="0" algn="l">
              <a:lnSpc>
                <a:spcPct val="100000"/>
              </a:lnSpc>
              <a:spcBef>
                <a:spcPts val="400"/>
              </a:spcBef>
              <a:spcAft>
                <a:spcPts val="0"/>
              </a:spcAft>
              <a:buSzPts val="1400"/>
              <a:buChar char="›"/>
            </a:pPr>
            <a:r>
              <a:rPr lang="en" sz="1300"/>
              <a:t>Edge &amp; Cloud Native</a:t>
            </a:r>
            <a:endParaRPr sz="1000"/>
          </a:p>
          <a:p>
            <a:pPr indent="-355600" lvl="1" marL="914400" rtl="0" algn="l">
              <a:lnSpc>
                <a:spcPct val="100000"/>
              </a:lnSpc>
              <a:spcBef>
                <a:spcPts val="400"/>
              </a:spcBef>
              <a:spcAft>
                <a:spcPts val="0"/>
              </a:spcAft>
              <a:buSzPts val="1400"/>
              <a:buChar char="›"/>
            </a:pPr>
            <a:r>
              <a:rPr lang="en" sz="1300"/>
              <a:t>Security</a:t>
            </a:r>
            <a:endParaRPr sz="1000"/>
          </a:p>
          <a:p>
            <a:pPr indent="-355600" lvl="1" marL="914400" rtl="0" algn="l">
              <a:lnSpc>
                <a:spcPct val="100000"/>
              </a:lnSpc>
              <a:spcBef>
                <a:spcPts val="400"/>
              </a:spcBef>
              <a:spcAft>
                <a:spcPts val="0"/>
              </a:spcAft>
              <a:buSzPts val="1400"/>
              <a:buChar char="›"/>
            </a:pPr>
            <a:r>
              <a:rPr lang="en" sz="1300"/>
              <a:t>Service Based Architecture</a:t>
            </a:r>
            <a:endParaRPr sz="1000"/>
          </a:p>
          <a:p>
            <a:pPr indent="-361950" lvl="0" marL="457200" rtl="0" algn="l">
              <a:lnSpc>
                <a:spcPct val="100000"/>
              </a:lnSpc>
              <a:spcBef>
                <a:spcPts val="800"/>
              </a:spcBef>
              <a:spcAft>
                <a:spcPts val="0"/>
              </a:spcAft>
              <a:buSzPts val="1500"/>
              <a:buChar char="›"/>
            </a:pPr>
            <a:r>
              <a:rPr lang="en" sz="1500"/>
              <a:t>Multiple LF Umbrellas participating including LF Networking, LF Edge, LF Energy</a:t>
            </a:r>
            <a:endParaRPr sz="1000"/>
          </a:p>
          <a:p>
            <a:pPr indent="-266700" lvl="1" marL="914400" rtl="0" algn="l">
              <a:lnSpc>
                <a:spcPct val="100000"/>
              </a:lnSpc>
              <a:spcBef>
                <a:spcPts val="400"/>
              </a:spcBef>
              <a:spcAft>
                <a:spcPts val="0"/>
              </a:spcAft>
              <a:buSzPts val="1500"/>
              <a:buNone/>
            </a:pPr>
            <a:r>
              <a:t/>
            </a:r>
            <a:endParaRPr sz="1300"/>
          </a:p>
        </p:txBody>
      </p:sp>
      <p:sp>
        <p:nvSpPr>
          <p:cNvPr id="808" name="Google Shape;808;g7aed8f8a28_3_699"/>
          <p:cNvSpPr txBox="1"/>
          <p:nvPr>
            <p:ph idx="12" type="sldNum"/>
          </p:nvPr>
        </p:nvSpPr>
        <p:spPr>
          <a:xfrm>
            <a:off x="8868254" y="4937760"/>
            <a:ext cx="275746" cy="205740"/>
          </a:xfrm>
          <a:prstGeom prst="rect">
            <a:avLst/>
          </a:prstGeom>
          <a:noFill/>
          <a:ln>
            <a:noFill/>
          </a:ln>
        </p:spPr>
        <p:txBody>
          <a:bodyPr anchorCtr="0" anchor="ctr" bIns="25700" lIns="51425" spcFirstLastPara="1" rIns="51425" wrap="square" tIns="25700">
            <a:noAutofit/>
          </a:bodyPr>
          <a:lstStyle/>
          <a:p>
            <a:pPr indent="0" lvl="0" marL="0" marR="0" rtl="0" algn="r">
              <a:lnSpc>
                <a:spcPct val="100000"/>
              </a:lnSpc>
              <a:spcBef>
                <a:spcPts val="0"/>
              </a:spcBef>
              <a:spcAft>
                <a:spcPts val="0"/>
              </a:spcAft>
              <a:buClr>
                <a:srgbClr val="000000"/>
              </a:buClr>
              <a:buSzPts val="600"/>
              <a:buFont typeface="Arial"/>
              <a:buNone/>
            </a:pPr>
            <a:fld id="{00000000-1234-1234-1234-123412341234}" type="slidenum">
              <a:rPr lang="en" sz="1100"/>
              <a:t>‹#›</a:t>
            </a:fld>
            <a:endParaRPr sz="1100"/>
          </a:p>
        </p:txBody>
      </p:sp>
      <p:sp>
        <p:nvSpPr>
          <p:cNvPr id="809" name="Google Shape;809;g7aed8f8a28_3_699"/>
          <p:cNvSpPr/>
          <p:nvPr/>
        </p:nvSpPr>
        <p:spPr>
          <a:xfrm>
            <a:off x="468630" y="1292902"/>
            <a:ext cx="4286864" cy="3100753"/>
          </a:xfrm>
          <a:prstGeom prst="rect">
            <a:avLst/>
          </a:prstGeom>
          <a:noFill/>
          <a:ln>
            <a:noFill/>
          </a:ln>
        </p:spPr>
        <p:txBody>
          <a:bodyPr anchorCtr="0" anchor="t" bIns="34275" lIns="68575" spcFirstLastPara="1" rIns="68575" wrap="square" tIns="34275">
            <a:noAutofit/>
          </a:bodyPr>
          <a:lstStyle/>
          <a:p>
            <a:pPr indent="0" lvl="0" marL="0" rtl="0" algn="ctr">
              <a:lnSpc>
                <a:spcPct val="115000"/>
              </a:lnSpc>
              <a:spcBef>
                <a:spcPts val="0"/>
              </a:spcBef>
              <a:spcAft>
                <a:spcPts val="0"/>
              </a:spcAft>
              <a:buNone/>
            </a:pPr>
            <a:r>
              <a:rPr b="1" lang="en" sz="1100"/>
              <a:t>The Linux Foundation and NGMN Collaborate on End-to-End 5G and Beyond</a:t>
            </a:r>
            <a:endParaRPr b="1" sz="900">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 sz="800"/>
              <a:t>SAN FRANCISCO, Calif.  and FRANKFURT, GERMANY – May 10, 2021 –</a:t>
            </a:r>
            <a:r>
              <a:rPr b="1" lang="en" sz="800">
                <a:uFill>
                  <a:noFill/>
                </a:uFill>
                <a:hlinkClick r:id="rId4"/>
              </a:rPr>
              <a:t> </a:t>
            </a:r>
            <a:r>
              <a:rPr lang="en" sz="800" u="sng">
                <a:solidFill>
                  <a:srgbClr val="1155CC"/>
                </a:solidFill>
                <a:hlinkClick r:id="rId5">
                  <a:extLst>
                    <a:ext uri="{A12FA001-AC4F-418D-AE19-62706E023703}">
                      <ahyp:hlinkClr val="tx"/>
                    </a:ext>
                  </a:extLst>
                </a:hlinkClick>
              </a:rPr>
              <a:t>The Linux Foundation</a:t>
            </a:r>
            <a:r>
              <a:rPr lang="en" sz="800"/>
              <a:t> and the</a:t>
            </a:r>
            <a:r>
              <a:rPr lang="en" sz="800">
                <a:uFill>
                  <a:noFill/>
                </a:uFill>
                <a:hlinkClick r:id="rId6"/>
              </a:rPr>
              <a:t> </a:t>
            </a:r>
            <a:r>
              <a:rPr lang="en" sz="800" u="sng">
                <a:solidFill>
                  <a:srgbClr val="1155CC"/>
                </a:solidFill>
                <a:hlinkClick r:id="rId7">
                  <a:extLst>
                    <a:ext uri="{A12FA001-AC4F-418D-AE19-62706E023703}">
                      <ahyp:hlinkClr val="tx"/>
                    </a:ext>
                  </a:extLst>
                </a:hlinkClick>
              </a:rPr>
              <a:t>Next Generation Mobile Network Alliance (NGMN)</a:t>
            </a:r>
            <a:r>
              <a:rPr lang="en" sz="800"/>
              <a:t>, today announce the signing of a Memorandum of Understanding (MoU) for formal collaboration regarding end-to-end 5G and beyond. </a:t>
            </a:r>
            <a:endParaRPr sz="800"/>
          </a:p>
          <a:p>
            <a:pPr indent="0" lvl="0" marL="0" rtl="0" algn="l">
              <a:lnSpc>
                <a:spcPct val="115000"/>
              </a:lnSpc>
              <a:spcBef>
                <a:spcPts val="1000"/>
              </a:spcBef>
              <a:spcAft>
                <a:spcPts val="0"/>
              </a:spcAft>
              <a:buNone/>
            </a:pPr>
            <a:r>
              <a:rPr lang="en" sz="800"/>
              <a:t>NGMN’s mission is to provide impactful industry guidance to achieve innovative and affordable mobile telecommunication services for the end user, placing a particular focus on Mastering the Route to Disaggregation, Sustainability and Green Future Networks, as well as on 6G and the continuous support of 5G’s full implementation.</a:t>
            </a:r>
            <a:endParaRPr sz="800"/>
          </a:p>
          <a:p>
            <a:pPr indent="0" lvl="0" marL="0" rtl="0" algn="l">
              <a:lnSpc>
                <a:spcPct val="115000"/>
              </a:lnSpc>
              <a:spcBef>
                <a:spcPts val="1000"/>
              </a:spcBef>
              <a:spcAft>
                <a:spcPts val="0"/>
              </a:spcAft>
              <a:buNone/>
            </a:pPr>
            <a:r>
              <a:rPr lang="en" sz="800"/>
              <a:t>Creating and providing open, scalable building blocks for operators and service providers is critical to the industry adoption of 5G and beyond. Therefore, the collaboration between NGMN and the Linux Foundation will focus on end-to-end 5G architecture and beyond 5G. Specific areas of alignment may include sustainability, network automation and network autonomy based on Artificial Intelligence, security, edge cloud, virtualization, disaggregation, cloud native, and service-based architecture, to name a few. </a:t>
            </a:r>
            <a:endParaRPr sz="800"/>
          </a:p>
          <a:p>
            <a:pPr indent="0" lvl="0" marL="0" marR="0" rtl="0" algn="l">
              <a:lnSpc>
                <a:spcPct val="115000"/>
              </a:lnSpc>
              <a:spcBef>
                <a:spcPts val="1000"/>
              </a:spcBef>
              <a:spcAft>
                <a:spcPts val="0"/>
              </a:spcAft>
              <a:buClr>
                <a:srgbClr val="000000"/>
              </a:buClr>
              <a:buSzPts val="900"/>
              <a:buFont typeface="Arial"/>
              <a:buNone/>
            </a:pPr>
            <a:r>
              <a:t/>
            </a:r>
            <a:endParaRPr b="1" sz="800">
              <a:solidFill>
                <a:schemeClr val="dk1"/>
              </a:solidFill>
            </a:endParaRPr>
          </a:p>
        </p:txBody>
      </p:sp>
      <p:sp>
        <p:nvSpPr>
          <p:cNvPr id="810" name="Google Shape;810;g7aed8f8a28_3_699"/>
          <p:cNvSpPr txBox="1"/>
          <p:nvPr/>
        </p:nvSpPr>
        <p:spPr>
          <a:xfrm>
            <a:off x="2466274" y="4810800"/>
            <a:ext cx="3742200" cy="2538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FF0000"/>
                </a:solidFill>
                <a:latin typeface="Gill Sans"/>
                <a:ea typeface="Gill Sans"/>
                <a:cs typeface="Gill Sans"/>
                <a:sym typeface="Gill Sans"/>
              </a:rPr>
              <a:t>Under embargo 8 AM PST May 11, 2021</a:t>
            </a:r>
            <a:endParaRPr b="0" i="0" sz="1100" u="none" cap="none" strike="noStrike">
              <a:solidFill>
                <a:srgbClr val="000000"/>
              </a:solidFill>
              <a:latin typeface="Arial"/>
              <a:ea typeface="Arial"/>
              <a:cs typeface="Arial"/>
              <a:sym typeface="Arial"/>
            </a:endParaRPr>
          </a:p>
        </p:txBody>
      </p:sp>
      <p:sp>
        <p:nvSpPr>
          <p:cNvPr id="811" name="Google Shape;811;g7aed8f8a28_3_699"/>
          <p:cNvSpPr txBox="1"/>
          <p:nvPr/>
        </p:nvSpPr>
        <p:spPr>
          <a:xfrm>
            <a:off x="8076675" y="424625"/>
            <a:ext cx="874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FF0000"/>
                </a:solidFill>
                <a:latin typeface="Gill Sans"/>
                <a:ea typeface="Gill Sans"/>
                <a:cs typeface="Gill Sans"/>
                <a:sym typeface="Gill Sans"/>
              </a:rPr>
              <a:t>NEWS</a:t>
            </a:r>
            <a:endParaRPr b="1" i="0" sz="1400" u="none" cap="none" strike="noStrike">
              <a:solidFill>
                <a:srgbClr val="FF0000"/>
              </a:solidFill>
              <a:latin typeface="Gill Sans"/>
              <a:ea typeface="Gill Sans"/>
              <a:cs typeface="Gill Sans"/>
              <a:sym typeface="Gill Sans"/>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6" name="Shape 816"/>
        <p:cNvGrpSpPr/>
        <p:nvPr/>
      </p:nvGrpSpPr>
      <p:grpSpPr>
        <a:xfrm>
          <a:off x="0" y="0"/>
          <a:ext cx="0" cy="0"/>
          <a:chOff x="0" y="0"/>
          <a:chExt cx="0" cy="0"/>
        </a:xfrm>
      </p:grpSpPr>
      <p:sp>
        <p:nvSpPr>
          <p:cNvPr id="817" name="Google Shape;817;g7aed8f8a28_3_709"/>
          <p:cNvSpPr txBox="1"/>
          <p:nvPr>
            <p:ph type="title"/>
          </p:nvPr>
        </p:nvSpPr>
        <p:spPr>
          <a:xfrm>
            <a:off x="468631" y="273845"/>
            <a:ext cx="8200415" cy="701756"/>
          </a:xfrm>
          <a:prstGeom prst="rect">
            <a:avLst/>
          </a:prstGeom>
          <a:noFill/>
          <a:ln>
            <a:noFill/>
          </a:ln>
        </p:spPr>
        <p:txBody>
          <a:bodyPr anchorCtr="0" anchor="ctr" bIns="25700" lIns="51425" spcFirstLastPara="1" rIns="51425" wrap="square" tIns="25700">
            <a:noAutofit/>
          </a:bodyPr>
          <a:lstStyle/>
          <a:p>
            <a:pPr indent="0" lvl="0" marL="0" rtl="0" algn="l">
              <a:lnSpc>
                <a:spcPct val="90000"/>
              </a:lnSpc>
              <a:spcBef>
                <a:spcPts val="0"/>
              </a:spcBef>
              <a:spcAft>
                <a:spcPts val="0"/>
              </a:spcAft>
              <a:buClr>
                <a:srgbClr val="168FDF"/>
              </a:buClr>
              <a:buSzPts val="2000"/>
              <a:buFont typeface="Gill Sans"/>
              <a:buNone/>
            </a:pPr>
            <a:r>
              <a:rPr lang="en" sz="3200"/>
              <a:t>LF &amp; NGMN with a global ecosystem</a:t>
            </a:r>
            <a:endParaRPr sz="3200"/>
          </a:p>
        </p:txBody>
      </p:sp>
      <p:sp>
        <p:nvSpPr>
          <p:cNvPr id="818" name="Google Shape;818;g7aed8f8a28_3_709"/>
          <p:cNvSpPr txBox="1"/>
          <p:nvPr>
            <p:ph idx="1" type="body"/>
          </p:nvPr>
        </p:nvSpPr>
        <p:spPr>
          <a:xfrm>
            <a:off x="468631" y="1001316"/>
            <a:ext cx="7898622" cy="645794"/>
          </a:xfrm>
          <a:prstGeom prst="rect">
            <a:avLst/>
          </a:prstGeom>
          <a:noFill/>
          <a:ln>
            <a:noFill/>
          </a:ln>
        </p:spPr>
        <p:txBody>
          <a:bodyPr anchorCtr="0" anchor="ctr" bIns="25700" lIns="51425" spcFirstLastPara="1" rIns="51425" wrap="square" tIns="25700">
            <a:noAutofit/>
          </a:bodyPr>
          <a:lstStyle/>
          <a:p>
            <a:pPr indent="0" lvl="0" marL="38100" rtl="0" algn="ctr">
              <a:lnSpc>
                <a:spcPct val="100000"/>
              </a:lnSpc>
              <a:spcBef>
                <a:spcPts val="800"/>
              </a:spcBef>
              <a:spcAft>
                <a:spcPts val="0"/>
              </a:spcAft>
              <a:buSzPts val="1600"/>
              <a:buNone/>
            </a:pPr>
            <a:r>
              <a:rPr lang="en" sz="3600"/>
              <a:t>+</a:t>
            </a:r>
            <a:endParaRPr sz="1100"/>
          </a:p>
        </p:txBody>
      </p:sp>
      <p:sp>
        <p:nvSpPr>
          <p:cNvPr id="819" name="Google Shape;819;g7aed8f8a28_3_709"/>
          <p:cNvSpPr txBox="1"/>
          <p:nvPr>
            <p:ph idx="12" type="sldNum"/>
          </p:nvPr>
        </p:nvSpPr>
        <p:spPr>
          <a:xfrm>
            <a:off x="8868254" y="4937760"/>
            <a:ext cx="275746" cy="205740"/>
          </a:xfrm>
          <a:prstGeom prst="rect">
            <a:avLst/>
          </a:prstGeom>
          <a:noFill/>
          <a:ln>
            <a:noFill/>
          </a:ln>
        </p:spPr>
        <p:txBody>
          <a:bodyPr anchorCtr="0" anchor="ctr" bIns="25700" lIns="51425" spcFirstLastPara="1" rIns="51425" wrap="square" tIns="25700">
            <a:noAutofit/>
          </a:bodyPr>
          <a:lstStyle/>
          <a:p>
            <a:pPr indent="0" lvl="0" marL="0" marR="0" rtl="0" algn="r">
              <a:lnSpc>
                <a:spcPct val="100000"/>
              </a:lnSpc>
              <a:spcBef>
                <a:spcPts val="0"/>
              </a:spcBef>
              <a:spcAft>
                <a:spcPts val="0"/>
              </a:spcAft>
              <a:buClr>
                <a:srgbClr val="000000"/>
              </a:buClr>
              <a:buSzPts val="600"/>
              <a:buFont typeface="Arial"/>
              <a:buNone/>
            </a:pPr>
            <a:fld id="{00000000-1234-1234-1234-123412341234}" type="slidenum">
              <a:rPr lang="en" sz="1100"/>
              <a:t>‹#›</a:t>
            </a:fld>
            <a:endParaRPr sz="1100"/>
          </a:p>
        </p:txBody>
      </p:sp>
      <p:pic>
        <p:nvPicPr>
          <p:cNvPr id="820" name="Google Shape;820;g7aed8f8a28_3_709"/>
          <p:cNvPicPr preferRelativeResize="0"/>
          <p:nvPr/>
        </p:nvPicPr>
        <p:blipFill rotWithShape="1">
          <a:blip r:embed="rId3">
            <a:alphaModFix/>
          </a:blip>
          <a:srcRect b="0" l="0" r="0" t="0"/>
          <a:stretch/>
        </p:blipFill>
        <p:spPr>
          <a:xfrm>
            <a:off x="1375880" y="945354"/>
            <a:ext cx="1891685" cy="1055824"/>
          </a:xfrm>
          <a:prstGeom prst="rect">
            <a:avLst/>
          </a:prstGeom>
          <a:noFill/>
          <a:ln>
            <a:noFill/>
          </a:ln>
        </p:spPr>
      </p:pic>
      <p:pic>
        <p:nvPicPr>
          <p:cNvPr id="821" name="Google Shape;821;g7aed8f8a28_3_709"/>
          <p:cNvPicPr preferRelativeResize="0"/>
          <p:nvPr/>
        </p:nvPicPr>
        <p:blipFill rotWithShape="1">
          <a:blip r:embed="rId4">
            <a:alphaModFix/>
          </a:blip>
          <a:srcRect b="0" l="0" r="2194" t="0"/>
          <a:stretch/>
        </p:blipFill>
        <p:spPr>
          <a:xfrm>
            <a:off x="535509" y="2175960"/>
            <a:ext cx="3572428" cy="2164326"/>
          </a:xfrm>
          <a:prstGeom prst="rect">
            <a:avLst/>
          </a:prstGeom>
          <a:noFill/>
          <a:ln>
            <a:noFill/>
          </a:ln>
        </p:spPr>
      </p:pic>
      <p:pic>
        <p:nvPicPr>
          <p:cNvPr id="822" name="Google Shape;822;g7aed8f8a28_3_709"/>
          <p:cNvPicPr preferRelativeResize="0"/>
          <p:nvPr/>
        </p:nvPicPr>
        <p:blipFill rotWithShape="1">
          <a:blip r:embed="rId5">
            <a:alphaModFix/>
          </a:blip>
          <a:srcRect b="0" l="0" r="0" t="0"/>
          <a:stretch/>
        </p:blipFill>
        <p:spPr>
          <a:xfrm>
            <a:off x="5183191" y="1207967"/>
            <a:ext cx="2681021" cy="280422"/>
          </a:xfrm>
          <a:prstGeom prst="rect">
            <a:avLst/>
          </a:prstGeom>
          <a:noFill/>
          <a:ln>
            <a:noFill/>
          </a:ln>
        </p:spPr>
      </p:pic>
      <p:grpSp>
        <p:nvGrpSpPr>
          <p:cNvPr id="823" name="Google Shape;823;g7aed8f8a28_3_709"/>
          <p:cNvGrpSpPr/>
          <p:nvPr/>
        </p:nvGrpSpPr>
        <p:grpSpPr>
          <a:xfrm>
            <a:off x="4680156" y="2525026"/>
            <a:ext cx="3687097" cy="1815261"/>
            <a:chOff x="4680155" y="2525025"/>
            <a:chExt cx="3687097" cy="1815261"/>
          </a:xfrm>
        </p:grpSpPr>
        <p:sp>
          <p:nvSpPr>
            <p:cNvPr id="824" name="Google Shape;824;g7aed8f8a28_3_709"/>
            <p:cNvSpPr/>
            <p:nvPr/>
          </p:nvSpPr>
          <p:spPr>
            <a:xfrm>
              <a:off x="4680155" y="2525025"/>
              <a:ext cx="3687097" cy="1815261"/>
            </a:xfrm>
            <a:prstGeom prst="rect">
              <a:avLst/>
            </a:prstGeom>
            <a:solidFill>
              <a:srgbClr val="F2F2F2"/>
            </a:solidFill>
            <a:ln>
              <a:noFill/>
            </a:ln>
          </p:spPr>
          <p:txBody>
            <a:bodyPr anchorCtr="0" anchor="ctr" bIns="45725" lIns="91425" spcFirstLastPara="1" rIns="91425" wrap="square" tIns="457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ill Sans"/>
                <a:ea typeface="Gill Sans"/>
                <a:cs typeface="Gill Sans"/>
                <a:sym typeface="Gill Sans"/>
              </a:endParaRPr>
            </a:p>
          </p:txBody>
        </p:sp>
        <p:pic>
          <p:nvPicPr>
            <p:cNvPr id="825" name="Google Shape;825;g7aed8f8a28_3_709"/>
            <p:cNvPicPr preferRelativeResize="0"/>
            <p:nvPr/>
          </p:nvPicPr>
          <p:blipFill rotWithShape="1">
            <a:blip r:embed="rId6">
              <a:alphaModFix/>
            </a:blip>
            <a:srcRect b="0" l="0" r="0" t="0"/>
            <a:stretch/>
          </p:blipFill>
          <p:spPr>
            <a:xfrm>
              <a:off x="4786314" y="2637629"/>
              <a:ext cx="3474777" cy="1590052"/>
            </a:xfrm>
            <a:prstGeom prst="rect">
              <a:avLst/>
            </a:prstGeom>
            <a:noFill/>
            <a:ln>
              <a:noFill/>
            </a:ln>
          </p:spPr>
        </p:pic>
      </p:grpSp>
      <p:sp>
        <p:nvSpPr>
          <p:cNvPr id="826" name="Google Shape;826;g7aed8f8a28_3_709"/>
          <p:cNvSpPr txBox="1"/>
          <p:nvPr/>
        </p:nvSpPr>
        <p:spPr>
          <a:xfrm>
            <a:off x="3587050" y="4810800"/>
            <a:ext cx="3572400" cy="2538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FF0000"/>
                </a:solidFill>
                <a:latin typeface="Gill Sans"/>
                <a:ea typeface="Gill Sans"/>
                <a:cs typeface="Gill Sans"/>
                <a:sym typeface="Gill Sans"/>
              </a:rPr>
              <a:t>Under embargo 8 AM PST May 11, 2021</a:t>
            </a:r>
            <a:endParaRPr b="0" i="0" sz="1100" u="none" cap="none" strike="noStrike">
              <a:solidFill>
                <a:srgbClr val="000000"/>
              </a:solidFill>
              <a:latin typeface="Arial"/>
              <a:ea typeface="Arial"/>
              <a:cs typeface="Arial"/>
              <a:sym typeface="Arial"/>
            </a:endParaRPr>
          </a:p>
        </p:txBody>
      </p:sp>
      <p:sp>
        <p:nvSpPr>
          <p:cNvPr id="827" name="Google Shape;827;g7aed8f8a28_3_709"/>
          <p:cNvSpPr txBox="1"/>
          <p:nvPr/>
        </p:nvSpPr>
        <p:spPr>
          <a:xfrm>
            <a:off x="8076675" y="424625"/>
            <a:ext cx="874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FF0000"/>
                </a:solidFill>
                <a:latin typeface="Gill Sans"/>
                <a:ea typeface="Gill Sans"/>
                <a:cs typeface="Gill Sans"/>
                <a:sym typeface="Gill Sans"/>
              </a:rPr>
              <a:t>NEWS</a:t>
            </a:r>
            <a:endParaRPr b="1" i="0" sz="1400" u="none" cap="none" strike="noStrike">
              <a:solidFill>
                <a:srgbClr val="FF0000"/>
              </a:solidFill>
              <a:latin typeface="Gill Sans"/>
              <a:ea typeface="Gill Sans"/>
              <a:cs typeface="Gill Sans"/>
              <a:sym typeface="Gill Sans"/>
            </a:endParaRP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1" name="Shape 831"/>
        <p:cNvGrpSpPr/>
        <p:nvPr/>
      </p:nvGrpSpPr>
      <p:grpSpPr>
        <a:xfrm>
          <a:off x="0" y="0"/>
          <a:ext cx="0" cy="0"/>
          <a:chOff x="0" y="0"/>
          <a:chExt cx="0" cy="0"/>
        </a:xfrm>
      </p:grpSpPr>
      <p:sp>
        <p:nvSpPr>
          <p:cNvPr id="832" name="Google Shape;832;g7aed8f8a28_3_724"/>
          <p:cNvSpPr txBox="1"/>
          <p:nvPr>
            <p:ph type="title"/>
          </p:nvPr>
        </p:nvSpPr>
        <p:spPr>
          <a:xfrm>
            <a:off x="236221" y="148373"/>
            <a:ext cx="8629800" cy="404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1400"/>
              <a:buNone/>
            </a:pPr>
            <a:r>
              <a:rPr lang="en"/>
              <a:t>What’s Next for ONAP?</a:t>
            </a:r>
            <a:endParaRPr/>
          </a:p>
        </p:txBody>
      </p:sp>
      <p:sp>
        <p:nvSpPr>
          <p:cNvPr id="833" name="Google Shape;833;g7aed8f8a28_3_724"/>
          <p:cNvSpPr txBox="1"/>
          <p:nvPr>
            <p:ph idx="1" type="body"/>
          </p:nvPr>
        </p:nvSpPr>
        <p:spPr>
          <a:xfrm>
            <a:off x="235750" y="853675"/>
            <a:ext cx="6501300" cy="3877800"/>
          </a:xfrm>
          <a:prstGeom prst="rect">
            <a:avLst/>
          </a:prstGeom>
          <a:noFill/>
          <a:ln>
            <a:noFill/>
          </a:ln>
        </p:spPr>
        <p:txBody>
          <a:bodyPr anchorCtr="0" anchor="t" bIns="34275" lIns="68575" spcFirstLastPara="1" rIns="68575" wrap="square" tIns="34275">
            <a:noAutofit/>
          </a:bodyPr>
          <a:lstStyle/>
          <a:p>
            <a:pPr indent="-330200" lvl="0" marL="457200" rtl="0" algn="l">
              <a:lnSpc>
                <a:spcPct val="115000"/>
              </a:lnSpc>
              <a:spcBef>
                <a:spcPts val="800"/>
              </a:spcBef>
              <a:spcAft>
                <a:spcPts val="0"/>
              </a:spcAft>
              <a:buSzPts val="1600"/>
              <a:buChar char="•"/>
            </a:pPr>
            <a:r>
              <a:rPr lang="en" sz="1600"/>
              <a:t>Anchor Project in LFN 5G Super Blueprints</a:t>
            </a:r>
            <a:endParaRPr sz="1600"/>
          </a:p>
          <a:p>
            <a:pPr indent="-330200" lvl="1" marL="914400" rtl="0" algn="l">
              <a:lnSpc>
                <a:spcPct val="115000"/>
              </a:lnSpc>
              <a:spcBef>
                <a:spcPts val="0"/>
              </a:spcBef>
              <a:spcAft>
                <a:spcPts val="0"/>
              </a:spcAft>
              <a:buSzPts val="1600"/>
              <a:buChar char="-"/>
            </a:pPr>
            <a:r>
              <a:rPr lang="en" sz="1600"/>
              <a:t>Alignment API/Modules/Testing across Edge, RAN, Core</a:t>
            </a:r>
            <a:endParaRPr sz="1600"/>
          </a:p>
          <a:p>
            <a:pPr indent="-330200" lvl="0" marL="457200" rtl="0" algn="l">
              <a:lnSpc>
                <a:spcPct val="115000"/>
              </a:lnSpc>
              <a:spcBef>
                <a:spcPts val="0"/>
              </a:spcBef>
              <a:spcAft>
                <a:spcPts val="0"/>
              </a:spcAft>
              <a:buSzPts val="1600"/>
              <a:buChar char="•"/>
            </a:pPr>
            <a:r>
              <a:rPr lang="en" sz="1600"/>
              <a:t>Virtual LFN Developer &amp; Testing Forum (June 7-10)</a:t>
            </a:r>
            <a:endParaRPr sz="1600"/>
          </a:p>
          <a:p>
            <a:pPr indent="-330200" lvl="1" marL="914400" rtl="0" algn="l">
              <a:lnSpc>
                <a:spcPct val="115000"/>
              </a:lnSpc>
              <a:spcBef>
                <a:spcPts val="0"/>
              </a:spcBef>
              <a:spcAft>
                <a:spcPts val="0"/>
              </a:spcAft>
              <a:buSzPts val="1600"/>
              <a:buChar char="-"/>
            </a:pPr>
            <a:r>
              <a:rPr lang="en" sz="1400" u="sng">
                <a:solidFill>
                  <a:schemeClr val="hlink"/>
                </a:solidFill>
                <a:hlinkClick r:id="rId3"/>
              </a:rPr>
              <a:t>https://www.lfnetworking.org/event/lfn-developer-testing-forum-june/</a:t>
            </a:r>
            <a:endParaRPr sz="1600"/>
          </a:p>
          <a:p>
            <a:pPr indent="-330200" lvl="0" marL="457200" rtl="0" algn="l">
              <a:lnSpc>
                <a:spcPct val="115000"/>
              </a:lnSpc>
              <a:spcBef>
                <a:spcPts val="0"/>
              </a:spcBef>
              <a:spcAft>
                <a:spcPts val="0"/>
              </a:spcAft>
              <a:buSzPts val="1600"/>
              <a:buChar char="•"/>
            </a:pPr>
            <a:r>
              <a:rPr lang="en" sz="1600"/>
              <a:t>Training </a:t>
            </a:r>
            <a:endParaRPr sz="1600"/>
          </a:p>
          <a:p>
            <a:pPr indent="-330200" lvl="1" marL="914400" rtl="0" algn="l">
              <a:lnSpc>
                <a:spcPct val="115000"/>
              </a:lnSpc>
              <a:spcBef>
                <a:spcPts val="0"/>
              </a:spcBef>
              <a:spcAft>
                <a:spcPts val="0"/>
              </a:spcAft>
              <a:buSzPts val="1600"/>
              <a:buChar char="-"/>
            </a:pPr>
            <a:r>
              <a:rPr lang="en" sz="1600"/>
              <a:t>Certified ONAP Professional Exam Now Available</a:t>
            </a:r>
            <a:endParaRPr/>
          </a:p>
          <a:p>
            <a:pPr indent="-330200" lvl="1" marL="914400" rtl="0" algn="l">
              <a:lnSpc>
                <a:spcPct val="115000"/>
              </a:lnSpc>
              <a:spcBef>
                <a:spcPts val="0"/>
              </a:spcBef>
              <a:spcAft>
                <a:spcPts val="0"/>
              </a:spcAft>
              <a:buSzPts val="1600"/>
              <a:buChar char="-"/>
            </a:pPr>
            <a:r>
              <a:rPr lang="en" sz="1600"/>
              <a:t>Four ONAP Training Courses</a:t>
            </a:r>
            <a:endParaRPr sz="1600"/>
          </a:p>
          <a:p>
            <a:pPr indent="-330200" lvl="0" marL="457200" rtl="0" algn="l">
              <a:lnSpc>
                <a:spcPct val="115000"/>
              </a:lnSpc>
              <a:spcBef>
                <a:spcPts val="0"/>
              </a:spcBef>
              <a:spcAft>
                <a:spcPts val="0"/>
              </a:spcAft>
              <a:buSzPts val="1600"/>
              <a:buChar char="•"/>
            </a:pPr>
            <a:r>
              <a:rPr lang="en" sz="1600"/>
              <a:t>ONE Summit, October 11-12, 2020, Los Angeles, USA</a:t>
            </a:r>
            <a:endParaRPr sz="1600"/>
          </a:p>
          <a:p>
            <a:pPr indent="-330200" lvl="1" marL="914400" rtl="0" algn="l">
              <a:lnSpc>
                <a:spcPct val="115000"/>
              </a:lnSpc>
              <a:spcBef>
                <a:spcPts val="0"/>
              </a:spcBef>
              <a:spcAft>
                <a:spcPts val="0"/>
              </a:spcAft>
              <a:buSzPts val="1600"/>
              <a:buChar char="-"/>
            </a:pPr>
            <a:r>
              <a:rPr lang="en" sz="1400"/>
              <a:t>CFP Now Open</a:t>
            </a:r>
            <a:endParaRPr sz="1400"/>
          </a:p>
          <a:p>
            <a:pPr indent="-330200" lvl="0" marL="457200" rtl="0" algn="l">
              <a:lnSpc>
                <a:spcPct val="115000"/>
              </a:lnSpc>
              <a:spcBef>
                <a:spcPts val="0"/>
              </a:spcBef>
              <a:spcAft>
                <a:spcPts val="0"/>
              </a:spcAft>
              <a:buSzPts val="1600"/>
              <a:buChar char="•"/>
            </a:pPr>
            <a:r>
              <a:rPr lang="en" sz="1600"/>
              <a:t>ONAP Istanbul (2H 2020)</a:t>
            </a:r>
            <a:endParaRPr sz="1600"/>
          </a:p>
          <a:p>
            <a:pPr indent="-330200" lvl="1" marL="914400" rtl="0" algn="l">
              <a:lnSpc>
                <a:spcPct val="115000"/>
              </a:lnSpc>
              <a:spcBef>
                <a:spcPts val="0"/>
              </a:spcBef>
              <a:spcAft>
                <a:spcPts val="0"/>
              </a:spcAft>
              <a:buSzPts val="1600"/>
              <a:buChar char="-"/>
            </a:pPr>
            <a:r>
              <a:rPr lang="en" sz="1400"/>
              <a:t>Istanbul will continue to innovate for 5G in the areas of network slicing and O-RAN integration, SDOs integration, </a:t>
            </a:r>
            <a:r>
              <a:rPr lang="en" sz="1400">
                <a:highlight>
                  <a:srgbClr val="FFFFFF"/>
                </a:highlight>
              </a:rPr>
              <a:t>Control Loop features,</a:t>
            </a:r>
            <a:r>
              <a:rPr lang="en" sz="1400"/>
              <a:t>Cloud Native capabilities, and augment with Intent Based Networking</a:t>
            </a:r>
            <a:endParaRPr sz="1700"/>
          </a:p>
          <a:p>
            <a:pPr indent="-165100" lvl="2" marL="1028700" rtl="0" algn="l">
              <a:lnSpc>
                <a:spcPct val="90000"/>
              </a:lnSpc>
              <a:spcBef>
                <a:spcPts val="400"/>
              </a:spcBef>
              <a:spcAft>
                <a:spcPts val="0"/>
              </a:spcAft>
              <a:buClr>
                <a:schemeClr val="dk1"/>
              </a:buClr>
              <a:buSzPts val="1400"/>
              <a:buFont typeface="Arial"/>
              <a:buNone/>
            </a:pPr>
            <a:r>
              <a:t/>
            </a:r>
            <a:endParaRPr sz="1400"/>
          </a:p>
          <a:p>
            <a:pPr indent="-165100" lvl="1" marL="685800" rtl="0" algn="l">
              <a:lnSpc>
                <a:spcPct val="90000"/>
              </a:lnSpc>
              <a:spcBef>
                <a:spcPts val="400"/>
              </a:spcBef>
              <a:spcAft>
                <a:spcPts val="0"/>
              </a:spcAft>
              <a:buClr>
                <a:schemeClr val="dk1"/>
              </a:buClr>
              <a:buSzPts val="1400"/>
              <a:buFont typeface="Arial"/>
              <a:buNone/>
            </a:pPr>
            <a:r>
              <a:t/>
            </a:r>
            <a:endParaRPr sz="1500"/>
          </a:p>
          <a:p>
            <a:pPr indent="-165100" lvl="1" marL="685800" rtl="0" algn="l">
              <a:lnSpc>
                <a:spcPct val="90000"/>
              </a:lnSpc>
              <a:spcBef>
                <a:spcPts val="400"/>
              </a:spcBef>
              <a:spcAft>
                <a:spcPts val="0"/>
              </a:spcAft>
              <a:buClr>
                <a:schemeClr val="dk1"/>
              </a:buClr>
              <a:buSzPts val="1400"/>
              <a:buFont typeface="Arial"/>
              <a:buNone/>
            </a:pPr>
            <a:r>
              <a:t/>
            </a:r>
            <a:endParaRPr sz="1500"/>
          </a:p>
          <a:p>
            <a:pPr indent="0" lvl="0" marL="0" rtl="0" algn="l">
              <a:lnSpc>
                <a:spcPct val="90000"/>
              </a:lnSpc>
              <a:spcBef>
                <a:spcPts val="800"/>
              </a:spcBef>
              <a:spcAft>
                <a:spcPts val="0"/>
              </a:spcAft>
              <a:buSzPts val="1400"/>
              <a:buNone/>
            </a:pPr>
            <a:r>
              <a:t/>
            </a:r>
            <a:endParaRPr/>
          </a:p>
        </p:txBody>
      </p:sp>
      <p:pic>
        <p:nvPicPr>
          <p:cNvPr descr="A picture containing sky, outdoor, mosque, place of worship&#10;&#10;Description automatically generated" id="834" name="Google Shape;834;g7aed8f8a28_3_724"/>
          <p:cNvPicPr preferRelativeResize="0"/>
          <p:nvPr/>
        </p:nvPicPr>
        <p:blipFill rotWithShape="1">
          <a:blip r:embed="rId4">
            <a:alphaModFix/>
          </a:blip>
          <a:srcRect b="0" l="0" r="0" t="0"/>
          <a:stretch/>
        </p:blipFill>
        <p:spPr>
          <a:xfrm>
            <a:off x="6924526" y="933026"/>
            <a:ext cx="1993025" cy="131424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8" name="Shape 838"/>
        <p:cNvGrpSpPr/>
        <p:nvPr/>
      </p:nvGrpSpPr>
      <p:grpSpPr>
        <a:xfrm>
          <a:off x="0" y="0"/>
          <a:ext cx="0" cy="0"/>
          <a:chOff x="0" y="0"/>
          <a:chExt cx="0" cy="0"/>
        </a:xfrm>
      </p:grpSpPr>
      <p:sp>
        <p:nvSpPr>
          <p:cNvPr id="839" name="Google Shape;839;g7aed8f8a28_3_730"/>
          <p:cNvSpPr txBox="1"/>
          <p:nvPr>
            <p:ph type="ctrTitle"/>
          </p:nvPr>
        </p:nvSpPr>
        <p:spPr>
          <a:xfrm>
            <a:off x="628648" y="858102"/>
            <a:ext cx="4580400" cy="17907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Clr>
                <a:schemeClr val="lt1"/>
              </a:buClr>
              <a:buSzPts val="3300"/>
              <a:buFont typeface="Gill Sans"/>
              <a:buNone/>
            </a:pPr>
            <a:r>
              <a:rPr b="1" lang="en" sz="3200"/>
              <a:t>5G Super Blueprints</a:t>
            </a:r>
            <a:br>
              <a:rPr b="1" lang="en" sz="3200"/>
            </a:br>
            <a:r>
              <a:rPr b="1" i="1" lang="en" sz="1800"/>
              <a:t>End to End Solutions across Open Source Projects</a:t>
            </a:r>
            <a:br>
              <a:rPr b="1" lang="en" sz="3200"/>
            </a:br>
            <a:endParaRPr b="1" i="1" sz="3200"/>
          </a:p>
        </p:txBody>
      </p:sp>
      <p:pic>
        <p:nvPicPr>
          <p:cNvPr id="840" name="Google Shape;840;g7aed8f8a28_3_730"/>
          <p:cNvPicPr preferRelativeResize="0"/>
          <p:nvPr/>
        </p:nvPicPr>
        <p:blipFill rotWithShape="1">
          <a:blip r:embed="rId3">
            <a:alphaModFix/>
          </a:blip>
          <a:srcRect b="0" l="0" r="0" t="0"/>
          <a:stretch/>
        </p:blipFill>
        <p:spPr>
          <a:xfrm>
            <a:off x="588201" y="4729630"/>
            <a:ext cx="2681021" cy="280422"/>
          </a:xfrm>
          <a:prstGeom prst="rect">
            <a:avLst/>
          </a:prstGeom>
          <a:noFill/>
          <a:ln>
            <a:noFill/>
          </a:ln>
        </p:spPr>
      </p:pic>
      <p:pic>
        <p:nvPicPr>
          <p:cNvPr id="841" name="Google Shape;841;g7aed8f8a28_3_730"/>
          <p:cNvPicPr preferRelativeResize="0"/>
          <p:nvPr/>
        </p:nvPicPr>
        <p:blipFill rotWithShape="1">
          <a:blip r:embed="rId4">
            <a:alphaModFix/>
          </a:blip>
          <a:srcRect b="0" l="0" r="0" t="0"/>
          <a:stretch/>
        </p:blipFill>
        <p:spPr>
          <a:xfrm>
            <a:off x="3797759" y="4752631"/>
            <a:ext cx="1547243" cy="230775"/>
          </a:xfrm>
          <a:prstGeom prst="rect">
            <a:avLst/>
          </a:prstGeom>
          <a:noFill/>
          <a:ln>
            <a:noFill/>
          </a:ln>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5" name="Shape 845"/>
        <p:cNvGrpSpPr/>
        <p:nvPr/>
      </p:nvGrpSpPr>
      <p:grpSpPr>
        <a:xfrm>
          <a:off x="0" y="0"/>
          <a:ext cx="0" cy="0"/>
          <a:chOff x="0" y="0"/>
          <a:chExt cx="0" cy="0"/>
        </a:xfrm>
      </p:grpSpPr>
      <p:sp>
        <p:nvSpPr>
          <p:cNvPr id="846" name="Google Shape;846;g7aed8f8a28_3_736"/>
          <p:cNvSpPr txBox="1"/>
          <p:nvPr>
            <p:ph type="title"/>
          </p:nvPr>
        </p:nvSpPr>
        <p:spPr>
          <a:xfrm>
            <a:off x="468630" y="273845"/>
            <a:ext cx="8200415" cy="701756"/>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rgbClr val="168FDF"/>
              </a:buClr>
              <a:buSzPts val="2700"/>
              <a:buFont typeface="Gill Sans"/>
              <a:buNone/>
            </a:pPr>
            <a:r>
              <a:rPr lang="en"/>
              <a:t>LFN Hosted E2E 5G Super Blueprint</a:t>
            </a:r>
            <a:endParaRPr/>
          </a:p>
        </p:txBody>
      </p:sp>
      <p:pic>
        <p:nvPicPr>
          <p:cNvPr id="847" name="Google Shape;847;g7aed8f8a28_3_736"/>
          <p:cNvPicPr preferRelativeResize="0"/>
          <p:nvPr/>
        </p:nvPicPr>
        <p:blipFill rotWithShape="1">
          <a:blip r:embed="rId3">
            <a:alphaModFix/>
          </a:blip>
          <a:srcRect b="0" l="0" r="0" t="0"/>
          <a:stretch/>
        </p:blipFill>
        <p:spPr>
          <a:xfrm>
            <a:off x="516548" y="1399362"/>
            <a:ext cx="2154400" cy="518500"/>
          </a:xfrm>
          <a:prstGeom prst="rect">
            <a:avLst/>
          </a:prstGeom>
          <a:noFill/>
          <a:ln>
            <a:noFill/>
          </a:ln>
        </p:spPr>
      </p:pic>
      <p:pic>
        <p:nvPicPr>
          <p:cNvPr id="848" name="Google Shape;848;g7aed8f8a28_3_736"/>
          <p:cNvPicPr preferRelativeResize="0"/>
          <p:nvPr/>
        </p:nvPicPr>
        <p:blipFill rotWithShape="1">
          <a:blip r:embed="rId4">
            <a:alphaModFix/>
          </a:blip>
          <a:srcRect b="34651" l="0" r="0" t="31410"/>
          <a:stretch/>
        </p:blipFill>
        <p:spPr>
          <a:xfrm>
            <a:off x="695851" y="2062339"/>
            <a:ext cx="988975" cy="205850"/>
          </a:xfrm>
          <a:prstGeom prst="rect">
            <a:avLst/>
          </a:prstGeom>
          <a:noFill/>
          <a:ln>
            <a:noFill/>
          </a:ln>
        </p:spPr>
      </p:pic>
      <p:pic>
        <p:nvPicPr>
          <p:cNvPr id="849" name="Google Shape;849;g7aed8f8a28_3_736"/>
          <p:cNvPicPr preferRelativeResize="0"/>
          <p:nvPr/>
        </p:nvPicPr>
        <p:blipFill rotWithShape="1">
          <a:blip r:embed="rId5">
            <a:alphaModFix/>
          </a:blip>
          <a:srcRect b="0" l="0" r="0" t="0"/>
          <a:stretch/>
        </p:blipFill>
        <p:spPr>
          <a:xfrm>
            <a:off x="695851" y="2407380"/>
            <a:ext cx="1285125" cy="518500"/>
          </a:xfrm>
          <a:prstGeom prst="rect">
            <a:avLst/>
          </a:prstGeom>
          <a:noFill/>
          <a:ln>
            <a:noFill/>
          </a:ln>
        </p:spPr>
      </p:pic>
      <p:pic>
        <p:nvPicPr>
          <p:cNvPr id="850" name="Google Shape;850;g7aed8f8a28_3_736"/>
          <p:cNvPicPr preferRelativeResize="0"/>
          <p:nvPr/>
        </p:nvPicPr>
        <p:blipFill rotWithShape="1">
          <a:blip r:embed="rId6">
            <a:alphaModFix/>
          </a:blip>
          <a:srcRect b="0" l="0" r="0" t="0"/>
          <a:stretch/>
        </p:blipFill>
        <p:spPr>
          <a:xfrm>
            <a:off x="623049" y="3047855"/>
            <a:ext cx="1850752" cy="293975"/>
          </a:xfrm>
          <a:prstGeom prst="rect">
            <a:avLst/>
          </a:prstGeom>
          <a:noFill/>
          <a:ln>
            <a:noFill/>
          </a:ln>
        </p:spPr>
      </p:pic>
      <p:sp>
        <p:nvSpPr>
          <p:cNvPr id="851" name="Google Shape;851;g7aed8f8a28_3_736"/>
          <p:cNvSpPr txBox="1"/>
          <p:nvPr/>
        </p:nvSpPr>
        <p:spPr>
          <a:xfrm>
            <a:off x="6683849" y="1786071"/>
            <a:ext cx="2283600" cy="36930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013E36"/>
                </a:solidFill>
                <a:latin typeface="Montserrat"/>
                <a:ea typeface="Montserrat"/>
                <a:cs typeface="Montserrat"/>
                <a:sym typeface="Montserrat"/>
              </a:rPr>
              <a:t>Cloud Native 5G Demo</a:t>
            </a:r>
            <a:endParaRPr b="0" i="0" sz="1200" u="none" cap="none" strike="noStrike">
              <a:solidFill>
                <a:srgbClr val="013E36"/>
              </a:solidFill>
              <a:latin typeface="Montserrat"/>
              <a:ea typeface="Montserrat"/>
              <a:cs typeface="Montserrat"/>
              <a:sym typeface="Montserrat"/>
            </a:endParaRPr>
          </a:p>
        </p:txBody>
      </p:sp>
      <p:pic>
        <p:nvPicPr>
          <p:cNvPr id="852" name="Google Shape;852;g7aed8f8a28_3_736"/>
          <p:cNvPicPr preferRelativeResize="0"/>
          <p:nvPr/>
        </p:nvPicPr>
        <p:blipFill rotWithShape="1">
          <a:blip r:embed="rId7">
            <a:alphaModFix/>
          </a:blip>
          <a:srcRect b="0" l="0" r="0" t="0"/>
          <a:stretch/>
        </p:blipFill>
        <p:spPr>
          <a:xfrm>
            <a:off x="623050" y="3531926"/>
            <a:ext cx="832200" cy="356741"/>
          </a:xfrm>
          <a:prstGeom prst="rect">
            <a:avLst/>
          </a:prstGeom>
          <a:noFill/>
          <a:ln>
            <a:noFill/>
          </a:ln>
        </p:spPr>
      </p:pic>
      <p:sp>
        <p:nvSpPr>
          <p:cNvPr id="853" name="Google Shape;853;g7aed8f8a28_3_736"/>
          <p:cNvSpPr txBox="1"/>
          <p:nvPr/>
        </p:nvSpPr>
        <p:spPr>
          <a:xfrm>
            <a:off x="1539684" y="3488669"/>
            <a:ext cx="1084800" cy="46163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000000"/>
                </a:solidFill>
                <a:latin typeface="Open Sans"/>
                <a:ea typeface="Open Sans"/>
                <a:cs typeface="Open Sans"/>
                <a:sym typeface="Open Sans"/>
              </a:rPr>
              <a:t>SOFTWARE COMMUNITY</a:t>
            </a:r>
            <a:endParaRPr b="1" i="0" sz="900" u="none" cap="none" strike="noStrike">
              <a:solidFill>
                <a:srgbClr val="000000"/>
              </a:solidFill>
              <a:latin typeface="Open Sans"/>
              <a:ea typeface="Open Sans"/>
              <a:cs typeface="Open Sans"/>
              <a:sym typeface="Open Sans"/>
            </a:endParaRPr>
          </a:p>
        </p:txBody>
      </p:sp>
      <p:sp>
        <p:nvSpPr>
          <p:cNvPr id="854" name="Google Shape;854;g7aed8f8a28_3_736"/>
          <p:cNvSpPr txBox="1"/>
          <p:nvPr/>
        </p:nvSpPr>
        <p:spPr>
          <a:xfrm>
            <a:off x="6683849" y="2304466"/>
            <a:ext cx="2283600" cy="36930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013E36"/>
                </a:solidFill>
                <a:latin typeface="Montserrat"/>
                <a:ea typeface="Montserrat"/>
                <a:cs typeface="Montserrat"/>
                <a:sym typeface="Montserrat"/>
              </a:rPr>
              <a:t>Private LTE/5G ICN Akraino</a:t>
            </a:r>
            <a:endParaRPr b="0" i="0" sz="1200" u="none" cap="none" strike="noStrike">
              <a:solidFill>
                <a:srgbClr val="013E36"/>
              </a:solidFill>
              <a:latin typeface="Montserrat"/>
              <a:ea typeface="Montserrat"/>
              <a:cs typeface="Montserrat"/>
              <a:sym typeface="Montserrat"/>
            </a:endParaRPr>
          </a:p>
        </p:txBody>
      </p:sp>
      <p:sp>
        <p:nvSpPr>
          <p:cNvPr id="855" name="Google Shape;855;g7aed8f8a28_3_736"/>
          <p:cNvSpPr txBox="1"/>
          <p:nvPr/>
        </p:nvSpPr>
        <p:spPr>
          <a:xfrm>
            <a:off x="6683849" y="2921485"/>
            <a:ext cx="2283600" cy="36930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013E36"/>
                </a:solidFill>
                <a:latin typeface="Montserrat"/>
                <a:ea typeface="Montserrat"/>
                <a:cs typeface="Montserrat"/>
                <a:sym typeface="Montserrat"/>
              </a:rPr>
              <a:t>ONAP 5G Use Case</a:t>
            </a:r>
            <a:endParaRPr b="0" i="0" sz="1200" u="none" cap="none" strike="noStrike">
              <a:solidFill>
                <a:srgbClr val="013E36"/>
              </a:solidFill>
              <a:latin typeface="Montserrat"/>
              <a:ea typeface="Montserrat"/>
              <a:cs typeface="Montserrat"/>
              <a:sym typeface="Montserrat"/>
            </a:endParaRPr>
          </a:p>
        </p:txBody>
      </p:sp>
      <p:cxnSp>
        <p:nvCxnSpPr>
          <p:cNvPr id="856" name="Google Shape;856;g7aed8f8a28_3_736"/>
          <p:cNvCxnSpPr/>
          <p:nvPr/>
        </p:nvCxnSpPr>
        <p:spPr>
          <a:xfrm>
            <a:off x="2730725" y="3717275"/>
            <a:ext cx="371700" cy="0"/>
          </a:xfrm>
          <a:prstGeom prst="straightConnector1">
            <a:avLst/>
          </a:prstGeom>
          <a:noFill/>
          <a:ln cap="flat" cmpd="sng" w="9525">
            <a:solidFill>
              <a:schemeClr val="dk2"/>
            </a:solidFill>
            <a:prstDash val="solid"/>
            <a:round/>
            <a:headEnd len="sm" w="sm" type="none"/>
            <a:tailEnd len="med" w="med" type="stealth"/>
          </a:ln>
        </p:spPr>
      </p:cxnSp>
      <p:cxnSp>
        <p:nvCxnSpPr>
          <p:cNvPr id="857" name="Google Shape;857;g7aed8f8a28_3_736"/>
          <p:cNvCxnSpPr/>
          <p:nvPr/>
        </p:nvCxnSpPr>
        <p:spPr>
          <a:xfrm>
            <a:off x="2730725" y="3202925"/>
            <a:ext cx="371700" cy="0"/>
          </a:xfrm>
          <a:prstGeom prst="straightConnector1">
            <a:avLst/>
          </a:prstGeom>
          <a:noFill/>
          <a:ln cap="flat" cmpd="sng" w="9525">
            <a:solidFill>
              <a:schemeClr val="dk2"/>
            </a:solidFill>
            <a:prstDash val="solid"/>
            <a:round/>
            <a:headEnd len="sm" w="sm" type="none"/>
            <a:tailEnd len="med" w="med" type="stealth"/>
          </a:ln>
        </p:spPr>
      </p:cxnSp>
      <p:cxnSp>
        <p:nvCxnSpPr>
          <p:cNvPr id="858" name="Google Shape;858;g7aed8f8a28_3_736"/>
          <p:cNvCxnSpPr/>
          <p:nvPr/>
        </p:nvCxnSpPr>
        <p:spPr>
          <a:xfrm>
            <a:off x="2730725" y="2688575"/>
            <a:ext cx="371700" cy="0"/>
          </a:xfrm>
          <a:prstGeom prst="straightConnector1">
            <a:avLst/>
          </a:prstGeom>
          <a:noFill/>
          <a:ln cap="flat" cmpd="sng" w="9525">
            <a:solidFill>
              <a:schemeClr val="dk2"/>
            </a:solidFill>
            <a:prstDash val="solid"/>
            <a:round/>
            <a:headEnd len="sm" w="sm" type="none"/>
            <a:tailEnd len="med" w="med" type="stealth"/>
          </a:ln>
        </p:spPr>
      </p:cxnSp>
      <p:cxnSp>
        <p:nvCxnSpPr>
          <p:cNvPr id="859" name="Google Shape;859;g7aed8f8a28_3_736"/>
          <p:cNvCxnSpPr/>
          <p:nvPr/>
        </p:nvCxnSpPr>
        <p:spPr>
          <a:xfrm>
            <a:off x="2730725" y="2174225"/>
            <a:ext cx="371700" cy="0"/>
          </a:xfrm>
          <a:prstGeom prst="straightConnector1">
            <a:avLst/>
          </a:prstGeom>
          <a:noFill/>
          <a:ln cap="flat" cmpd="sng" w="9525">
            <a:solidFill>
              <a:schemeClr val="dk2"/>
            </a:solidFill>
            <a:prstDash val="solid"/>
            <a:round/>
            <a:headEnd len="sm" w="sm" type="none"/>
            <a:tailEnd len="med" w="med" type="stealth"/>
          </a:ln>
        </p:spPr>
      </p:cxnSp>
      <p:cxnSp>
        <p:nvCxnSpPr>
          <p:cNvPr id="860" name="Google Shape;860;g7aed8f8a28_3_736"/>
          <p:cNvCxnSpPr/>
          <p:nvPr/>
        </p:nvCxnSpPr>
        <p:spPr>
          <a:xfrm>
            <a:off x="2730725" y="1659875"/>
            <a:ext cx="371700" cy="0"/>
          </a:xfrm>
          <a:prstGeom prst="straightConnector1">
            <a:avLst/>
          </a:prstGeom>
          <a:noFill/>
          <a:ln cap="flat" cmpd="sng" w="9525">
            <a:solidFill>
              <a:schemeClr val="dk2"/>
            </a:solidFill>
            <a:prstDash val="solid"/>
            <a:round/>
            <a:headEnd len="sm" w="sm" type="none"/>
            <a:tailEnd len="med" w="med" type="stealth"/>
          </a:ln>
        </p:spPr>
      </p:cxnSp>
      <p:cxnSp>
        <p:nvCxnSpPr>
          <p:cNvPr id="861" name="Google Shape;861;g7aed8f8a28_3_736"/>
          <p:cNvCxnSpPr/>
          <p:nvPr/>
        </p:nvCxnSpPr>
        <p:spPr>
          <a:xfrm>
            <a:off x="6152500" y="1971057"/>
            <a:ext cx="371700" cy="0"/>
          </a:xfrm>
          <a:prstGeom prst="straightConnector1">
            <a:avLst/>
          </a:prstGeom>
          <a:noFill/>
          <a:ln cap="flat" cmpd="sng" w="9525">
            <a:solidFill>
              <a:schemeClr val="dk2"/>
            </a:solidFill>
            <a:prstDash val="solid"/>
            <a:round/>
            <a:headEnd len="med" w="med" type="stealth"/>
            <a:tailEnd len="sm" w="sm" type="none"/>
          </a:ln>
        </p:spPr>
      </p:cxnSp>
      <p:cxnSp>
        <p:nvCxnSpPr>
          <p:cNvPr id="862" name="Google Shape;862;g7aed8f8a28_3_736"/>
          <p:cNvCxnSpPr/>
          <p:nvPr/>
        </p:nvCxnSpPr>
        <p:spPr>
          <a:xfrm>
            <a:off x="6152500" y="2504457"/>
            <a:ext cx="371700" cy="0"/>
          </a:xfrm>
          <a:prstGeom prst="straightConnector1">
            <a:avLst/>
          </a:prstGeom>
          <a:noFill/>
          <a:ln cap="flat" cmpd="sng" w="9525">
            <a:solidFill>
              <a:schemeClr val="dk2"/>
            </a:solidFill>
            <a:prstDash val="solid"/>
            <a:round/>
            <a:headEnd len="med" w="med" type="stealth"/>
            <a:tailEnd len="sm" w="sm" type="none"/>
          </a:ln>
        </p:spPr>
      </p:cxnSp>
      <p:cxnSp>
        <p:nvCxnSpPr>
          <p:cNvPr id="863" name="Google Shape;863;g7aed8f8a28_3_736"/>
          <p:cNvCxnSpPr/>
          <p:nvPr/>
        </p:nvCxnSpPr>
        <p:spPr>
          <a:xfrm>
            <a:off x="6152500" y="3114057"/>
            <a:ext cx="371700" cy="0"/>
          </a:xfrm>
          <a:prstGeom prst="straightConnector1">
            <a:avLst/>
          </a:prstGeom>
          <a:noFill/>
          <a:ln cap="flat" cmpd="sng" w="9525">
            <a:solidFill>
              <a:schemeClr val="dk2"/>
            </a:solidFill>
            <a:prstDash val="solid"/>
            <a:round/>
            <a:headEnd len="med" w="med" type="stealth"/>
            <a:tailEnd len="sm" w="sm" type="none"/>
          </a:ln>
        </p:spPr>
      </p:cxnSp>
      <p:sp>
        <p:nvSpPr>
          <p:cNvPr id="864" name="Google Shape;864;g7aed8f8a28_3_736"/>
          <p:cNvSpPr txBox="1"/>
          <p:nvPr/>
        </p:nvSpPr>
        <p:spPr>
          <a:xfrm>
            <a:off x="220000" y="4210726"/>
            <a:ext cx="8747400" cy="369302"/>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rgbClr val="000000"/>
                </a:solidFill>
                <a:latin typeface="Arial"/>
                <a:ea typeface="Arial"/>
                <a:cs typeface="Arial"/>
                <a:sym typeface="Arial"/>
              </a:rPr>
              <a:t>THIS NEW BLUEPRINT is the community vehicle to collaborate and create end to end 5G solutions</a:t>
            </a:r>
            <a:endParaRPr b="0" i="0" sz="1600" u="none" cap="none" strike="noStrike">
              <a:solidFill>
                <a:srgbClr val="000000"/>
              </a:solidFill>
              <a:latin typeface="Arial"/>
              <a:ea typeface="Arial"/>
              <a:cs typeface="Arial"/>
              <a:sym typeface="Arial"/>
            </a:endParaRPr>
          </a:p>
        </p:txBody>
      </p:sp>
      <p:sp>
        <p:nvSpPr>
          <p:cNvPr id="865" name="Google Shape;865;g7aed8f8a28_3_736"/>
          <p:cNvSpPr/>
          <p:nvPr/>
        </p:nvSpPr>
        <p:spPr>
          <a:xfrm>
            <a:off x="3478438" y="1455225"/>
            <a:ext cx="2344200" cy="2344200"/>
          </a:xfrm>
          <a:prstGeom prst="ellipse">
            <a:avLst/>
          </a:prstGeom>
          <a:gradFill>
            <a:gsLst>
              <a:gs pos="0">
                <a:srgbClr val="FFFFFF"/>
              </a:gs>
              <a:gs pos="100000">
                <a:srgbClr val="B3B3B3"/>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6" name="Google Shape;866;g7aed8f8a28_3_736"/>
          <p:cNvSpPr txBox="1"/>
          <p:nvPr/>
        </p:nvSpPr>
        <p:spPr>
          <a:xfrm>
            <a:off x="3816100" y="1815012"/>
            <a:ext cx="1668900" cy="1661963"/>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chemeClr val="dk1"/>
                </a:solidFill>
                <a:latin typeface="Open Sans"/>
                <a:ea typeface="Open Sans"/>
                <a:cs typeface="Open Sans"/>
                <a:sym typeface="Open Sans"/>
              </a:rPr>
              <a:t>End to End Super 5G Blueprint</a:t>
            </a:r>
            <a:endParaRPr b="1" i="0" sz="2400" u="none" cap="none" strike="noStrike">
              <a:solidFill>
                <a:schemeClr val="dk1"/>
              </a:solidFill>
              <a:latin typeface="Open Sans"/>
              <a:ea typeface="Open Sans"/>
              <a:cs typeface="Open Sans"/>
              <a:sym typeface="Open Sans"/>
            </a:endParaRPr>
          </a:p>
        </p:txBody>
      </p:sp>
      <p:sp>
        <p:nvSpPr>
          <p:cNvPr id="867" name="Google Shape;867;g7aed8f8a28_3_736"/>
          <p:cNvSpPr/>
          <p:nvPr/>
        </p:nvSpPr>
        <p:spPr>
          <a:xfrm>
            <a:off x="6524199" y="167450"/>
            <a:ext cx="2616637" cy="185691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en" sz="1100" u="sng" cap="none" strike="noStrike">
                <a:solidFill>
                  <a:srgbClr val="000000"/>
                </a:solidFill>
                <a:latin typeface="Arial"/>
                <a:ea typeface="Arial"/>
                <a:cs typeface="Arial"/>
                <a:sym typeface="Arial"/>
              </a:rPr>
              <a:t>JOIN THIS COMMUNITY/CROSS COMPANY EFFORT NOW!</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1100"/>
              <a:buFont typeface="Arial"/>
              <a:buNone/>
            </a:pPr>
            <a:r>
              <a:rPr b="1" i="0" lang="en" sz="1100" u="sng" cap="none" strike="noStrike">
                <a:solidFill>
                  <a:schemeClr val="hlink"/>
                </a:solidFill>
                <a:latin typeface="Arial"/>
                <a:ea typeface="Arial"/>
                <a:cs typeface="Arial"/>
                <a:sym typeface="Arial"/>
                <a:hlinkClick r:id="rId8"/>
              </a:rPr>
              <a:t>Mailing List</a:t>
            </a: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1100"/>
              <a:buFont typeface="Arial"/>
              <a:buNone/>
            </a:pPr>
            <a:r>
              <a:rPr b="1" i="0" lang="en" sz="1100" u="sng" cap="none" strike="noStrike">
                <a:solidFill>
                  <a:schemeClr val="hlink"/>
                </a:solidFill>
                <a:latin typeface="Arial"/>
                <a:ea typeface="Arial"/>
                <a:cs typeface="Arial"/>
                <a:sym typeface="Arial"/>
                <a:hlinkClick r:id="rId9"/>
              </a:rPr>
              <a:t>Bi-Weekly Meeting Calendar</a:t>
            </a: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1100"/>
              <a:buFont typeface="Arial"/>
              <a:buNone/>
            </a:pPr>
            <a:r>
              <a:rPr b="1" i="0" lang="en" sz="1100" u="sng" cap="none" strike="noStrike">
                <a:solidFill>
                  <a:schemeClr val="hlink"/>
                </a:solidFill>
                <a:latin typeface="Arial"/>
                <a:ea typeface="Arial"/>
                <a:cs typeface="Arial"/>
                <a:sym typeface="Arial"/>
                <a:hlinkClick r:id="rId10"/>
              </a:rPr>
              <a:t>Slack Channel</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1100"/>
              <a:buFont typeface="Arial"/>
              <a:buNone/>
            </a:pPr>
            <a:r>
              <a:rPr b="1" i="0" lang="en" sz="1100" u="sng" cap="none" strike="noStrike">
                <a:solidFill>
                  <a:schemeClr val="hlink"/>
                </a:solidFill>
                <a:latin typeface="Arial"/>
                <a:ea typeface="Arial"/>
                <a:cs typeface="Arial"/>
                <a:sym typeface="Arial"/>
                <a:hlinkClick r:id="rId11"/>
              </a:rPr>
              <a:t>Meeting Agenda/Minutes</a:t>
            </a: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br>
              <a:rPr b="0" i="0" lang="en" sz="1100" u="none" cap="none" strike="noStrike">
                <a:solidFill>
                  <a:srgbClr val="000000"/>
                </a:solidFill>
                <a:latin typeface="Arial"/>
                <a:ea typeface="Arial"/>
                <a:cs typeface="Arial"/>
                <a:sym typeface="Arial"/>
              </a:rPr>
            </a:br>
            <a:endParaRPr b="0" i="0" sz="11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1" name="Shape 871"/>
        <p:cNvGrpSpPr/>
        <p:nvPr/>
      </p:nvGrpSpPr>
      <p:grpSpPr>
        <a:xfrm>
          <a:off x="0" y="0"/>
          <a:ext cx="0" cy="0"/>
          <a:chOff x="0" y="0"/>
          <a:chExt cx="0" cy="0"/>
        </a:xfrm>
      </p:grpSpPr>
      <p:sp>
        <p:nvSpPr>
          <p:cNvPr id="872" name="Google Shape;872;g7aed8f8a28_3_761"/>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1400"/>
              <a:buNone/>
            </a:pPr>
            <a:r>
              <a:rPr lang="en"/>
              <a:t>5G Super Blueprint</a:t>
            </a:r>
            <a:endParaRPr/>
          </a:p>
        </p:txBody>
      </p:sp>
      <p:pic>
        <p:nvPicPr>
          <p:cNvPr descr="Graphical user interface, application&#10;&#10;Description automatically generated" id="873" name="Google Shape;873;g7aed8f8a28_3_761"/>
          <p:cNvPicPr preferRelativeResize="0"/>
          <p:nvPr/>
        </p:nvPicPr>
        <p:blipFill rotWithShape="1">
          <a:blip r:embed="rId3">
            <a:alphaModFix/>
          </a:blip>
          <a:srcRect b="0" l="0" r="0" t="0"/>
          <a:stretch/>
        </p:blipFill>
        <p:spPr>
          <a:xfrm>
            <a:off x="1213426" y="768351"/>
            <a:ext cx="6543667" cy="3591408"/>
          </a:xfrm>
          <a:prstGeom prst="rect">
            <a:avLst/>
          </a:prstGeom>
          <a:noFill/>
          <a:ln>
            <a:noFill/>
          </a:ln>
        </p:spPr>
      </p:pic>
      <p:sp>
        <p:nvSpPr>
          <p:cNvPr id="874" name="Google Shape;874;g7aed8f8a28_3_761"/>
          <p:cNvSpPr txBox="1"/>
          <p:nvPr/>
        </p:nvSpPr>
        <p:spPr>
          <a:xfrm>
            <a:off x="166254" y="4375149"/>
            <a:ext cx="5126182"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Learn more: </a:t>
            </a:r>
            <a:r>
              <a:rPr b="0" i="0" lang="en" sz="1000" u="sng" cap="none" strike="noStrike">
                <a:solidFill>
                  <a:schemeClr val="hlink"/>
                </a:solidFill>
                <a:latin typeface="Arial"/>
                <a:ea typeface="Arial"/>
                <a:cs typeface="Arial"/>
                <a:sym typeface="Arial"/>
                <a:hlinkClick r:id="rId4"/>
              </a:rPr>
              <a:t>https://www.lfnetworking.org/5g-super-blueprint/</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5" name="Google Shape;875;g7aed8f8a28_3_761"/>
          <p:cNvSpPr txBox="1"/>
          <p:nvPr/>
        </p:nvSpPr>
        <p:spPr>
          <a:xfrm>
            <a:off x="4276437" y="4390537"/>
            <a:ext cx="5467927"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Read the FAQ: </a:t>
            </a:r>
            <a:r>
              <a:rPr b="0" i="0" lang="en" sz="1000" u="sng" cap="none" strike="noStrike">
                <a:solidFill>
                  <a:schemeClr val="hlink"/>
                </a:solidFill>
                <a:latin typeface="Arial"/>
                <a:ea typeface="Arial"/>
                <a:cs typeface="Arial"/>
                <a:sym typeface="Arial"/>
                <a:hlinkClick r:id="rId5"/>
              </a:rPr>
              <a:t>https://wiki.lfnetworking.org/display/LN/5G+Super+Blueprint+FAQ</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9" name="Shape 879"/>
        <p:cNvGrpSpPr/>
        <p:nvPr/>
      </p:nvGrpSpPr>
      <p:grpSpPr>
        <a:xfrm>
          <a:off x="0" y="0"/>
          <a:ext cx="0" cy="0"/>
          <a:chOff x="0" y="0"/>
          <a:chExt cx="0" cy="0"/>
        </a:xfrm>
      </p:grpSpPr>
      <p:sp>
        <p:nvSpPr>
          <p:cNvPr id="880" name="Google Shape;880;g7aed8f8a28_3_768"/>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168FDF"/>
              </a:buClr>
              <a:buSzPts val="2700"/>
              <a:buFont typeface="Gill Sans"/>
              <a:buNone/>
            </a:pPr>
            <a:r>
              <a:rPr lang="en"/>
              <a:t>5G Super Blueprint</a:t>
            </a:r>
            <a:endParaRPr/>
          </a:p>
          <a:p>
            <a:pPr indent="0" lvl="0" marL="0" rtl="0" algn="l">
              <a:lnSpc>
                <a:spcPct val="90000"/>
              </a:lnSpc>
              <a:spcBef>
                <a:spcPts val="0"/>
              </a:spcBef>
              <a:spcAft>
                <a:spcPts val="0"/>
              </a:spcAft>
              <a:buClr>
                <a:srgbClr val="168FDF"/>
              </a:buClr>
              <a:buSzPts val="2700"/>
              <a:buFont typeface="Gill Sans"/>
              <a:buNone/>
            </a:pPr>
            <a:r>
              <a:rPr lang="en"/>
              <a:t>Overall Roadmap, building on production ready projects</a:t>
            </a:r>
            <a:endParaRPr/>
          </a:p>
        </p:txBody>
      </p:sp>
      <p:sp>
        <p:nvSpPr>
          <p:cNvPr id="881" name="Google Shape;881;g7aed8f8a28_3_768"/>
          <p:cNvSpPr/>
          <p:nvPr/>
        </p:nvSpPr>
        <p:spPr>
          <a:xfrm>
            <a:off x="3903226" y="1638512"/>
            <a:ext cx="663600" cy="36900"/>
          </a:xfrm>
          <a:prstGeom prst="roundRect">
            <a:avLst>
              <a:gd fmla="val 50000" name="adj"/>
            </a:avLst>
          </a:prstGeom>
          <a:solidFill>
            <a:srgbClr val="0B714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82" name="Google Shape;882;g7aed8f8a28_3_768"/>
          <p:cNvGrpSpPr/>
          <p:nvPr/>
        </p:nvGrpSpPr>
        <p:grpSpPr>
          <a:xfrm>
            <a:off x="2124098" y="1347551"/>
            <a:ext cx="1959633" cy="1897977"/>
            <a:chOff x="571536" y="1957150"/>
            <a:chExt cx="1755000" cy="1897977"/>
          </a:xfrm>
        </p:grpSpPr>
        <p:sp>
          <p:nvSpPr>
            <p:cNvPr id="883" name="Google Shape;883;g7aed8f8a28_3_768"/>
            <p:cNvSpPr/>
            <p:nvPr/>
          </p:nvSpPr>
          <p:spPr>
            <a:xfrm>
              <a:off x="1151886" y="1957150"/>
              <a:ext cx="594300" cy="594300"/>
            </a:xfrm>
            <a:prstGeom prst="ellipse">
              <a:avLst/>
            </a:prstGeom>
            <a:noFill/>
            <a:ln cap="flat" cmpd="sng" w="38100">
              <a:solidFill>
                <a:srgbClr val="0B71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0000"/>
                </a:solidFill>
                <a:latin typeface="Arial"/>
                <a:ea typeface="Arial"/>
                <a:cs typeface="Arial"/>
                <a:sym typeface="Arial"/>
              </a:endParaRPr>
            </a:p>
          </p:txBody>
        </p:sp>
        <p:sp>
          <p:nvSpPr>
            <p:cNvPr id="884" name="Google Shape;884;g7aed8f8a28_3_768"/>
            <p:cNvSpPr txBox="1"/>
            <p:nvPr/>
          </p:nvSpPr>
          <p:spPr>
            <a:xfrm>
              <a:off x="1167280" y="2093800"/>
              <a:ext cx="563400" cy="3210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800"/>
                <a:buFont typeface="Arial"/>
                <a:buNone/>
              </a:pPr>
              <a:r>
                <a:rPr b="1" i="0" lang="en" sz="800" u="none" cap="none" strike="noStrike">
                  <a:solidFill>
                    <a:srgbClr val="0B7140"/>
                  </a:solidFill>
                  <a:latin typeface="Roboto"/>
                  <a:ea typeface="Roboto"/>
                  <a:cs typeface="Roboto"/>
                  <a:sym typeface="Roboto"/>
                </a:rPr>
                <a:t>Calendar</a:t>
              </a:r>
              <a:br>
                <a:rPr b="1" i="0" lang="en" sz="800" u="none" cap="none" strike="noStrike">
                  <a:solidFill>
                    <a:srgbClr val="0B7140"/>
                  </a:solidFill>
                  <a:latin typeface="Roboto"/>
                  <a:ea typeface="Roboto"/>
                  <a:cs typeface="Roboto"/>
                  <a:sym typeface="Roboto"/>
                </a:rPr>
              </a:br>
              <a:r>
                <a:rPr b="1" i="0" lang="en" sz="800" u="none" cap="none" strike="noStrike">
                  <a:solidFill>
                    <a:srgbClr val="0B7140"/>
                  </a:solidFill>
                  <a:latin typeface="Roboto"/>
                  <a:ea typeface="Roboto"/>
                  <a:cs typeface="Roboto"/>
                  <a:sym typeface="Roboto"/>
                </a:rPr>
                <a:t>Q2’21</a:t>
              </a:r>
              <a:endParaRPr b="1" i="0" sz="800" u="none" cap="none" strike="noStrike">
                <a:solidFill>
                  <a:srgbClr val="0B7140"/>
                </a:solidFill>
                <a:latin typeface="Roboto"/>
                <a:ea typeface="Roboto"/>
                <a:cs typeface="Roboto"/>
                <a:sym typeface="Roboto"/>
              </a:endParaRPr>
            </a:p>
          </p:txBody>
        </p:sp>
        <p:sp>
          <p:nvSpPr>
            <p:cNvPr id="885" name="Google Shape;885;g7aed8f8a28_3_768"/>
            <p:cNvSpPr txBox="1"/>
            <p:nvPr/>
          </p:nvSpPr>
          <p:spPr>
            <a:xfrm>
              <a:off x="594488" y="2660925"/>
              <a:ext cx="1709100" cy="446400"/>
            </a:xfrm>
            <a:prstGeom prst="rect">
              <a:avLst/>
            </a:prstGeom>
            <a:noFill/>
            <a:ln>
              <a:noFill/>
            </a:ln>
          </p:spPr>
          <p:txBody>
            <a:bodyPr anchorCtr="0" anchor="b"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1200"/>
                <a:buFont typeface="Arial"/>
                <a:buNone/>
              </a:pPr>
              <a:r>
                <a:rPr b="1" i="0" lang="en" sz="1200" u="none" cap="none" strike="noStrike">
                  <a:solidFill>
                    <a:srgbClr val="0B7140"/>
                  </a:solidFill>
                  <a:latin typeface="Roboto"/>
                  <a:ea typeface="Roboto"/>
                  <a:cs typeface="Roboto"/>
                  <a:sym typeface="Roboto"/>
                </a:rPr>
                <a:t>5G Core + MEC</a:t>
              </a:r>
              <a:endParaRPr b="1" i="0" sz="1200" u="none" cap="none" strike="noStrike">
                <a:solidFill>
                  <a:srgbClr val="0B7140"/>
                </a:solidFill>
                <a:latin typeface="Roboto"/>
                <a:ea typeface="Roboto"/>
                <a:cs typeface="Roboto"/>
                <a:sym typeface="Roboto"/>
              </a:endParaRPr>
            </a:p>
          </p:txBody>
        </p:sp>
        <p:sp>
          <p:nvSpPr>
            <p:cNvPr id="886" name="Google Shape;886;g7aed8f8a28_3_768"/>
            <p:cNvSpPr txBox="1"/>
            <p:nvPr/>
          </p:nvSpPr>
          <p:spPr>
            <a:xfrm>
              <a:off x="571536" y="3117727"/>
              <a:ext cx="1755000" cy="7374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000"/>
                <a:buFont typeface="Arial"/>
                <a:buNone/>
              </a:pPr>
              <a:r>
                <a:rPr b="1" i="0" lang="en" sz="1000" u="none" cap="none" strike="noStrike">
                  <a:solidFill>
                    <a:srgbClr val="0B7140"/>
                  </a:solidFill>
                  <a:latin typeface="Roboto"/>
                  <a:ea typeface="Roboto"/>
                  <a:cs typeface="Roboto"/>
                  <a:sym typeface="Roboto"/>
                </a:rPr>
                <a:t>Kubernetes + ONAP + Anuket + Magma + local breakout to MEC</a:t>
              </a:r>
              <a:endParaRPr b="1" i="0" sz="1000" u="none" cap="none" strike="noStrike">
                <a:solidFill>
                  <a:srgbClr val="0B7140"/>
                </a:solidFill>
                <a:latin typeface="Roboto"/>
                <a:ea typeface="Roboto"/>
                <a:cs typeface="Roboto"/>
                <a:sym typeface="Roboto"/>
              </a:endParaRPr>
            </a:p>
          </p:txBody>
        </p:sp>
      </p:grpSp>
      <p:grpSp>
        <p:nvGrpSpPr>
          <p:cNvPr id="887" name="Google Shape;887;g7aed8f8a28_3_768"/>
          <p:cNvGrpSpPr/>
          <p:nvPr/>
        </p:nvGrpSpPr>
        <p:grpSpPr>
          <a:xfrm>
            <a:off x="4500097" y="1347551"/>
            <a:ext cx="1908383" cy="1897977"/>
            <a:chOff x="2699423" y="1957150"/>
            <a:chExt cx="1709102" cy="1897977"/>
          </a:xfrm>
        </p:grpSpPr>
        <p:sp>
          <p:nvSpPr>
            <p:cNvPr id="888" name="Google Shape;888;g7aed8f8a28_3_768"/>
            <p:cNvSpPr/>
            <p:nvPr/>
          </p:nvSpPr>
          <p:spPr>
            <a:xfrm>
              <a:off x="3256823" y="1957150"/>
              <a:ext cx="594300" cy="594300"/>
            </a:xfrm>
            <a:prstGeom prst="ellipse">
              <a:avLst/>
            </a:prstGeom>
            <a:noFill/>
            <a:ln cap="flat" cmpd="sng" w="38100">
              <a:solidFill>
                <a:srgbClr val="168F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0000"/>
                </a:solidFill>
                <a:latin typeface="Arial"/>
                <a:ea typeface="Arial"/>
                <a:cs typeface="Arial"/>
                <a:sym typeface="Arial"/>
              </a:endParaRPr>
            </a:p>
          </p:txBody>
        </p:sp>
        <p:sp>
          <p:nvSpPr>
            <p:cNvPr id="889" name="Google Shape;889;g7aed8f8a28_3_768"/>
            <p:cNvSpPr txBox="1"/>
            <p:nvPr/>
          </p:nvSpPr>
          <p:spPr>
            <a:xfrm>
              <a:off x="2699425" y="2660925"/>
              <a:ext cx="1709100" cy="446400"/>
            </a:xfrm>
            <a:prstGeom prst="rect">
              <a:avLst/>
            </a:prstGeom>
            <a:noFill/>
            <a:ln>
              <a:noFill/>
            </a:ln>
          </p:spPr>
          <p:txBody>
            <a:bodyPr anchorCtr="0" anchor="b"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1200"/>
                <a:buFont typeface="Arial"/>
                <a:buNone/>
              </a:pPr>
              <a:r>
                <a:rPr b="1" i="0" lang="en" sz="1200" u="none" cap="none" strike="noStrike">
                  <a:solidFill>
                    <a:srgbClr val="168FDF"/>
                  </a:solidFill>
                  <a:latin typeface="Roboto"/>
                  <a:ea typeface="Roboto"/>
                  <a:cs typeface="Roboto"/>
                  <a:sym typeface="Roboto"/>
                </a:rPr>
                <a:t>5G E2E + Slicing + MEC</a:t>
              </a:r>
              <a:endParaRPr b="1" i="0" sz="1200" u="none" cap="none" strike="noStrike">
                <a:solidFill>
                  <a:srgbClr val="168FDF"/>
                </a:solidFill>
                <a:latin typeface="Roboto"/>
                <a:ea typeface="Roboto"/>
                <a:cs typeface="Roboto"/>
                <a:sym typeface="Roboto"/>
              </a:endParaRPr>
            </a:p>
          </p:txBody>
        </p:sp>
        <p:sp>
          <p:nvSpPr>
            <p:cNvPr id="890" name="Google Shape;890;g7aed8f8a28_3_768"/>
            <p:cNvSpPr txBox="1"/>
            <p:nvPr/>
          </p:nvSpPr>
          <p:spPr>
            <a:xfrm>
              <a:off x="2699423" y="3117727"/>
              <a:ext cx="1709100" cy="7374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000"/>
                <a:buFont typeface="Arial"/>
                <a:buNone/>
              </a:pPr>
              <a:r>
                <a:rPr b="1" i="0" lang="en" sz="1000" u="none" cap="none" strike="noStrike">
                  <a:solidFill>
                    <a:srgbClr val="168FDF"/>
                  </a:solidFill>
                  <a:latin typeface="Roboto"/>
                  <a:ea typeface="Roboto"/>
                  <a:cs typeface="Roboto"/>
                  <a:sym typeface="Roboto"/>
                </a:rPr>
                <a:t>5G Core demo + commercial 5G RAN</a:t>
              </a:r>
              <a:endParaRPr b="1" i="0" sz="1000" u="none" cap="none" strike="noStrike">
                <a:solidFill>
                  <a:srgbClr val="168FDF"/>
                </a:solidFill>
                <a:latin typeface="Roboto"/>
                <a:ea typeface="Roboto"/>
                <a:cs typeface="Roboto"/>
                <a:sym typeface="Roboto"/>
              </a:endParaRPr>
            </a:p>
          </p:txBody>
        </p:sp>
        <p:sp>
          <p:nvSpPr>
            <p:cNvPr id="891" name="Google Shape;891;g7aed8f8a28_3_768"/>
            <p:cNvSpPr txBox="1"/>
            <p:nvPr/>
          </p:nvSpPr>
          <p:spPr>
            <a:xfrm>
              <a:off x="3273148" y="2093800"/>
              <a:ext cx="549900" cy="3210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800"/>
                <a:buFont typeface="Arial"/>
                <a:buNone/>
              </a:pPr>
              <a:r>
                <a:rPr b="1" i="0" lang="en" sz="800" u="none" cap="none" strike="noStrike">
                  <a:solidFill>
                    <a:srgbClr val="168FDF"/>
                  </a:solidFill>
                  <a:latin typeface="Roboto"/>
                  <a:ea typeface="Roboto"/>
                  <a:cs typeface="Roboto"/>
                  <a:sym typeface="Roboto"/>
                </a:rPr>
                <a:t>Calendar</a:t>
              </a:r>
              <a:br>
                <a:rPr b="1" i="0" lang="en" sz="800" u="none" cap="none" strike="noStrike">
                  <a:solidFill>
                    <a:srgbClr val="168FDF"/>
                  </a:solidFill>
                  <a:latin typeface="Roboto"/>
                  <a:ea typeface="Roboto"/>
                  <a:cs typeface="Roboto"/>
                  <a:sym typeface="Roboto"/>
                </a:rPr>
              </a:br>
              <a:r>
                <a:rPr b="1" i="0" lang="en" sz="800" u="none" cap="none" strike="noStrike">
                  <a:solidFill>
                    <a:srgbClr val="168FDF"/>
                  </a:solidFill>
                  <a:latin typeface="Roboto"/>
                  <a:ea typeface="Roboto"/>
                  <a:cs typeface="Roboto"/>
                  <a:sym typeface="Roboto"/>
                </a:rPr>
                <a:t>Q3’21</a:t>
              </a:r>
              <a:endParaRPr b="1" i="0" sz="800" u="none" cap="none" strike="noStrike">
                <a:solidFill>
                  <a:srgbClr val="168FDF"/>
                </a:solidFill>
                <a:latin typeface="Roboto"/>
                <a:ea typeface="Roboto"/>
                <a:cs typeface="Roboto"/>
                <a:sym typeface="Roboto"/>
              </a:endParaRPr>
            </a:p>
          </p:txBody>
        </p:sp>
      </p:grpSp>
      <p:grpSp>
        <p:nvGrpSpPr>
          <p:cNvPr id="892" name="Google Shape;892;g7aed8f8a28_3_768"/>
          <p:cNvGrpSpPr/>
          <p:nvPr/>
        </p:nvGrpSpPr>
        <p:grpSpPr>
          <a:xfrm>
            <a:off x="6692826" y="1347551"/>
            <a:ext cx="2245706" cy="1897975"/>
            <a:chOff x="4663178" y="1957150"/>
            <a:chExt cx="2011200" cy="1897975"/>
          </a:xfrm>
        </p:grpSpPr>
        <p:sp>
          <p:nvSpPr>
            <p:cNvPr id="893" name="Google Shape;893;g7aed8f8a28_3_768"/>
            <p:cNvSpPr/>
            <p:nvPr/>
          </p:nvSpPr>
          <p:spPr>
            <a:xfrm>
              <a:off x="5338808" y="1957150"/>
              <a:ext cx="594300" cy="594300"/>
            </a:xfrm>
            <a:prstGeom prst="ellipse">
              <a:avLst/>
            </a:prstGeom>
            <a:noFill/>
            <a:ln cap="flat" cmpd="sng" w="38100">
              <a:solidFill>
                <a:srgbClr val="00B0B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0000"/>
                </a:solidFill>
                <a:latin typeface="Arial"/>
                <a:ea typeface="Arial"/>
                <a:cs typeface="Arial"/>
                <a:sym typeface="Arial"/>
              </a:endParaRPr>
            </a:p>
          </p:txBody>
        </p:sp>
        <p:sp>
          <p:nvSpPr>
            <p:cNvPr id="894" name="Google Shape;894;g7aed8f8a28_3_768"/>
            <p:cNvSpPr txBox="1"/>
            <p:nvPr/>
          </p:nvSpPr>
          <p:spPr>
            <a:xfrm>
              <a:off x="4663178" y="2660925"/>
              <a:ext cx="2011200" cy="446400"/>
            </a:xfrm>
            <a:prstGeom prst="rect">
              <a:avLst/>
            </a:prstGeom>
            <a:noFill/>
            <a:ln>
              <a:noFill/>
            </a:ln>
          </p:spPr>
          <p:txBody>
            <a:bodyPr anchorCtr="0" anchor="b"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1200"/>
                <a:buFont typeface="Arial"/>
                <a:buNone/>
              </a:pPr>
              <a:r>
                <a:rPr b="1" i="0" lang="en" sz="1200" u="none" cap="none" strike="noStrike">
                  <a:solidFill>
                    <a:srgbClr val="00B0B9"/>
                  </a:solidFill>
                  <a:latin typeface="Roboto"/>
                  <a:ea typeface="Roboto"/>
                  <a:cs typeface="Roboto"/>
                  <a:sym typeface="Roboto"/>
                </a:rPr>
                <a:t>5GC + Slicing + O-RAN + MEC</a:t>
              </a:r>
              <a:endParaRPr b="1" i="0" sz="1200" u="none" cap="none" strike="noStrike">
                <a:solidFill>
                  <a:srgbClr val="00B0B9"/>
                </a:solidFill>
                <a:latin typeface="Roboto"/>
                <a:ea typeface="Roboto"/>
                <a:cs typeface="Roboto"/>
                <a:sym typeface="Roboto"/>
              </a:endParaRPr>
            </a:p>
          </p:txBody>
        </p:sp>
        <p:sp>
          <p:nvSpPr>
            <p:cNvPr id="895" name="Google Shape;895;g7aed8f8a28_3_768"/>
            <p:cNvSpPr txBox="1"/>
            <p:nvPr/>
          </p:nvSpPr>
          <p:spPr>
            <a:xfrm>
              <a:off x="4781408" y="3117725"/>
              <a:ext cx="1709100" cy="7374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000"/>
                <a:buFont typeface="Arial"/>
                <a:buNone/>
              </a:pPr>
              <a:r>
                <a:rPr b="1" i="0" lang="en" sz="1000" u="none" cap="none" strike="noStrike">
                  <a:solidFill>
                    <a:srgbClr val="00B0B9"/>
                  </a:solidFill>
                  <a:latin typeface="Roboto"/>
                  <a:ea typeface="Roboto"/>
                  <a:cs typeface="Roboto"/>
                  <a:sym typeface="Roboto"/>
                </a:rPr>
                <a:t>5G Core demo + O-RAN-SC + E2E network slicing</a:t>
              </a:r>
              <a:endParaRPr b="1" i="0" sz="1000" u="none" cap="none" strike="noStrike">
                <a:solidFill>
                  <a:srgbClr val="00B0B9"/>
                </a:solidFill>
                <a:latin typeface="Roboto"/>
                <a:ea typeface="Roboto"/>
                <a:cs typeface="Roboto"/>
                <a:sym typeface="Roboto"/>
              </a:endParaRPr>
            </a:p>
          </p:txBody>
        </p:sp>
        <p:sp>
          <p:nvSpPr>
            <p:cNvPr id="896" name="Google Shape;896;g7aed8f8a28_3_768"/>
            <p:cNvSpPr txBox="1"/>
            <p:nvPr/>
          </p:nvSpPr>
          <p:spPr>
            <a:xfrm>
              <a:off x="5370760" y="2093800"/>
              <a:ext cx="530400" cy="3210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800"/>
                <a:buFont typeface="Arial"/>
                <a:buNone/>
              </a:pPr>
              <a:r>
                <a:rPr b="1" i="0" lang="en" sz="800" u="none" cap="none" strike="noStrike">
                  <a:solidFill>
                    <a:srgbClr val="00B0B9"/>
                  </a:solidFill>
                  <a:latin typeface="Roboto"/>
                  <a:ea typeface="Roboto"/>
                  <a:cs typeface="Roboto"/>
                  <a:sym typeface="Roboto"/>
                </a:rPr>
                <a:t>Calendar</a:t>
              </a:r>
              <a:br>
                <a:rPr b="1" i="0" lang="en" sz="800" u="none" cap="none" strike="noStrike">
                  <a:solidFill>
                    <a:srgbClr val="00B0B9"/>
                  </a:solidFill>
                  <a:latin typeface="Roboto"/>
                  <a:ea typeface="Roboto"/>
                  <a:cs typeface="Roboto"/>
                  <a:sym typeface="Roboto"/>
                </a:rPr>
              </a:br>
              <a:r>
                <a:rPr b="1" i="0" lang="en" sz="800" u="none" cap="none" strike="noStrike">
                  <a:solidFill>
                    <a:srgbClr val="00B0B9"/>
                  </a:solidFill>
                  <a:latin typeface="Roboto"/>
                  <a:ea typeface="Roboto"/>
                  <a:cs typeface="Roboto"/>
                  <a:sym typeface="Roboto"/>
                </a:rPr>
                <a:t>Q4’21</a:t>
              </a:r>
              <a:endParaRPr b="1" i="0" sz="800" u="none" cap="none" strike="noStrike">
                <a:solidFill>
                  <a:srgbClr val="00B0B9"/>
                </a:solidFill>
                <a:latin typeface="Roboto"/>
                <a:ea typeface="Roboto"/>
                <a:cs typeface="Roboto"/>
                <a:sym typeface="Roboto"/>
              </a:endParaRPr>
            </a:p>
          </p:txBody>
        </p:sp>
      </p:grpSp>
      <p:sp>
        <p:nvSpPr>
          <p:cNvPr id="897" name="Google Shape;897;g7aed8f8a28_3_768"/>
          <p:cNvSpPr/>
          <p:nvPr/>
        </p:nvSpPr>
        <p:spPr>
          <a:xfrm>
            <a:off x="6328627" y="1638512"/>
            <a:ext cx="663600" cy="36900"/>
          </a:xfrm>
          <a:prstGeom prst="roundRect">
            <a:avLst>
              <a:gd fmla="val 50000" name="adj"/>
            </a:avLst>
          </a:prstGeom>
          <a:solidFill>
            <a:srgbClr val="168F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8" name="Google Shape;898;g7aed8f8a28_3_768"/>
          <p:cNvSpPr txBox="1"/>
          <p:nvPr/>
        </p:nvSpPr>
        <p:spPr>
          <a:xfrm>
            <a:off x="390800" y="2539725"/>
            <a:ext cx="1407000" cy="40007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Gill Sans"/>
                <a:ea typeface="Gill Sans"/>
                <a:cs typeface="Gill Sans"/>
                <a:sym typeface="Gill Sans"/>
              </a:rPr>
              <a:t>Components</a:t>
            </a:r>
            <a:endParaRPr b="0" i="0" sz="1400" u="none" cap="none" strike="noStrike">
              <a:solidFill>
                <a:srgbClr val="000000"/>
              </a:solidFill>
              <a:latin typeface="Gill Sans"/>
              <a:ea typeface="Gill Sans"/>
              <a:cs typeface="Gill Sans"/>
              <a:sym typeface="Gill Sans"/>
            </a:endParaRPr>
          </a:p>
        </p:txBody>
      </p:sp>
      <p:sp>
        <p:nvSpPr>
          <p:cNvPr id="899" name="Google Shape;899;g7aed8f8a28_3_768"/>
          <p:cNvSpPr txBox="1"/>
          <p:nvPr/>
        </p:nvSpPr>
        <p:spPr>
          <a:xfrm>
            <a:off x="390800" y="3225525"/>
            <a:ext cx="1407000" cy="40007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Gill Sans"/>
                <a:ea typeface="Gill Sans"/>
                <a:cs typeface="Gill Sans"/>
                <a:sym typeface="Gill Sans"/>
              </a:rPr>
              <a:t>Value</a:t>
            </a:r>
            <a:endParaRPr b="0" i="0" sz="1400" u="none" cap="none" strike="noStrike">
              <a:solidFill>
                <a:srgbClr val="000000"/>
              </a:solidFill>
              <a:latin typeface="Gill Sans"/>
              <a:ea typeface="Gill Sans"/>
              <a:cs typeface="Gill Sans"/>
              <a:sym typeface="Gill Sans"/>
            </a:endParaRPr>
          </a:p>
        </p:txBody>
      </p:sp>
      <p:sp>
        <p:nvSpPr>
          <p:cNvPr id="900" name="Google Shape;900;g7aed8f8a28_3_768"/>
          <p:cNvSpPr txBox="1"/>
          <p:nvPr/>
        </p:nvSpPr>
        <p:spPr>
          <a:xfrm>
            <a:off x="390800" y="3835124"/>
            <a:ext cx="1407000" cy="40007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Gill Sans"/>
                <a:ea typeface="Gill Sans"/>
                <a:cs typeface="Gill Sans"/>
                <a:sym typeface="Gill Sans"/>
              </a:rPr>
              <a:t>Use Cases</a:t>
            </a:r>
            <a:endParaRPr b="0" i="0" sz="1400" u="none" cap="none" strike="noStrike">
              <a:solidFill>
                <a:srgbClr val="000000"/>
              </a:solidFill>
              <a:latin typeface="Gill Sans"/>
              <a:ea typeface="Gill Sans"/>
              <a:cs typeface="Gill Sans"/>
              <a:sym typeface="Gill Sans"/>
            </a:endParaRPr>
          </a:p>
        </p:txBody>
      </p:sp>
      <p:sp>
        <p:nvSpPr>
          <p:cNvPr id="901" name="Google Shape;901;g7aed8f8a28_3_768"/>
          <p:cNvSpPr txBox="1"/>
          <p:nvPr/>
        </p:nvSpPr>
        <p:spPr>
          <a:xfrm>
            <a:off x="2124061" y="3193925"/>
            <a:ext cx="1959600" cy="5034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000"/>
              <a:buFont typeface="Arial"/>
              <a:buNone/>
            </a:pPr>
            <a:r>
              <a:rPr b="1" i="0" lang="en" sz="1000" u="none" cap="none" strike="noStrike">
                <a:solidFill>
                  <a:srgbClr val="0B7140"/>
                </a:solidFill>
                <a:latin typeface="Roboto"/>
                <a:ea typeface="Roboto"/>
                <a:cs typeface="Roboto"/>
                <a:sym typeface="Roboto"/>
              </a:rPr>
              <a:t>Fully disaggregated open source 5G core stack with edge computing</a:t>
            </a:r>
            <a:endParaRPr b="1" i="0" sz="1000" u="none" cap="none" strike="noStrike">
              <a:solidFill>
                <a:srgbClr val="0B7140"/>
              </a:solidFill>
              <a:latin typeface="Roboto"/>
              <a:ea typeface="Roboto"/>
              <a:cs typeface="Roboto"/>
              <a:sym typeface="Roboto"/>
            </a:endParaRPr>
          </a:p>
        </p:txBody>
      </p:sp>
      <p:sp>
        <p:nvSpPr>
          <p:cNvPr id="902" name="Google Shape;902;g7aed8f8a28_3_768"/>
          <p:cNvSpPr txBox="1"/>
          <p:nvPr/>
        </p:nvSpPr>
        <p:spPr>
          <a:xfrm>
            <a:off x="2124061" y="3879725"/>
            <a:ext cx="1959600" cy="5034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000"/>
              <a:buFont typeface="Arial"/>
              <a:buNone/>
            </a:pPr>
            <a:r>
              <a:rPr b="1" i="0" lang="en" sz="1000" u="none" cap="none" strike="noStrike">
                <a:solidFill>
                  <a:srgbClr val="0B7140"/>
                </a:solidFill>
                <a:latin typeface="Roboto"/>
                <a:ea typeface="Roboto"/>
                <a:cs typeface="Roboto"/>
                <a:sym typeface="Roboto"/>
              </a:rPr>
              <a:t>5G FWA, Private 5G, Multi-Access Edge Computing, IoT </a:t>
            </a:r>
            <a:endParaRPr b="1" i="0" sz="1000" u="none" cap="none" strike="noStrike">
              <a:solidFill>
                <a:srgbClr val="0B7140"/>
              </a:solidFill>
              <a:latin typeface="Roboto"/>
              <a:ea typeface="Roboto"/>
              <a:cs typeface="Roboto"/>
              <a:sym typeface="Roboto"/>
            </a:endParaRPr>
          </a:p>
        </p:txBody>
      </p:sp>
      <p:sp>
        <p:nvSpPr>
          <p:cNvPr id="903" name="Google Shape;903;g7aed8f8a28_3_768"/>
          <p:cNvSpPr txBox="1"/>
          <p:nvPr/>
        </p:nvSpPr>
        <p:spPr>
          <a:xfrm>
            <a:off x="4213629" y="3193925"/>
            <a:ext cx="2479200" cy="5034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000"/>
              <a:buFont typeface="Arial"/>
              <a:buNone/>
            </a:pPr>
            <a:r>
              <a:rPr b="1" i="0" lang="en" sz="1000" u="none" cap="none" strike="noStrike">
                <a:solidFill>
                  <a:srgbClr val="168FDF"/>
                </a:solidFill>
                <a:latin typeface="Roboto"/>
                <a:ea typeface="Roboto"/>
                <a:cs typeface="Roboto"/>
                <a:sym typeface="Roboto"/>
              </a:rPr>
              <a:t>E2E 5G network with fully disaggregated open source 5G core with edge computing</a:t>
            </a:r>
            <a:endParaRPr b="1" i="0" sz="1000" u="none" cap="none" strike="noStrike">
              <a:solidFill>
                <a:srgbClr val="168FDF"/>
              </a:solidFill>
              <a:latin typeface="Roboto"/>
              <a:ea typeface="Roboto"/>
              <a:cs typeface="Roboto"/>
              <a:sym typeface="Roboto"/>
            </a:endParaRPr>
          </a:p>
        </p:txBody>
      </p:sp>
      <p:sp>
        <p:nvSpPr>
          <p:cNvPr id="904" name="Google Shape;904;g7aed8f8a28_3_768"/>
          <p:cNvSpPr txBox="1"/>
          <p:nvPr/>
        </p:nvSpPr>
        <p:spPr>
          <a:xfrm>
            <a:off x="4506349" y="3879725"/>
            <a:ext cx="1959600" cy="5034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000"/>
              <a:buFont typeface="Arial"/>
              <a:buNone/>
            </a:pPr>
            <a:r>
              <a:rPr b="1" i="0" lang="en" sz="1000" u="none" cap="none" strike="noStrike">
                <a:solidFill>
                  <a:srgbClr val="168FDF"/>
                </a:solidFill>
                <a:latin typeface="Roboto"/>
                <a:ea typeface="Roboto"/>
                <a:cs typeface="Roboto"/>
                <a:sym typeface="Roboto"/>
              </a:rPr>
              <a:t>5G FWA, Private 5G, Network Slicing, Multi-Access Edge Computing, IoT, 5G Voice Services</a:t>
            </a:r>
            <a:endParaRPr b="1" i="0" sz="1000" u="none" cap="none" strike="noStrike">
              <a:solidFill>
                <a:srgbClr val="0B7140"/>
              </a:solidFill>
              <a:latin typeface="Roboto"/>
              <a:ea typeface="Roboto"/>
              <a:cs typeface="Roboto"/>
              <a:sym typeface="Roboto"/>
            </a:endParaRPr>
          </a:p>
        </p:txBody>
      </p:sp>
      <p:sp>
        <p:nvSpPr>
          <p:cNvPr id="905" name="Google Shape;905;g7aed8f8a28_3_768"/>
          <p:cNvSpPr txBox="1"/>
          <p:nvPr/>
        </p:nvSpPr>
        <p:spPr>
          <a:xfrm>
            <a:off x="6693016" y="3193925"/>
            <a:ext cx="2319600" cy="5034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000"/>
              <a:buFont typeface="Arial"/>
              <a:buNone/>
            </a:pPr>
            <a:r>
              <a:rPr b="1" i="0" lang="en" sz="1000" u="none" cap="none" strike="noStrike">
                <a:solidFill>
                  <a:srgbClr val="00B0B9"/>
                </a:solidFill>
                <a:latin typeface="Roboto"/>
                <a:ea typeface="Roboto"/>
                <a:cs typeface="Roboto"/>
                <a:sym typeface="Roboto"/>
              </a:rPr>
              <a:t>Fully disaggregated open source 5G with edge computing with O-RAN</a:t>
            </a:r>
            <a:endParaRPr b="1" i="0" sz="1000" u="none" cap="none" strike="noStrike">
              <a:solidFill>
                <a:srgbClr val="168FDF"/>
              </a:solidFill>
              <a:latin typeface="Roboto"/>
              <a:ea typeface="Roboto"/>
              <a:cs typeface="Roboto"/>
              <a:sym typeface="Roboto"/>
            </a:endParaRPr>
          </a:p>
        </p:txBody>
      </p:sp>
      <p:sp>
        <p:nvSpPr>
          <p:cNvPr id="906" name="Google Shape;906;g7aed8f8a28_3_768"/>
          <p:cNvSpPr txBox="1"/>
          <p:nvPr/>
        </p:nvSpPr>
        <p:spPr>
          <a:xfrm>
            <a:off x="6465908" y="3879724"/>
            <a:ext cx="2651400" cy="5034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000"/>
              <a:buFont typeface="Arial"/>
              <a:buNone/>
            </a:pPr>
            <a:r>
              <a:rPr b="1" i="0" lang="en" sz="1000" u="none" cap="none" strike="noStrike">
                <a:solidFill>
                  <a:srgbClr val="00B0B9"/>
                </a:solidFill>
                <a:latin typeface="Roboto"/>
                <a:ea typeface="Roboto"/>
                <a:cs typeface="Roboto"/>
                <a:sym typeface="Roboto"/>
              </a:rPr>
              <a:t>Mobile Networks, 5G FWA, Private 5G, Network Slicing, Multi-Access Edge Computing, IoT, 5G Voice Services</a:t>
            </a:r>
            <a:endParaRPr b="1" i="0" sz="1000" u="none" cap="none" strike="noStrike">
              <a:solidFill>
                <a:srgbClr val="00B0B9"/>
              </a:solidFill>
              <a:latin typeface="Roboto"/>
              <a:ea typeface="Roboto"/>
              <a:cs typeface="Roboto"/>
              <a:sym typeface="Roboto"/>
            </a:endParaRPr>
          </a:p>
        </p:txBody>
      </p:sp>
      <p:cxnSp>
        <p:nvCxnSpPr>
          <p:cNvPr id="907" name="Google Shape;907;g7aed8f8a28_3_768"/>
          <p:cNvCxnSpPr/>
          <p:nvPr/>
        </p:nvCxnSpPr>
        <p:spPr>
          <a:xfrm>
            <a:off x="4221658" y="2180430"/>
            <a:ext cx="0" cy="2332800"/>
          </a:xfrm>
          <a:prstGeom prst="straightConnector1">
            <a:avLst/>
          </a:prstGeom>
          <a:noFill/>
          <a:ln cap="flat" cmpd="sng" w="9525">
            <a:solidFill>
              <a:srgbClr val="CCCCCC"/>
            </a:solidFill>
            <a:prstDash val="solid"/>
            <a:round/>
            <a:headEnd len="sm" w="sm" type="none"/>
            <a:tailEnd len="sm" w="sm" type="none"/>
          </a:ln>
        </p:spPr>
      </p:cxnSp>
      <p:cxnSp>
        <p:nvCxnSpPr>
          <p:cNvPr id="908" name="Google Shape;908;g7aed8f8a28_3_768"/>
          <p:cNvCxnSpPr/>
          <p:nvPr/>
        </p:nvCxnSpPr>
        <p:spPr>
          <a:xfrm>
            <a:off x="6583858" y="2180430"/>
            <a:ext cx="0" cy="2332800"/>
          </a:xfrm>
          <a:prstGeom prst="straightConnector1">
            <a:avLst/>
          </a:prstGeom>
          <a:noFill/>
          <a:ln cap="flat" cmpd="sng" w="9525">
            <a:solidFill>
              <a:srgbClr val="CCCCCC"/>
            </a:solidFill>
            <a:prstDash val="solid"/>
            <a:round/>
            <a:headEnd len="sm" w="sm" type="none"/>
            <a:tailEnd len="sm" w="sm" type="none"/>
          </a:ln>
        </p:spPr>
      </p:cxn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 name="Shape 531"/>
        <p:cNvGrpSpPr/>
        <p:nvPr/>
      </p:nvGrpSpPr>
      <p:grpSpPr>
        <a:xfrm>
          <a:off x="0" y="0"/>
          <a:ext cx="0" cy="0"/>
          <a:chOff x="0" y="0"/>
          <a:chExt cx="0" cy="0"/>
        </a:xfrm>
      </p:grpSpPr>
      <p:sp>
        <p:nvSpPr>
          <p:cNvPr id="532" name="Google Shape;532;g7aed8f8a28_3_176"/>
          <p:cNvSpPr/>
          <p:nvPr/>
        </p:nvSpPr>
        <p:spPr>
          <a:xfrm>
            <a:off x="359175" y="4037600"/>
            <a:ext cx="8620500" cy="1034700"/>
          </a:xfrm>
          <a:prstGeom prst="rect">
            <a:avLst/>
          </a:prstGeom>
          <a:solidFill>
            <a:schemeClr val="lt1"/>
          </a:solidFill>
          <a:ln cap="flat" cmpd="sng" w="9525">
            <a:solidFill>
              <a:srgbClr val="168F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 name="Google Shape;533;g7aed8f8a28_3_176"/>
          <p:cNvSpPr txBox="1"/>
          <p:nvPr/>
        </p:nvSpPr>
        <p:spPr>
          <a:xfrm>
            <a:off x="1332400" y="3811300"/>
            <a:ext cx="6810000" cy="400079"/>
          </a:xfrm>
          <a:prstGeom prst="rect">
            <a:avLst/>
          </a:prstGeom>
          <a:solidFill>
            <a:srgbClr val="FFFFFF"/>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 sz="1400" u="none" cap="none" strike="noStrike">
                <a:solidFill>
                  <a:srgbClr val="168FDF"/>
                </a:solidFill>
                <a:latin typeface="Arial"/>
                <a:ea typeface="Arial"/>
                <a:cs typeface="Arial"/>
                <a:sym typeface="Arial"/>
              </a:rPr>
              <a:t>5G SUPER BLUEPRINTS BUILT ON END TO END OPEN SOURCE PROJECTS</a:t>
            </a:r>
            <a:endParaRPr b="1" i="0" sz="1400" u="none" cap="none" strike="noStrike">
              <a:solidFill>
                <a:srgbClr val="168FDF"/>
              </a:solidFill>
              <a:latin typeface="Arial"/>
              <a:ea typeface="Arial"/>
              <a:cs typeface="Arial"/>
              <a:sym typeface="Arial"/>
            </a:endParaRPr>
          </a:p>
        </p:txBody>
      </p:sp>
      <p:sp>
        <p:nvSpPr>
          <p:cNvPr id="534" name="Google Shape;534;g7aed8f8a28_3_176"/>
          <p:cNvSpPr/>
          <p:nvPr/>
        </p:nvSpPr>
        <p:spPr>
          <a:xfrm>
            <a:off x="359175" y="985225"/>
            <a:ext cx="8620500" cy="2818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 name="Google Shape;535;g7aed8f8a28_3_176"/>
          <p:cNvSpPr txBox="1"/>
          <p:nvPr>
            <p:ph type="title"/>
          </p:nvPr>
        </p:nvSpPr>
        <p:spPr>
          <a:xfrm>
            <a:off x="380310" y="155145"/>
            <a:ext cx="7486800" cy="699300"/>
          </a:xfrm>
          <a:prstGeom prst="rect">
            <a:avLst/>
          </a:prstGeom>
          <a:noFill/>
          <a:ln>
            <a:noFill/>
          </a:ln>
        </p:spPr>
        <p:txBody>
          <a:bodyPr anchorCtr="0" anchor="ctr" bIns="68575" lIns="68575" spcFirstLastPara="1" rIns="68575" wrap="square" tIns="68575">
            <a:noAutofit/>
          </a:bodyPr>
          <a:lstStyle/>
          <a:p>
            <a:pPr indent="0" lvl="0" marL="0" rtl="0" algn="l">
              <a:lnSpc>
                <a:spcPct val="90000"/>
              </a:lnSpc>
              <a:spcBef>
                <a:spcPts val="0"/>
              </a:spcBef>
              <a:spcAft>
                <a:spcPts val="0"/>
              </a:spcAft>
              <a:buSzPts val="2700"/>
              <a:buNone/>
            </a:pPr>
            <a:r>
              <a:rPr lang="en" sz="2000"/>
              <a:t>Vertical Market Adoption of End to End Open Source Software</a:t>
            </a:r>
            <a:endParaRPr/>
          </a:p>
        </p:txBody>
      </p:sp>
      <p:sp>
        <p:nvSpPr>
          <p:cNvPr id="536" name="Google Shape;536;g7aed8f8a28_3_176"/>
          <p:cNvSpPr txBox="1"/>
          <p:nvPr/>
        </p:nvSpPr>
        <p:spPr>
          <a:xfrm>
            <a:off x="3804125" y="2339113"/>
            <a:ext cx="2366700" cy="73863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434343"/>
                </a:solidFill>
                <a:latin typeface="Arial"/>
                <a:ea typeface="Arial"/>
                <a:cs typeface="Arial"/>
                <a:sym typeface="Arial"/>
              </a:rPr>
              <a:t>SERVICE PROVIDERS</a:t>
            </a:r>
            <a:endParaRPr b="1" i="0" sz="1800" u="none" cap="none" strike="noStrike">
              <a:solidFill>
                <a:srgbClr val="434343"/>
              </a:solidFill>
              <a:latin typeface="Arial"/>
              <a:ea typeface="Arial"/>
              <a:cs typeface="Arial"/>
              <a:sym typeface="Arial"/>
            </a:endParaRPr>
          </a:p>
        </p:txBody>
      </p:sp>
      <p:sp>
        <p:nvSpPr>
          <p:cNvPr id="537" name="Google Shape;537;g7aed8f8a28_3_176"/>
          <p:cNvSpPr txBox="1"/>
          <p:nvPr/>
        </p:nvSpPr>
        <p:spPr>
          <a:xfrm>
            <a:off x="3178050" y="3060225"/>
            <a:ext cx="3245100" cy="768642"/>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100"/>
              <a:buFont typeface="Arial"/>
              <a:buNone/>
            </a:pPr>
            <a:r>
              <a:rPr b="0" i="0" lang="en" sz="1100" u="none" cap="none" strike="noStrike">
                <a:solidFill>
                  <a:srgbClr val="434343"/>
                </a:solidFill>
                <a:latin typeface="Arial"/>
                <a:ea typeface="Arial"/>
                <a:cs typeface="Arial"/>
                <a:sym typeface="Arial"/>
              </a:rPr>
              <a:t>1. Built on end to end open source 5G &amp; edge</a:t>
            </a:r>
            <a:endParaRPr b="0" i="0" sz="1100" u="none" cap="none" strike="noStrike">
              <a:solidFill>
                <a:srgbClr val="434343"/>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100"/>
              <a:buFont typeface="Arial"/>
              <a:buNone/>
            </a:pPr>
            <a:r>
              <a:rPr b="0" i="0" lang="en" sz="1100" u="none" cap="none" strike="noStrike">
                <a:solidFill>
                  <a:srgbClr val="434343"/>
                </a:solidFill>
                <a:latin typeface="Arial"/>
                <a:ea typeface="Arial"/>
                <a:cs typeface="Arial"/>
                <a:sym typeface="Arial"/>
              </a:rPr>
              <a:t>2. Developing countries with 5G and edge</a:t>
            </a:r>
            <a:endParaRPr b="0" i="0" sz="1100" u="none" cap="none" strike="noStrike">
              <a:solidFill>
                <a:srgbClr val="434343"/>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100"/>
              <a:buFont typeface="Arial"/>
              <a:buNone/>
            </a:pPr>
            <a:r>
              <a:rPr b="0" i="0" lang="en" sz="1100" u="none" cap="none" strike="noStrike">
                <a:solidFill>
                  <a:srgbClr val="434343"/>
                </a:solidFill>
                <a:latin typeface="Arial"/>
                <a:ea typeface="Arial"/>
                <a:cs typeface="Arial"/>
                <a:sym typeface="Arial"/>
              </a:rPr>
              <a:t>3. Global connectivity </a:t>
            </a:r>
            <a:endParaRPr b="0" i="0" sz="1100" u="none" cap="none" strike="noStrike">
              <a:solidFill>
                <a:srgbClr val="434343"/>
              </a:solidFill>
              <a:latin typeface="Arial"/>
              <a:ea typeface="Arial"/>
              <a:cs typeface="Arial"/>
              <a:sym typeface="Arial"/>
            </a:endParaRPr>
          </a:p>
        </p:txBody>
      </p:sp>
      <p:grpSp>
        <p:nvGrpSpPr>
          <p:cNvPr id="538" name="Google Shape;538;g7aed8f8a28_3_176"/>
          <p:cNvGrpSpPr/>
          <p:nvPr/>
        </p:nvGrpSpPr>
        <p:grpSpPr>
          <a:xfrm>
            <a:off x="502625" y="2339125"/>
            <a:ext cx="2544575" cy="1489742"/>
            <a:chOff x="350225" y="2643925"/>
            <a:chExt cx="2544575" cy="1489742"/>
          </a:xfrm>
        </p:grpSpPr>
        <p:sp>
          <p:nvSpPr>
            <p:cNvPr id="539" name="Google Shape;539;g7aed8f8a28_3_176"/>
            <p:cNvSpPr txBox="1"/>
            <p:nvPr/>
          </p:nvSpPr>
          <p:spPr>
            <a:xfrm>
              <a:off x="1067500" y="2643925"/>
              <a:ext cx="18273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434343"/>
                  </a:solidFill>
                  <a:latin typeface="Arial"/>
                  <a:ea typeface="Arial"/>
                  <a:cs typeface="Arial"/>
                  <a:sym typeface="Arial"/>
                </a:rPr>
                <a:t>ENTERPRISE </a:t>
              </a:r>
              <a:br>
                <a:rPr b="1" i="0" lang="en" sz="1800" u="none" cap="none" strike="noStrike">
                  <a:solidFill>
                    <a:srgbClr val="434343"/>
                  </a:solidFill>
                  <a:latin typeface="Arial"/>
                  <a:ea typeface="Arial"/>
                  <a:cs typeface="Arial"/>
                  <a:sym typeface="Arial"/>
                </a:rPr>
              </a:br>
              <a:r>
                <a:rPr b="1" i="0" lang="en" sz="1800" u="none" cap="none" strike="noStrike">
                  <a:solidFill>
                    <a:srgbClr val="434343"/>
                  </a:solidFill>
                  <a:latin typeface="Arial"/>
                  <a:ea typeface="Arial"/>
                  <a:cs typeface="Arial"/>
                  <a:sym typeface="Arial"/>
                </a:rPr>
                <a:t>NETWORKING</a:t>
              </a:r>
              <a:endParaRPr b="1" i="0" sz="1800" u="none" cap="none" strike="noStrike">
                <a:solidFill>
                  <a:srgbClr val="434343"/>
                </a:solidFill>
                <a:latin typeface="Arial"/>
                <a:ea typeface="Arial"/>
                <a:cs typeface="Arial"/>
                <a:sym typeface="Arial"/>
              </a:endParaRPr>
            </a:p>
          </p:txBody>
        </p:sp>
        <p:sp>
          <p:nvSpPr>
            <p:cNvPr id="540" name="Google Shape;540;g7aed8f8a28_3_176"/>
            <p:cNvSpPr txBox="1"/>
            <p:nvPr/>
          </p:nvSpPr>
          <p:spPr>
            <a:xfrm>
              <a:off x="350225" y="3365025"/>
              <a:ext cx="2539500" cy="768642"/>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100"/>
                <a:buFont typeface="Arial"/>
                <a:buNone/>
              </a:pPr>
              <a:r>
                <a:rPr b="0" i="0" lang="en" sz="1100" u="none" cap="none" strike="noStrike">
                  <a:solidFill>
                    <a:srgbClr val="434343"/>
                  </a:solidFill>
                  <a:latin typeface="Arial"/>
                  <a:ea typeface="Arial"/>
                  <a:cs typeface="Arial"/>
                  <a:sym typeface="Arial"/>
                </a:rPr>
                <a:t>1. Private Networks 5G/LTE</a:t>
              </a:r>
              <a:endParaRPr b="0" i="0" sz="1100" u="none" cap="none" strike="noStrike">
                <a:solidFill>
                  <a:srgbClr val="434343"/>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100"/>
                <a:buFont typeface="Arial"/>
                <a:buNone/>
              </a:pPr>
              <a:r>
                <a:rPr b="0" i="0" lang="en" sz="1100" u="none" cap="none" strike="noStrike">
                  <a:solidFill>
                    <a:srgbClr val="434343"/>
                  </a:solidFill>
                  <a:latin typeface="Arial"/>
                  <a:ea typeface="Arial"/>
                  <a:cs typeface="Arial"/>
                  <a:sym typeface="Arial"/>
                </a:rPr>
                <a:t>2. Workloads across Multi-clouds</a:t>
              </a:r>
              <a:endParaRPr b="0" i="0" sz="1100" u="none" cap="none" strike="noStrike">
                <a:solidFill>
                  <a:srgbClr val="434343"/>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100"/>
                <a:buFont typeface="Arial"/>
                <a:buNone/>
              </a:pPr>
              <a:r>
                <a:rPr b="0" i="0" lang="en" sz="1100" u="none" cap="none" strike="noStrike">
                  <a:solidFill>
                    <a:srgbClr val="434343"/>
                  </a:solidFill>
                  <a:latin typeface="Arial"/>
                  <a:ea typeface="Arial"/>
                  <a:cs typeface="Arial"/>
                  <a:sym typeface="Arial"/>
                </a:rPr>
                <a:t>3. End to end visibility and monitoring</a:t>
              </a:r>
              <a:endParaRPr b="0" i="0" sz="1100" u="none" cap="none" strike="noStrike">
                <a:solidFill>
                  <a:srgbClr val="434343"/>
                </a:solidFill>
                <a:latin typeface="Arial"/>
                <a:ea typeface="Arial"/>
                <a:cs typeface="Arial"/>
                <a:sym typeface="Arial"/>
              </a:endParaRPr>
            </a:p>
          </p:txBody>
        </p:sp>
        <p:grpSp>
          <p:nvGrpSpPr>
            <p:cNvPr id="541" name="Google Shape;541;g7aed8f8a28_3_176"/>
            <p:cNvGrpSpPr/>
            <p:nvPr/>
          </p:nvGrpSpPr>
          <p:grpSpPr>
            <a:xfrm>
              <a:off x="451725" y="2733613"/>
              <a:ext cx="559500" cy="559500"/>
              <a:chOff x="451725" y="3114613"/>
              <a:chExt cx="559500" cy="559500"/>
            </a:xfrm>
          </p:grpSpPr>
          <p:sp>
            <p:nvSpPr>
              <p:cNvPr id="542" name="Google Shape;542;g7aed8f8a28_3_176"/>
              <p:cNvSpPr/>
              <p:nvPr/>
            </p:nvSpPr>
            <p:spPr>
              <a:xfrm>
                <a:off x="451725" y="3114613"/>
                <a:ext cx="559500" cy="559500"/>
              </a:xfrm>
              <a:prstGeom prst="roundRect">
                <a:avLst>
                  <a:gd fmla="val 16667" name="adj"/>
                </a:avLst>
              </a:prstGeom>
              <a:solidFill>
                <a:srgbClr val="168F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43" name="Google Shape;543;g7aed8f8a28_3_176"/>
              <p:cNvPicPr preferRelativeResize="0"/>
              <p:nvPr/>
            </p:nvPicPr>
            <p:blipFill rotWithShape="1">
              <a:blip r:embed="rId3">
                <a:alphaModFix/>
              </a:blip>
              <a:srcRect b="0" l="0" r="0" t="0"/>
              <a:stretch/>
            </p:blipFill>
            <p:spPr>
              <a:xfrm>
                <a:off x="481788" y="3203375"/>
                <a:ext cx="477475" cy="381975"/>
              </a:xfrm>
              <a:prstGeom prst="rect">
                <a:avLst/>
              </a:prstGeom>
              <a:noFill/>
              <a:ln>
                <a:noFill/>
              </a:ln>
            </p:spPr>
          </p:pic>
        </p:grpSp>
      </p:grpSp>
      <p:grpSp>
        <p:nvGrpSpPr>
          <p:cNvPr id="544" name="Google Shape;544;g7aed8f8a28_3_176"/>
          <p:cNvGrpSpPr/>
          <p:nvPr/>
        </p:nvGrpSpPr>
        <p:grpSpPr>
          <a:xfrm>
            <a:off x="3244625" y="2428800"/>
            <a:ext cx="559500" cy="559500"/>
            <a:chOff x="3244625" y="3419400"/>
            <a:chExt cx="559500" cy="559500"/>
          </a:xfrm>
        </p:grpSpPr>
        <p:sp>
          <p:nvSpPr>
            <p:cNvPr id="545" name="Google Shape;545;g7aed8f8a28_3_176"/>
            <p:cNvSpPr/>
            <p:nvPr/>
          </p:nvSpPr>
          <p:spPr>
            <a:xfrm>
              <a:off x="3244625" y="3419400"/>
              <a:ext cx="559500" cy="559500"/>
            </a:xfrm>
            <a:prstGeom prst="roundRect">
              <a:avLst>
                <a:gd fmla="val 16667" name="adj"/>
              </a:avLst>
            </a:prstGeom>
            <a:solidFill>
              <a:srgbClr val="7564A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46" name="Google Shape;546;g7aed8f8a28_3_176"/>
            <p:cNvPicPr preferRelativeResize="0"/>
            <p:nvPr/>
          </p:nvPicPr>
          <p:blipFill rotWithShape="1">
            <a:blip r:embed="rId4">
              <a:alphaModFix/>
            </a:blip>
            <a:srcRect b="0" l="0" r="0" t="0"/>
            <a:stretch/>
          </p:blipFill>
          <p:spPr>
            <a:xfrm>
              <a:off x="3300738" y="3468325"/>
              <a:ext cx="447287" cy="461700"/>
            </a:xfrm>
            <a:prstGeom prst="rect">
              <a:avLst/>
            </a:prstGeom>
            <a:noFill/>
            <a:ln>
              <a:noFill/>
            </a:ln>
          </p:spPr>
        </p:pic>
      </p:grpSp>
      <p:grpSp>
        <p:nvGrpSpPr>
          <p:cNvPr id="547" name="Google Shape;547;g7aed8f8a28_3_176"/>
          <p:cNvGrpSpPr/>
          <p:nvPr/>
        </p:nvGrpSpPr>
        <p:grpSpPr>
          <a:xfrm>
            <a:off x="6291150" y="2339125"/>
            <a:ext cx="2767700" cy="1489700"/>
            <a:chOff x="6519750" y="2643925"/>
            <a:chExt cx="2767700" cy="1489700"/>
          </a:xfrm>
        </p:grpSpPr>
        <p:sp>
          <p:nvSpPr>
            <p:cNvPr id="548" name="Google Shape;548;g7aed8f8a28_3_176"/>
            <p:cNvSpPr txBox="1"/>
            <p:nvPr/>
          </p:nvSpPr>
          <p:spPr>
            <a:xfrm>
              <a:off x="7164350" y="2643925"/>
              <a:ext cx="21231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434343"/>
                  </a:solidFill>
                  <a:latin typeface="Arial"/>
                  <a:ea typeface="Arial"/>
                  <a:cs typeface="Arial"/>
                  <a:sym typeface="Arial"/>
                </a:rPr>
                <a:t>END USERS,  GOVERNMENTS</a:t>
              </a:r>
              <a:endParaRPr b="1" i="0" sz="1800" u="none" cap="none" strike="noStrike">
                <a:solidFill>
                  <a:srgbClr val="434343"/>
                </a:solidFill>
                <a:latin typeface="Arial"/>
                <a:ea typeface="Arial"/>
                <a:cs typeface="Arial"/>
                <a:sym typeface="Arial"/>
              </a:endParaRPr>
            </a:p>
          </p:txBody>
        </p:sp>
        <p:sp>
          <p:nvSpPr>
            <p:cNvPr id="549" name="Google Shape;549;g7aed8f8a28_3_176"/>
            <p:cNvSpPr txBox="1"/>
            <p:nvPr/>
          </p:nvSpPr>
          <p:spPr>
            <a:xfrm>
              <a:off x="6519750" y="3365025"/>
              <a:ext cx="2400600" cy="768600"/>
            </a:xfrm>
            <a:prstGeom prst="rect">
              <a:avLst/>
            </a:prstGeom>
            <a:noFill/>
            <a:ln>
              <a:noFill/>
            </a:ln>
          </p:spPr>
          <p:txBody>
            <a:bodyPr anchorCtr="0" anchor="t" bIns="91425" lIns="91425" spcFirstLastPara="1" rIns="91425" wrap="square" tIns="91425">
              <a:spAutoFit/>
            </a:bodyPr>
            <a:lstStyle/>
            <a:p>
              <a:pPr indent="-228600" lvl="0" marL="228600" marR="0" rtl="0" algn="l">
                <a:lnSpc>
                  <a:spcPct val="115000"/>
                </a:lnSpc>
                <a:spcBef>
                  <a:spcPts val="0"/>
                </a:spcBef>
                <a:spcAft>
                  <a:spcPts val="0"/>
                </a:spcAft>
                <a:buClr>
                  <a:srgbClr val="000000"/>
                </a:buClr>
                <a:buSzPts val="1100"/>
                <a:buFont typeface="Arial"/>
                <a:buAutoNum type="arabicPeriod"/>
              </a:pPr>
              <a:r>
                <a:rPr b="0" i="0" lang="en" sz="1100" u="none" cap="none" strike="noStrike">
                  <a:solidFill>
                    <a:srgbClr val="434343"/>
                  </a:solidFill>
                  <a:latin typeface="Arial"/>
                  <a:ea typeface="Arial"/>
                  <a:cs typeface="Arial"/>
                  <a:sym typeface="Arial"/>
                </a:rPr>
                <a:t>Built on Open Source projects</a:t>
              </a:r>
              <a:endParaRPr b="0" i="0" sz="1400" u="none" cap="none" strike="noStrike">
                <a:solidFill>
                  <a:srgbClr val="000000"/>
                </a:solidFill>
                <a:latin typeface="Arial"/>
                <a:ea typeface="Arial"/>
                <a:cs typeface="Arial"/>
                <a:sym typeface="Arial"/>
              </a:endParaRPr>
            </a:p>
            <a:p>
              <a:pPr indent="-228600" lvl="0" marL="228600" marR="0" rtl="0" algn="l">
                <a:lnSpc>
                  <a:spcPct val="115000"/>
                </a:lnSpc>
                <a:spcBef>
                  <a:spcPts val="0"/>
                </a:spcBef>
                <a:spcAft>
                  <a:spcPts val="0"/>
                </a:spcAft>
                <a:buClr>
                  <a:srgbClr val="000000"/>
                </a:buClr>
                <a:buSzPts val="1100"/>
                <a:buFont typeface="Arial"/>
                <a:buAutoNum type="arabicPeriod"/>
              </a:pPr>
              <a:r>
                <a:rPr b="0" i="0" lang="en" sz="1100" u="none" cap="none" strike="noStrike">
                  <a:solidFill>
                    <a:srgbClr val="434343"/>
                  </a:solidFill>
                  <a:latin typeface="Arial"/>
                  <a:ea typeface="Arial"/>
                  <a:cs typeface="Arial"/>
                  <a:sym typeface="Arial"/>
                </a:rPr>
                <a:t>Open Solutions and Blueprints</a:t>
              </a:r>
              <a:endParaRPr b="0" i="0" sz="1400" u="none" cap="none" strike="noStrike">
                <a:solidFill>
                  <a:srgbClr val="000000"/>
                </a:solidFill>
                <a:latin typeface="Arial"/>
                <a:ea typeface="Arial"/>
                <a:cs typeface="Arial"/>
                <a:sym typeface="Arial"/>
              </a:endParaRPr>
            </a:p>
            <a:p>
              <a:pPr indent="-228600" lvl="0" marL="228600" marR="0" rtl="0" algn="l">
                <a:lnSpc>
                  <a:spcPct val="115000"/>
                </a:lnSpc>
                <a:spcBef>
                  <a:spcPts val="0"/>
                </a:spcBef>
                <a:spcAft>
                  <a:spcPts val="0"/>
                </a:spcAft>
                <a:buClr>
                  <a:srgbClr val="000000"/>
                </a:buClr>
                <a:buSzPts val="1100"/>
                <a:buFont typeface="Arial"/>
                <a:buAutoNum type="arabicPeriod"/>
              </a:pPr>
              <a:r>
                <a:rPr b="0" i="0" lang="en" sz="1100" u="none" cap="none" strike="noStrike">
                  <a:solidFill>
                    <a:srgbClr val="434343"/>
                  </a:solidFill>
                  <a:latin typeface="Arial"/>
                  <a:ea typeface="Arial"/>
                  <a:cs typeface="Arial"/>
                  <a:sym typeface="Arial"/>
                </a:rPr>
                <a:t>Unified Cloud, Enterprise, Telco</a:t>
              </a:r>
              <a:endParaRPr b="0" i="0" sz="1100" u="none" cap="none" strike="noStrike">
                <a:solidFill>
                  <a:srgbClr val="434343"/>
                </a:solidFill>
                <a:latin typeface="Arial"/>
                <a:ea typeface="Arial"/>
                <a:cs typeface="Arial"/>
                <a:sym typeface="Arial"/>
              </a:endParaRPr>
            </a:p>
          </p:txBody>
        </p:sp>
        <p:grpSp>
          <p:nvGrpSpPr>
            <p:cNvPr id="550" name="Google Shape;550;g7aed8f8a28_3_176"/>
            <p:cNvGrpSpPr/>
            <p:nvPr/>
          </p:nvGrpSpPr>
          <p:grpSpPr>
            <a:xfrm>
              <a:off x="6604850" y="2733588"/>
              <a:ext cx="559500" cy="559500"/>
              <a:chOff x="6604850" y="3419388"/>
              <a:chExt cx="559500" cy="559500"/>
            </a:xfrm>
          </p:grpSpPr>
          <p:sp>
            <p:nvSpPr>
              <p:cNvPr id="551" name="Google Shape;551;g7aed8f8a28_3_176"/>
              <p:cNvSpPr/>
              <p:nvPr/>
            </p:nvSpPr>
            <p:spPr>
              <a:xfrm>
                <a:off x="6604850" y="3419388"/>
                <a:ext cx="559500" cy="559500"/>
              </a:xfrm>
              <a:prstGeom prst="roundRect">
                <a:avLst>
                  <a:gd fmla="val 16667" name="adj"/>
                </a:avLst>
              </a:prstGeom>
              <a:solidFill>
                <a:srgbClr val="6ABF4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52" name="Google Shape;552;g7aed8f8a28_3_176"/>
              <p:cNvPicPr preferRelativeResize="0"/>
              <p:nvPr/>
            </p:nvPicPr>
            <p:blipFill rotWithShape="1">
              <a:blip r:embed="rId5">
                <a:alphaModFix/>
              </a:blip>
              <a:srcRect b="0" l="0" r="0" t="0"/>
              <a:stretch/>
            </p:blipFill>
            <p:spPr>
              <a:xfrm>
                <a:off x="6660963" y="3520238"/>
                <a:ext cx="447275" cy="357820"/>
              </a:xfrm>
              <a:prstGeom prst="rect">
                <a:avLst/>
              </a:prstGeom>
              <a:noFill/>
              <a:ln>
                <a:noFill/>
              </a:ln>
            </p:spPr>
          </p:pic>
        </p:grpSp>
      </p:grpSp>
      <p:sp>
        <p:nvSpPr>
          <p:cNvPr id="553" name="Google Shape;553;g7aed8f8a28_3_176"/>
          <p:cNvSpPr txBox="1"/>
          <p:nvPr/>
        </p:nvSpPr>
        <p:spPr>
          <a:xfrm>
            <a:off x="1339269" y="708408"/>
            <a:ext cx="6573018" cy="461635"/>
          </a:xfrm>
          <a:prstGeom prst="rect">
            <a:avLst/>
          </a:prstGeom>
          <a:solidFill>
            <a:srgbClr val="FFFFFF"/>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434343"/>
                </a:solidFill>
                <a:latin typeface="Arial"/>
                <a:ea typeface="Arial"/>
                <a:cs typeface="Arial"/>
                <a:sym typeface="Arial"/>
              </a:rPr>
              <a:t>OPEN NETWORKING, EDGE AND IOT MARKET ADOPTION</a:t>
            </a:r>
            <a:endParaRPr b="1" i="0" sz="1800" u="none" cap="none" strike="noStrike">
              <a:solidFill>
                <a:srgbClr val="434343"/>
              </a:solidFill>
              <a:latin typeface="Arial"/>
              <a:ea typeface="Arial"/>
              <a:cs typeface="Arial"/>
              <a:sym typeface="Arial"/>
            </a:endParaRPr>
          </a:p>
        </p:txBody>
      </p:sp>
      <p:grpSp>
        <p:nvGrpSpPr>
          <p:cNvPr id="554" name="Google Shape;554;g7aed8f8a28_3_176"/>
          <p:cNvGrpSpPr/>
          <p:nvPr/>
        </p:nvGrpSpPr>
        <p:grpSpPr>
          <a:xfrm>
            <a:off x="373600" y="1280631"/>
            <a:ext cx="8544112" cy="957994"/>
            <a:chOff x="373600" y="1280631"/>
            <a:chExt cx="8544112" cy="957994"/>
          </a:xfrm>
        </p:grpSpPr>
        <p:grpSp>
          <p:nvGrpSpPr>
            <p:cNvPr id="555" name="Google Shape;555;g7aed8f8a28_3_176"/>
            <p:cNvGrpSpPr/>
            <p:nvPr/>
          </p:nvGrpSpPr>
          <p:grpSpPr>
            <a:xfrm>
              <a:off x="373600" y="1280631"/>
              <a:ext cx="958800" cy="957994"/>
              <a:chOff x="221200" y="1509231"/>
              <a:chExt cx="958800" cy="957994"/>
            </a:xfrm>
          </p:grpSpPr>
          <p:sp>
            <p:nvSpPr>
              <p:cNvPr id="556" name="Google Shape;556;g7aed8f8a28_3_176"/>
              <p:cNvSpPr/>
              <p:nvPr/>
            </p:nvSpPr>
            <p:spPr>
              <a:xfrm>
                <a:off x="431800" y="1509231"/>
                <a:ext cx="559500" cy="559500"/>
              </a:xfrm>
              <a:prstGeom prst="ellipse">
                <a:avLst/>
              </a:prstGeom>
              <a:solidFill>
                <a:srgbClr val="168F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 name="Google Shape;557;g7aed8f8a28_3_176"/>
              <p:cNvSpPr txBox="1"/>
              <p:nvPr/>
            </p:nvSpPr>
            <p:spPr>
              <a:xfrm>
                <a:off x="221200" y="2005525"/>
                <a:ext cx="9588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434343"/>
                    </a:solidFill>
                    <a:latin typeface="Arial"/>
                    <a:ea typeface="Arial"/>
                    <a:cs typeface="Arial"/>
                    <a:sym typeface="Arial"/>
                  </a:rPr>
                  <a:t>Industrial</a:t>
                </a:r>
                <a:endParaRPr b="0" i="0" sz="900" u="none" cap="none" strike="noStrike">
                  <a:solidFill>
                    <a:srgbClr val="434343"/>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434343"/>
                    </a:solidFill>
                    <a:latin typeface="Arial"/>
                    <a:ea typeface="Arial"/>
                    <a:cs typeface="Arial"/>
                    <a:sym typeface="Arial"/>
                  </a:rPr>
                  <a:t>Manufacturing</a:t>
                </a:r>
                <a:endParaRPr b="0" i="0" sz="900" u="none" cap="none" strike="noStrike">
                  <a:solidFill>
                    <a:srgbClr val="434343"/>
                  </a:solidFill>
                  <a:latin typeface="Arial"/>
                  <a:ea typeface="Arial"/>
                  <a:cs typeface="Arial"/>
                  <a:sym typeface="Arial"/>
                </a:endParaRPr>
              </a:p>
            </p:txBody>
          </p:sp>
          <p:pic>
            <p:nvPicPr>
              <p:cNvPr id="558" name="Google Shape;558;g7aed8f8a28_3_176"/>
              <p:cNvPicPr preferRelativeResize="0"/>
              <p:nvPr/>
            </p:nvPicPr>
            <p:blipFill rotWithShape="1">
              <a:blip r:embed="rId6">
                <a:alphaModFix/>
              </a:blip>
              <a:srcRect b="0" l="0" r="0" t="0"/>
              <a:stretch/>
            </p:blipFill>
            <p:spPr>
              <a:xfrm>
                <a:off x="516330" y="1623900"/>
                <a:ext cx="369271" cy="323100"/>
              </a:xfrm>
              <a:prstGeom prst="rect">
                <a:avLst/>
              </a:prstGeom>
              <a:noFill/>
              <a:ln>
                <a:noFill/>
              </a:ln>
            </p:spPr>
          </p:pic>
        </p:grpSp>
        <p:grpSp>
          <p:nvGrpSpPr>
            <p:cNvPr id="559" name="Google Shape;559;g7aed8f8a28_3_176"/>
            <p:cNvGrpSpPr/>
            <p:nvPr/>
          </p:nvGrpSpPr>
          <p:grpSpPr>
            <a:xfrm>
              <a:off x="1216412" y="1280631"/>
              <a:ext cx="958800" cy="957994"/>
              <a:chOff x="1097879" y="1509231"/>
              <a:chExt cx="958800" cy="957994"/>
            </a:xfrm>
          </p:grpSpPr>
          <p:sp>
            <p:nvSpPr>
              <p:cNvPr id="560" name="Google Shape;560;g7aed8f8a28_3_176"/>
              <p:cNvSpPr/>
              <p:nvPr/>
            </p:nvSpPr>
            <p:spPr>
              <a:xfrm>
                <a:off x="1305467" y="1509231"/>
                <a:ext cx="559500" cy="559500"/>
              </a:xfrm>
              <a:prstGeom prst="ellipse">
                <a:avLst/>
              </a:pr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g7aed8f8a28_3_176"/>
              <p:cNvSpPr txBox="1"/>
              <p:nvPr/>
            </p:nvSpPr>
            <p:spPr>
              <a:xfrm>
                <a:off x="1097879" y="2005525"/>
                <a:ext cx="9588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434343"/>
                    </a:solidFill>
                    <a:latin typeface="Arial"/>
                    <a:ea typeface="Arial"/>
                    <a:cs typeface="Arial"/>
                    <a:sym typeface="Arial"/>
                  </a:rPr>
                  <a:t>Energy (Oil, </a:t>
                </a:r>
                <a:br>
                  <a:rPr b="0" i="0" lang="en" sz="900" u="none" cap="none" strike="noStrike">
                    <a:solidFill>
                      <a:srgbClr val="434343"/>
                    </a:solidFill>
                    <a:latin typeface="Arial"/>
                    <a:ea typeface="Arial"/>
                    <a:cs typeface="Arial"/>
                    <a:sym typeface="Arial"/>
                  </a:rPr>
                </a:br>
                <a:r>
                  <a:rPr b="0" i="0" lang="en" sz="900" u="none" cap="none" strike="noStrike">
                    <a:solidFill>
                      <a:srgbClr val="434343"/>
                    </a:solidFill>
                    <a:latin typeface="Arial"/>
                    <a:ea typeface="Arial"/>
                    <a:cs typeface="Arial"/>
                    <a:sym typeface="Arial"/>
                  </a:rPr>
                  <a:t>Gas Utilities)</a:t>
                </a:r>
                <a:endParaRPr b="0" i="0" sz="900" u="none" cap="none" strike="noStrike">
                  <a:solidFill>
                    <a:srgbClr val="434343"/>
                  </a:solidFill>
                  <a:latin typeface="Arial"/>
                  <a:ea typeface="Arial"/>
                  <a:cs typeface="Arial"/>
                  <a:sym typeface="Arial"/>
                </a:endParaRPr>
              </a:p>
            </p:txBody>
          </p:sp>
          <p:pic>
            <p:nvPicPr>
              <p:cNvPr id="562" name="Google Shape;562;g7aed8f8a28_3_176"/>
              <p:cNvPicPr preferRelativeResize="0"/>
              <p:nvPr/>
            </p:nvPicPr>
            <p:blipFill rotWithShape="1">
              <a:blip r:embed="rId7">
                <a:alphaModFix/>
              </a:blip>
              <a:srcRect b="0" l="0" r="0" t="0"/>
              <a:stretch/>
            </p:blipFill>
            <p:spPr>
              <a:xfrm>
                <a:off x="1423675" y="1627425"/>
                <a:ext cx="323078" cy="323100"/>
              </a:xfrm>
              <a:prstGeom prst="rect">
                <a:avLst/>
              </a:prstGeom>
              <a:noFill/>
              <a:ln>
                <a:noFill/>
              </a:ln>
            </p:spPr>
          </p:pic>
        </p:grpSp>
        <p:grpSp>
          <p:nvGrpSpPr>
            <p:cNvPr id="563" name="Google Shape;563;g7aed8f8a28_3_176"/>
            <p:cNvGrpSpPr/>
            <p:nvPr/>
          </p:nvGrpSpPr>
          <p:grpSpPr>
            <a:xfrm>
              <a:off x="2059225" y="1280631"/>
              <a:ext cx="958800" cy="957994"/>
              <a:chOff x="1974558" y="1509231"/>
              <a:chExt cx="958800" cy="957994"/>
            </a:xfrm>
          </p:grpSpPr>
          <p:sp>
            <p:nvSpPr>
              <p:cNvPr id="564" name="Google Shape;564;g7aed8f8a28_3_176"/>
              <p:cNvSpPr/>
              <p:nvPr/>
            </p:nvSpPr>
            <p:spPr>
              <a:xfrm>
                <a:off x="2179133" y="1509231"/>
                <a:ext cx="559500" cy="559500"/>
              </a:xfrm>
              <a:prstGeom prst="ellipse">
                <a:avLst/>
              </a:prstGeom>
              <a:solidFill>
                <a:srgbClr val="FFC5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 name="Google Shape;565;g7aed8f8a28_3_176"/>
              <p:cNvSpPr txBox="1"/>
              <p:nvPr/>
            </p:nvSpPr>
            <p:spPr>
              <a:xfrm>
                <a:off x="1974558" y="2005525"/>
                <a:ext cx="9588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434343"/>
                    </a:solidFill>
                    <a:latin typeface="Arial"/>
                    <a:ea typeface="Arial"/>
                    <a:cs typeface="Arial"/>
                    <a:sym typeface="Arial"/>
                  </a:rPr>
                  <a:t>Commerce &amp; Retail</a:t>
                </a:r>
                <a:endParaRPr b="0" i="0" sz="900" u="none" cap="none" strike="noStrike">
                  <a:solidFill>
                    <a:srgbClr val="434343"/>
                  </a:solidFill>
                  <a:latin typeface="Arial"/>
                  <a:ea typeface="Arial"/>
                  <a:cs typeface="Arial"/>
                  <a:sym typeface="Arial"/>
                </a:endParaRPr>
              </a:p>
            </p:txBody>
          </p:sp>
          <p:pic>
            <p:nvPicPr>
              <p:cNvPr id="566" name="Google Shape;566;g7aed8f8a28_3_176"/>
              <p:cNvPicPr preferRelativeResize="0"/>
              <p:nvPr/>
            </p:nvPicPr>
            <p:blipFill rotWithShape="1">
              <a:blip r:embed="rId8">
                <a:alphaModFix/>
              </a:blip>
              <a:srcRect b="0" l="0" r="0" t="0"/>
              <a:stretch/>
            </p:blipFill>
            <p:spPr>
              <a:xfrm>
                <a:off x="2274250" y="1641849"/>
                <a:ext cx="369275" cy="287214"/>
              </a:xfrm>
              <a:prstGeom prst="rect">
                <a:avLst/>
              </a:prstGeom>
              <a:noFill/>
              <a:ln>
                <a:noFill/>
              </a:ln>
            </p:spPr>
          </p:pic>
        </p:grpSp>
        <p:grpSp>
          <p:nvGrpSpPr>
            <p:cNvPr id="567" name="Google Shape;567;g7aed8f8a28_3_176"/>
            <p:cNvGrpSpPr/>
            <p:nvPr/>
          </p:nvGrpSpPr>
          <p:grpSpPr>
            <a:xfrm>
              <a:off x="2902037" y="1280631"/>
              <a:ext cx="958800" cy="819394"/>
              <a:chOff x="2851237" y="1509231"/>
              <a:chExt cx="958800" cy="819394"/>
            </a:xfrm>
          </p:grpSpPr>
          <p:sp>
            <p:nvSpPr>
              <p:cNvPr id="568" name="Google Shape;568;g7aed8f8a28_3_176"/>
              <p:cNvSpPr/>
              <p:nvPr/>
            </p:nvSpPr>
            <p:spPr>
              <a:xfrm>
                <a:off x="3052800" y="1509231"/>
                <a:ext cx="559500" cy="559500"/>
              </a:xfrm>
              <a:prstGeom prst="ellipse">
                <a:avLst/>
              </a:prstGeom>
              <a:solidFill>
                <a:srgbClr val="6ABF4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 name="Google Shape;569;g7aed8f8a28_3_176"/>
              <p:cNvSpPr txBox="1"/>
              <p:nvPr/>
            </p:nvSpPr>
            <p:spPr>
              <a:xfrm>
                <a:off x="2851237" y="2005525"/>
                <a:ext cx="958800" cy="323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434343"/>
                    </a:solidFill>
                    <a:latin typeface="Arial"/>
                    <a:ea typeface="Arial"/>
                    <a:cs typeface="Arial"/>
                    <a:sym typeface="Arial"/>
                  </a:rPr>
                  <a:t>Home</a:t>
                </a:r>
                <a:endParaRPr b="0" i="0" sz="900" u="none" cap="none" strike="noStrike">
                  <a:solidFill>
                    <a:srgbClr val="434343"/>
                  </a:solidFill>
                  <a:latin typeface="Arial"/>
                  <a:ea typeface="Arial"/>
                  <a:cs typeface="Arial"/>
                  <a:sym typeface="Arial"/>
                </a:endParaRPr>
              </a:p>
            </p:txBody>
          </p:sp>
          <p:pic>
            <p:nvPicPr>
              <p:cNvPr id="570" name="Google Shape;570;g7aed8f8a28_3_176"/>
              <p:cNvPicPr preferRelativeResize="0"/>
              <p:nvPr/>
            </p:nvPicPr>
            <p:blipFill rotWithShape="1">
              <a:blip r:embed="rId9">
                <a:alphaModFix/>
              </a:blip>
              <a:srcRect b="0" l="0" r="0" t="0"/>
              <a:stretch/>
            </p:blipFill>
            <p:spPr>
              <a:xfrm>
                <a:off x="3147901" y="1624856"/>
                <a:ext cx="369275" cy="328244"/>
              </a:xfrm>
              <a:prstGeom prst="rect">
                <a:avLst/>
              </a:prstGeom>
              <a:noFill/>
              <a:ln>
                <a:noFill/>
              </a:ln>
            </p:spPr>
          </p:pic>
        </p:grpSp>
        <p:grpSp>
          <p:nvGrpSpPr>
            <p:cNvPr id="571" name="Google Shape;571;g7aed8f8a28_3_176"/>
            <p:cNvGrpSpPr/>
            <p:nvPr/>
          </p:nvGrpSpPr>
          <p:grpSpPr>
            <a:xfrm>
              <a:off x="3744850" y="1280631"/>
              <a:ext cx="958800" cy="819394"/>
              <a:chOff x="3727917" y="1509231"/>
              <a:chExt cx="958800" cy="819394"/>
            </a:xfrm>
          </p:grpSpPr>
          <p:sp>
            <p:nvSpPr>
              <p:cNvPr id="572" name="Google Shape;572;g7aed8f8a28_3_176"/>
              <p:cNvSpPr/>
              <p:nvPr/>
            </p:nvSpPr>
            <p:spPr>
              <a:xfrm>
                <a:off x="3926467" y="1509231"/>
                <a:ext cx="559500" cy="559500"/>
              </a:xfrm>
              <a:prstGeom prst="ellipse">
                <a:avLst/>
              </a:prstGeom>
              <a:solidFill>
                <a:srgbClr val="7564A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g7aed8f8a28_3_176"/>
              <p:cNvSpPr txBox="1"/>
              <p:nvPr/>
            </p:nvSpPr>
            <p:spPr>
              <a:xfrm>
                <a:off x="3727917" y="2005525"/>
                <a:ext cx="958800" cy="323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434343"/>
                    </a:solidFill>
                    <a:latin typeface="Arial"/>
                    <a:ea typeface="Arial"/>
                    <a:cs typeface="Arial"/>
                    <a:sym typeface="Arial"/>
                  </a:rPr>
                  <a:t>Automotive</a:t>
                </a:r>
                <a:endParaRPr b="0" i="0" sz="900" u="none" cap="none" strike="noStrike">
                  <a:solidFill>
                    <a:srgbClr val="434343"/>
                  </a:solidFill>
                  <a:latin typeface="Arial"/>
                  <a:ea typeface="Arial"/>
                  <a:cs typeface="Arial"/>
                  <a:sym typeface="Arial"/>
                </a:endParaRPr>
              </a:p>
            </p:txBody>
          </p:sp>
          <p:pic>
            <p:nvPicPr>
              <p:cNvPr id="574" name="Google Shape;574;g7aed8f8a28_3_176"/>
              <p:cNvPicPr preferRelativeResize="0"/>
              <p:nvPr/>
            </p:nvPicPr>
            <p:blipFill rotWithShape="1">
              <a:blip r:embed="rId10">
                <a:alphaModFix/>
              </a:blip>
              <a:srcRect b="0" l="0" r="0" t="0"/>
              <a:stretch/>
            </p:blipFill>
            <p:spPr>
              <a:xfrm>
                <a:off x="4021575" y="1651034"/>
                <a:ext cx="369276" cy="275879"/>
              </a:xfrm>
              <a:prstGeom prst="rect">
                <a:avLst/>
              </a:prstGeom>
              <a:noFill/>
              <a:ln>
                <a:noFill/>
              </a:ln>
            </p:spPr>
          </p:pic>
        </p:grpSp>
        <p:grpSp>
          <p:nvGrpSpPr>
            <p:cNvPr id="575" name="Google Shape;575;g7aed8f8a28_3_176"/>
            <p:cNvGrpSpPr/>
            <p:nvPr/>
          </p:nvGrpSpPr>
          <p:grpSpPr>
            <a:xfrm>
              <a:off x="4587662" y="1280631"/>
              <a:ext cx="958800" cy="957994"/>
              <a:chOff x="4604596" y="1509231"/>
              <a:chExt cx="958800" cy="957994"/>
            </a:xfrm>
          </p:grpSpPr>
          <p:sp>
            <p:nvSpPr>
              <p:cNvPr id="576" name="Google Shape;576;g7aed8f8a28_3_176"/>
              <p:cNvSpPr/>
              <p:nvPr/>
            </p:nvSpPr>
            <p:spPr>
              <a:xfrm>
                <a:off x="4800133" y="1509231"/>
                <a:ext cx="559500" cy="559500"/>
              </a:xfrm>
              <a:prstGeom prst="ellipse">
                <a:avLst/>
              </a:prstGeom>
              <a:solidFill>
                <a:srgbClr val="FFAD5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g7aed8f8a28_3_176"/>
              <p:cNvSpPr txBox="1"/>
              <p:nvPr/>
            </p:nvSpPr>
            <p:spPr>
              <a:xfrm>
                <a:off x="4604596" y="2005525"/>
                <a:ext cx="9588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434343"/>
                    </a:solidFill>
                    <a:latin typeface="Arial"/>
                    <a:ea typeface="Arial"/>
                    <a:cs typeface="Arial"/>
                    <a:sym typeface="Arial"/>
                  </a:rPr>
                  <a:t>Fleet &amp; Transportation     </a:t>
                </a:r>
                <a:endParaRPr b="0" i="0" sz="900" u="none" cap="none" strike="noStrike">
                  <a:solidFill>
                    <a:srgbClr val="434343"/>
                  </a:solidFill>
                  <a:latin typeface="Arial"/>
                  <a:ea typeface="Arial"/>
                  <a:cs typeface="Arial"/>
                  <a:sym typeface="Arial"/>
                </a:endParaRPr>
              </a:p>
            </p:txBody>
          </p:sp>
          <p:pic>
            <p:nvPicPr>
              <p:cNvPr id="578" name="Google Shape;578;g7aed8f8a28_3_176"/>
              <p:cNvPicPr preferRelativeResize="0"/>
              <p:nvPr/>
            </p:nvPicPr>
            <p:blipFill rotWithShape="1">
              <a:blip r:embed="rId11">
                <a:alphaModFix/>
              </a:blip>
              <a:srcRect b="0" l="0" r="0" t="0"/>
              <a:stretch/>
            </p:blipFill>
            <p:spPr>
              <a:xfrm>
                <a:off x="4874737" y="1641851"/>
                <a:ext cx="410312" cy="287225"/>
              </a:xfrm>
              <a:prstGeom prst="rect">
                <a:avLst/>
              </a:prstGeom>
              <a:noFill/>
              <a:ln>
                <a:noFill/>
              </a:ln>
            </p:spPr>
          </p:pic>
        </p:grpSp>
        <p:grpSp>
          <p:nvGrpSpPr>
            <p:cNvPr id="579" name="Google Shape;579;g7aed8f8a28_3_176"/>
            <p:cNvGrpSpPr/>
            <p:nvPr/>
          </p:nvGrpSpPr>
          <p:grpSpPr>
            <a:xfrm>
              <a:off x="5430475" y="1280631"/>
              <a:ext cx="958800" cy="819394"/>
              <a:chOff x="5481275" y="1509231"/>
              <a:chExt cx="958800" cy="819394"/>
            </a:xfrm>
          </p:grpSpPr>
          <p:sp>
            <p:nvSpPr>
              <p:cNvPr id="580" name="Google Shape;580;g7aed8f8a28_3_176"/>
              <p:cNvSpPr/>
              <p:nvPr/>
            </p:nvSpPr>
            <p:spPr>
              <a:xfrm>
                <a:off x="5673800" y="1509231"/>
                <a:ext cx="559500" cy="559500"/>
              </a:xfrm>
              <a:prstGeom prst="ellipse">
                <a:avLst/>
              </a:prstGeom>
              <a:solidFill>
                <a:srgbClr val="FF595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 name="Google Shape;581;g7aed8f8a28_3_176"/>
              <p:cNvSpPr txBox="1"/>
              <p:nvPr/>
            </p:nvSpPr>
            <p:spPr>
              <a:xfrm>
                <a:off x="5481275" y="2005525"/>
                <a:ext cx="958800" cy="323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434343"/>
                    </a:solidFill>
                    <a:latin typeface="Arial"/>
                    <a:ea typeface="Arial"/>
                    <a:cs typeface="Arial"/>
                    <a:sym typeface="Arial"/>
                  </a:rPr>
                  <a:t>Logistics</a:t>
                </a:r>
                <a:endParaRPr b="0" i="0" sz="900" u="none" cap="none" strike="noStrike">
                  <a:solidFill>
                    <a:srgbClr val="434343"/>
                  </a:solidFill>
                  <a:latin typeface="Arial"/>
                  <a:ea typeface="Arial"/>
                  <a:cs typeface="Arial"/>
                  <a:sym typeface="Arial"/>
                </a:endParaRPr>
              </a:p>
            </p:txBody>
          </p:sp>
          <p:pic>
            <p:nvPicPr>
              <p:cNvPr id="582" name="Google Shape;582;g7aed8f8a28_3_176"/>
              <p:cNvPicPr preferRelativeResize="0"/>
              <p:nvPr/>
            </p:nvPicPr>
            <p:blipFill rotWithShape="1">
              <a:blip r:embed="rId12">
                <a:alphaModFix/>
              </a:blip>
              <a:srcRect b="0" l="0" r="0" t="0"/>
              <a:stretch/>
            </p:blipFill>
            <p:spPr>
              <a:xfrm>
                <a:off x="5768913" y="1637747"/>
                <a:ext cx="369275" cy="295433"/>
              </a:xfrm>
              <a:prstGeom prst="rect">
                <a:avLst/>
              </a:prstGeom>
              <a:noFill/>
              <a:ln>
                <a:noFill/>
              </a:ln>
            </p:spPr>
          </p:pic>
        </p:grpSp>
        <p:grpSp>
          <p:nvGrpSpPr>
            <p:cNvPr id="583" name="Google Shape;583;g7aed8f8a28_3_176"/>
            <p:cNvGrpSpPr/>
            <p:nvPr/>
          </p:nvGrpSpPr>
          <p:grpSpPr>
            <a:xfrm>
              <a:off x="7116100" y="1280631"/>
              <a:ext cx="958800" cy="957994"/>
              <a:chOff x="7234633" y="1509231"/>
              <a:chExt cx="958800" cy="957994"/>
            </a:xfrm>
          </p:grpSpPr>
          <p:sp>
            <p:nvSpPr>
              <p:cNvPr id="584" name="Google Shape;584;g7aed8f8a28_3_176"/>
              <p:cNvSpPr/>
              <p:nvPr/>
            </p:nvSpPr>
            <p:spPr>
              <a:xfrm>
                <a:off x="7421133" y="1509231"/>
                <a:ext cx="559500" cy="559500"/>
              </a:xfrm>
              <a:prstGeom prst="ellipse">
                <a:avLst/>
              </a:prstGeom>
              <a:solidFill>
                <a:srgbClr val="4C9C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g7aed8f8a28_3_176"/>
              <p:cNvSpPr txBox="1"/>
              <p:nvPr/>
            </p:nvSpPr>
            <p:spPr>
              <a:xfrm>
                <a:off x="7234633" y="2005525"/>
                <a:ext cx="9588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434343"/>
                    </a:solidFill>
                    <a:latin typeface="Arial"/>
                    <a:ea typeface="Arial"/>
                    <a:cs typeface="Arial"/>
                    <a:sym typeface="Arial"/>
                  </a:rPr>
                  <a:t>Cities &amp; Government</a:t>
                </a:r>
                <a:endParaRPr b="0" i="0" sz="900" u="none" cap="none" strike="noStrike">
                  <a:solidFill>
                    <a:srgbClr val="434343"/>
                  </a:solidFill>
                  <a:latin typeface="Arial"/>
                  <a:ea typeface="Arial"/>
                  <a:cs typeface="Arial"/>
                  <a:sym typeface="Arial"/>
                </a:endParaRPr>
              </a:p>
            </p:txBody>
          </p:sp>
          <p:pic>
            <p:nvPicPr>
              <p:cNvPr id="586" name="Google Shape;586;g7aed8f8a28_3_176"/>
              <p:cNvPicPr preferRelativeResize="0"/>
              <p:nvPr/>
            </p:nvPicPr>
            <p:blipFill rotWithShape="1">
              <a:blip r:embed="rId13">
                <a:alphaModFix/>
              </a:blip>
              <a:srcRect b="0" l="0" r="0" t="0"/>
              <a:stretch/>
            </p:blipFill>
            <p:spPr>
              <a:xfrm>
                <a:off x="7516250" y="1637743"/>
                <a:ext cx="369275" cy="295420"/>
              </a:xfrm>
              <a:prstGeom prst="rect">
                <a:avLst/>
              </a:prstGeom>
              <a:noFill/>
              <a:ln>
                <a:noFill/>
              </a:ln>
            </p:spPr>
          </p:pic>
        </p:grpSp>
        <p:grpSp>
          <p:nvGrpSpPr>
            <p:cNvPr id="587" name="Google Shape;587;g7aed8f8a28_3_176"/>
            <p:cNvGrpSpPr/>
            <p:nvPr/>
          </p:nvGrpSpPr>
          <p:grpSpPr>
            <a:xfrm>
              <a:off x="7958912" y="1280631"/>
              <a:ext cx="958800" cy="819394"/>
              <a:chOff x="8111312" y="1509231"/>
              <a:chExt cx="958800" cy="819394"/>
            </a:xfrm>
          </p:grpSpPr>
          <p:sp>
            <p:nvSpPr>
              <p:cNvPr id="588" name="Google Shape;588;g7aed8f8a28_3_176"/>
              <p:cNvSpPr/>
              <p:nvPr/>
            </p:nvSpPr>
            <p:spPr>
              <a:xfrm>
                <a:off x="8294800" y="1509231"/>
                <a:ext cx="559500" cy="559500"/>
              </a:xfrm>
              <a:prstGeom prst="ellipse">
                <a:avLst/>
              </a:prstGeom>
              <a:solidFill>
                <a:srgbClr val="6948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g7aed8f8a28_3_176"/>
              <p:cNvSpPr txBox="1"/>
              <p:nvPr/>
            </p:nvSpPr>
            <p:spPr>
              <a:xfrm>
                <a:off x="8111312" y="2005525"/>
                <a:ext cx="958800" cy="323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434343"/>
                    </a:solidFill>
                    <a:latin typeface="Arial"/>
                    <a:ea typeface="Arial"/>
                    <a:cs typeface="Arial"/>
                    <a:sym typeface="Arial"/>
                  </a:rPr>
                  <a:t>Healthcare</a:t>
                </a:r>
                <a:endParaRPr b="0" i="0" sz="900" u="none" cap="none" strike="noStrike">
                  <a:solidFill>
                    <a:srgbClr val="434343"/>
                  </a:solidFill>
                  <a:latin typeface="Arial"/>
                  <a:ea typeface="Arial"/>
                  <a:cs typeface="Arial"/>
                  <a:sym typeface="Arial"/>
                </a:endParaRPr>
              </a:p>
            </p:txBody>
          </p:sp>
          <p:pic>
            <p:nvPicPr>
              <p:cNvPr id="590" name="Google Shape;590;g7aed8f8a28_3_176"/>
              <p:cNvPicPr preferRelativeResize="0"/>
              <p:nvPr/>
            </p:nvPicPr>
            <p:blipFill rotWithShape="1">
              <a:blip r:embed="rId14">
                <a:alphaModFix/>
              </a:blip>
              <a:srcRect b="0" l="0" r="0" t="0"/>
              <a:stretch/>
            </p:blipFill>
            <p:spPr>
              <a:xfrm>
                <a:off x="8412998" y="1600826"/>
                <a:ext cx="323075" cy="369247"/>
              </a:xfrm>
              <a:prstGeom prst="rect">
                <a:avLst/>
              </a:prstGeom>
              <a:noFill/>
              <a:ln>
                <a:noFill/>
              </a:ln>
            </p:spPr>
          </p:pic>
        </p:grpSp>
        <p:grpSp>
          <p:nvGrpSpPr>
            <p:cNvPr id="591" name="Google Shape;591;g7aed8f8a28_3_176"/>
            <p:cNvGrpSpPr/>
            <p:nvPr/>
          </p:nvGrpSpPr>
          <p:grpSpPr>
            <a:xfrm>
              <a:off x="6273287" y="1280631"/>
              <a:ext cx="958800" cy="957994"/>
              <a:chOff x="6357954" y="1509231"/>
              <a:chExt cx="958800" cy="957994"/>
            </a:xfrm>
          </p:grpSpPr>
          <p:sp>
            <p:nvSpPr>
              <p:cNvPr id="592" name="Google Shape;592;g7aed8f8a28_3_176"/>
              <p:cNvSpPr/>
              <p:nvPr/>
            </p:nvSpPr>
            <p:spPr>
              <a:xfrm>
                <a:off x="6547467" y="1509231"/>
                <a:ext cx="559500" cy="559500"/>
              </a:xfrm>
              <a:prstGeom prst="ellipse">
                <a:avLst/>
              </a:prstGeom>
              <a:solidFill>
                <a:srgbClr val="FFA4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g7aed8f8a28_3_176"/>
              <p:cNvSpPr txBox="1"/>
              <p:nvPr/>
            </p:nvSpPr>
            <p:spPr>
              <a:xfrm>
                <a:off x="6357954" y="2005525"/>
                <a:ext cx="9588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434343"/>
                    </a:solidFill>
                    <a:latin typeface="Arial"/>
                    <a:ea typeface="Arial"/>
                    <a:cs typeface="Arial"/>
                    <a:sym typeface="Arial"/>
                  </a:rPr>
                  <a:t>Building Automation</a:t>
                </a:r>
                <a:endParaRPr b="0" i="0" sz="900" u="none" cap="none" strike="noStrike">
                  <a:solidFill>
                    <a:srgbClr val="434343"/>
                  </a:solidFill>
                  <a:latin typeface="Arial"/>
                  <a:ea typeface="Arial"/>
                  <a:cs typeface="Arial"/>
                  <a:sym typeface="Arial"/>
                </a:endParaRPr>
              </a:p>
            </p:txBody>
          </p:sp>
          <p:pic>
            <p:nvPicPr>
              <p:cNvPr id="594" name="Google Shape;594;g7aed8f8a28_3_176"/>
              <p:cNvPicPr preferRelativeResize="0"/>
              <p:nvPr/>
            </p:nvPicPr>
            <p:blipFill rotWithShape="1">
              <a:blip r:embed="rId15">
                <a:alphaModFix/>
              </a:blip>
              <a:srcRect b="0" l="0" r="0" t="0"/>
              <a:stretch/>
            </p:blipFill>
            <p:spPr>
              <a:xfrm>
                <a:off x="6642575" y="1621331"/>
                <a:ext cx="369275" cy="328244"/>
              </a:xfrm>
              <a:prstGeom prst="rect">
                <a:avLst/>
              </a:prstGeom>
              <a:noFill/>
              <a:ln>
                <a:noFill/>
              </a:ln>
            </p:spPr>
          </p:pic>
        </p:grpSp>
      </p:grpSp>
      <p:pic>
        <p:nvPicPr>
          <p:cNvPr id="595" name="Google Shape;595;g7aed8f8a28_3_176"/>
          <p:cNvPicPr preferRelativeResize="0"/>
          <p:nvPr/>
        </p:nvPicPr>
        <p:blipFill rotWithShape="1">
          <a:blip r:embed="rId16">
            <a:alphaModFix/>
          </a:blip>
          <a:srcRect b="0" l="0" r="0" t="0"/>
          <a:stretch/>
        </p:blipFill>
        <p:spPr>
          <a:xfrm>
            <a:off x="502610" y="4178672"/>
            <a:ext cx="836659" cy="358649"/>
          </a:xfrm>
          <a:prstGeom prst="rect">
            <a:avLst/>
          </a:prstGeom>
          <a:noFill/>
          <a:ln>
            <a:noFill/>
          </a:ln>
        </p:spPr>
      </p:pic>
      <p:pic>
        <p:nvPicPr>
          <p:cNvPr id="596" name="Google Shape;596;g7aed8f8a28_3_176"/>
          <p:cNvPicPr preferRelativeResize="0"/>
          <p:nvPr/>
        </p:nvPicPr>
        <p:blipFill rotWithShape="1">
          <a:blip r:embed="rId17">
            <a:alphaModFix/>
          </a:blip>
          <a:srcRect b="0" l="0" r="0" t="0"/>
          <a:stretch/>
        </p:blipFill>
        <p:spPr>
          <a:xfrm>
            <a:off x="2819803" y="4228775"/>
            <a:ext cx="682867" cy="258443"/>
          </a:xfrm>
          <a:prstGeom prst="rect">
            <a:avLst/>
          </a:prstGeom>
          <a:noFill/>
          <a:ln>
            <a:noFill/>
          </a:ln>
        </p:spPr>
      </p:pic>
      <p:pic>
        <p:nvPicPr>
          <p:cNvPr id="597" name="Google Shape;597;g7aed8f8a28_3_176"/>
          <p:cNvPicPr preferRelativeResize="0"/>
          <p:nvPr/>
        </p:nvPicPr>
        <p:blipFill rotWithShape="1">
          <a:blip r:embed="rId18">
            <a:alphaModFix/>
          </a:blip>
          <a:srcRect b="0" l="0" r="0" t="0"/>
          <a:stretch/>
        </p:blipFill>
        <p:spPr>
          <a:xfrm>
            <a:off x="6834816" y="4228776"/>
            <a:ext cx="759543" cy="258442"/>
          </a:xfrm>
          <a:prstGeom prst="rect">
            <a:avLst/>
          </a:prstGeom>
          <a:noFill/>
          <a:ln>
            <a:noFill/>
          </a:ln>
        </p:spPr>
      </p:pic>
      <p:pic>
        <p:nvPicPr>
          <p:cNvPr id="598" name="Google Shape;598;g7aed8f8a28_3_176"/>
          <p:cNvPicPr preferRelativeResize="0"/>
          <p:nvPr/>
        </p:nvPicPr>
        <p:blipFill rotWithShape="1">
          <a:blip r:embed="rId19">
            <a:alphaModFix/>
          </a:blip>
          <a:srcRect b="0" l="0" r="0" t="0"/>
          <a:stretch/>
        </p:blipFill>
        <p:spPr>
          <a:xfrm>
            <a:off x="5292767" y="4007883"/>
            <a:ext cx="1143219" cy="700227"/>
          </a:xfrm>
          <a:prstGeom prst="rect">
            <a:avLst/>
          </a:prstGeom>
          <a:noFill/>
          <a:ln>
            <a:noFill/>
          </a:ln>
        </p:spPr>
      </p:pic>
      <p:pic>
        <p:nvPicPr>
          <p:cNvPr id="599" name="Google Shape;599;g7aed8f8a28_3_176"/>
          <p:cNvPicPr preferRelativeResize="0"/>
          <p:nvPr/>
        </p:nvPicPr>
        <p:blipFill rotWithShape="1">
          <a:blip r:embed="rId20">
            <a:alphaModFix/>
          </a:blip>
          <a:srcRect b="0" l="0" r="0" t="0"/>
          <a:stretch/>
        </p:blipFill>
        <p:spPr>
          <a:xfrm>
            <a:off x="3901500" y="4228776"/>
            <a:ext cx="992436" cy="258442"/>
          </a:xfrm>
          <a:prstGeom prst="rect">
            <a:avLst/>
          </a:prstGeom>
          <a:noFill/>
          <a:ln>
            <a:noFill/>
          </a:ln>
        </p:spPr>
      </p:pic>
      <p:pic>
        <p:nvPicPr>
          <p:cNvPr id="600" name="Google Shape;600;g7aed8f8a28_3_176"/>
          <p:cNvPicPr preferRelativeResize="0"/>
          <p:nvPr/>
        </p:nvPicPr>
        <p:blipFill rotWithShape="1">
          <a:blip r:embed="rId21">
            <a:alphaModFix/>
          </a:blip>
          <a:srcRect b="0" l="0" r="0" t="0"/>
          <a:stretch/>
        </p:blipFill>
        <p:spPr>
          <a:xfrm>
            <a:off x="2826067" y="4537665"/>
            <a:ext cx="682875" cy="418261"/>
          </a:xfrm>
          <a:prstGeom prst="rect">
            <a:avLst/>
          </a:prstGeom>
          <a:noFill/>
          <a:ln>
            <a:noFill/>
          </a:ln>
        </p:spPr>
      </p:pic>
      <p:pic>
        <p:nvPicPr>
          <p:cNvPr id="601" name="Google Shape;601;g7aed8f8a28_3_176"/>
          <p:cNvPicPr preferRelativeResize="0"/>
          <p:nvPr/>
        </p:nvPicPr>
        <p:blipFill rotWithShape="1">
          <a:blip r:embed="rId22">
            <a:alphaModFix/>
          </a:blip>
          <a:srcRect b="0" l="0" r="0" t="0"/>
          <a:stretch/>
        </p:blipFill>
        <p:spPr>
          <a:xfrm>
            <a:off x="1715103" y="4537665"/>
            <a:ext cx="682875" cy="418261"/>
          </a:xfrm>
          <a:prstGeom prst="rect">
            <a:avLst/>
          </a:prstGeom>
          <a:noFill/>
          <a:ln>
            <a:noFill/>
          </a:ln>
        </p:spPr>
      </p:pic>
      <p:pic>
        <p:nvPicPr>
          <p:cNvPr id="602" name="Google Shape;602;g7aed8f8a28_3_176"/>
          <p:cNvPicPr preferRelativeResize="0"/>
          <p:nvPr/>
        </p:nvPicPr>
        <p:blipFill rotWithShape="1">
          <a:blip r:embed="rId23">
            <a:alphaModFix/>
          </a:blip>
          <a:srcRect b="0" l="0" r="0" t="0"/>
          <a:stretch/>
        </p:blipFill>
        <p:spPr>
          <a:xfrm>
            <a:off x="652023" y="4552070"/>
            <a:ext cx="634991" cy="389450"/>
          </a:xfrm>
          <a:prstGeom prst="rect">
            <a:avLst/>
          </a:prstGeom>
          <a:noFill/>
          <a:ln>
            <a:noFill/>
          </a:ln>
        </p:spPr>
      </p:pic>
      <p:pic>
        <p:nvPicPr>
          <p:cNvPr id="603" name="Google Shape;603;g7aed8f8a28_3_176"/>
          <p:cNvPicPr preferRelativeResize="0"/>
          <p:nvPr/>
        </p:nvPicPr>
        <p:blipFill rotWithShape="1">
          <a:blip r:embed="rId24">
            <a:alphaModFix/>
          </a:blip>
          <a:srcRect b="0" l="0" r="0" t="0"/>
          <a:stretch/>
        </p:blipFill>
        <p:spPr>
          <a:xfrm>
            <a:off x="1738099" y="4241713"/>
            <a:ext cx="682875" cy="232566"/>
          </a:xfrm>
          <a:prstGeom prst="rect">
            <a:avLst/>
          </a:prstGeom>
          <a:noFill/>
          <a:ln>
            <a:noFill/>
          </a:ln>
        </p:spPr>
      </p:pic>
      <p:pic>
        <p:nvPicPr>
          <p:cNvPr id="604" name="Google Shape;604;g7aed8f8a28_3_176"/>
          <p:cNvPicPr preferRelativeResize="0"/>
          <p:nvPr/>
        </p:nvPicPr>
        <p:blipFill rotWithShape="1">
          <a:blip r:embed="rId25">
            <a:alphaModFix/>
          </a:blip>
          <a:srcRect b="0" l="0" r="0" t="0"/>
          <a:stretch/>
        </p:blipFill>
        <p:spPr>
          <a:xfrm>
            <a:off x="7993189" y="4216398"/>
            <a:ext cx="759550" cy="283198"/>
          </a:xfrm>
          <a:prstGeom prst="rect">
            <a:avLst/>
          </a:prstGeom>
          <a:noFill/>
          <a:ln>
            <a:noFill/>
          </a:ln>
        </p:spPr>
      </p:pic>
      <p:pic>
        <p:nvPicPr>
          <p:cNvPr id="605" name="Google Shape;605;g7aed8f8a28_3_176"/>
          <p:cNvPicPr preferRelativeResize="0"/>
          <p:nvPr/>
        </p:nvPicPr>
        <p:blipFill rotWithShape="1">
          <a:blip r:embed="rId26">
            <a:alphaModFix/>
          </a:blip>
          <a:srcRect b="0" l="0" r="0" t="0"/>
          <a:stretch/>
        </p:blipFill>
        <p:spPr>
          <a:xfrm>
            <a:off x="6772275" y="4552067"/>
            <a:ext cx="836677" cy="389456"/>
          </a:xfrm>
          <a:prstGeom prst="rect">
            <a:avLst/>
          </a:prstGeom>
          <a:noFill/>
          <a:ln>
            <a:noFill/>
          </a:ln>
        </p:spPr>
      </p:pic>
      <p:pic>
        <p:nvPicPr>
          <p:cNvPr id="606" name="Google Shape;606;g7aed8f8a28_3_176"/>
          <p:cNvPicPr preferRelativeResize="0"/>
          <p:nvPr/>
        </p:nvPicPr>
        <p:blipFill rotWithShape="1">
          <a:blip r:embed="rId27">
            <a:alphaModFix/>
          </a:blip>
          <a:srcRect b="0" l="0" r="0" t="0"/>
          <a:stretch/>
        </p:blipFill>
        <p:spPr>
          <a:xfrm>
            <a:off x="3937031" y="4639619"/>
            <a:ext cx="992451" cy="214353"/>
          </a:xfrm>
          <a:prstGeom prst="rect">
            <a:avLst/>
          </a:prstGeom>
          <a:noFill/>
          <a:ln>
            <a:noFill/>
          </a:ln>
        </p:spPr>
      </p:pic>
      <p:pic>
        <p:nvPicPr>
          <p:cNvPr id="607" name="Google Shape;607;g7aed8f8a28_3_176"/>
          <p:cNvPicPr preferRelativeResize="0"/>
          <p:nvPr/>
        </p:nvPicPr>
        <p:blipFill rotWithShape="1">
          <a:blip r:embed="rId28">
            <a:alphaModFix/>
          </a:blip>
          <a:srcRect b="0" l="0" r="0" t="0"/>
          <a:stretch/>
        </p:blipFill>
        <p:spPr>
          <a:xfrm>
            <a:off x="5357571" y="4617583"/>
            <a:ext cx="986614" cy="258425"/>
          </a:xfrm>
          <a:prstGeom prst="rect">
            <a:avLst/>
          </a:prstGeom>
          <a:noFill/>
          <a:ln>
            <a:noFill/>
          </a:ln>
        </p:spPr>
      </p:pic>
      <p:pic>
        <p:nvPicPr>
          <p:cNvPr id="608" name="Google Shape;608;g7aed8f8a28_3_176"/>
          <p:cNvPicPr preferRelativeResize="0"/>
          <p:nvPr/>
        </p:nvPicPr>
        <p:blipFill rotWithShape="1">
          <a:blip r:embed="rId29">
            <a:alphaModFix/>
          </a:blip>
          <a:srcRect b="0" l="0" r="0" t="0"/>
          <a:stretch/>
        </p:blipFill>
        <p:spPr>
          <a:xfrm>
            <a:off x="8037044" y="4621454"/>
            <a:ext cx="807036" cy="250670"/>
          </a:xfrm>
          <a:prstGeom prst="rect">
            <a:avLst/>
          </a:prstGeom>
          <a:noFill/>
          <a:ln>
            <a:noFill/>
          </a:ln>
        </p:spPr>
      </p:pic>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2" name="Shape 912"/>
        <p:cNvGrpSpPr/>
        <p:nvPr/>
      </p:nvGrpSpPr>
      <p:grpSpPr>
        <a:xfrm>
          <a:off x="0" y="0"/>
          <a:ext cx="0" cy="0"/>
          <a:chOff x="0" y="0"/>
          <a:chExt cx="0" cy="0"/>
        </a:xfrm>
      </p:grpSpPr>
      <p:sp>
        <p:nvSpPr>
          <p:cNvPr id="913" name="Google Shape;913;g7aed8f8a28_3_800"/>
          <p:cNvSpPr/>
          <p:nvPr/>
        </p:nvSpPr>
        <p:spPr>
          <a:xfrm>
            <a:off x="4706026" y="1389350"/>
            <a:ext cx="1842002" cy="276903"/>
          </a:xfrm>
          <a:custGeom>
            <a:rect b="b" l="l" r="r" t="t"/>
            <a:pathLst>
              <a:path extrusionOk="0" h="16782" w="64643">
                <a:moveTo>
                  <a:pt x="64643" y="0"/>
                </a:moveTo>
                <a:lnTo>
                  <a:pt x="64643" y="16782"/>
                </a:lnTo>
                <a:lnTo>
                  <a:pt x="0" y="16782"/>
                </a:lnTo>
              </a:path>
            </a:pathLst>
          </a:custGeom>
          <a:noFill/>
          <a:ln cap="flat" cmpd="sng" w="9525">
            <a:solidFill>
              <a:srgbClr val="666666"/>
            </a:solidFill>
            <a:prstDash val="dot"/>
            <a:round/>
            <a:headEnd len="sm" w="sm" type="none"/>
            <a:tailEnd len="sm" w="sm" type="none"/>
          </a:ln>
        </p:spPr>
      </p:sp>
      <p:cxnSp>
        <p:nvCxnSpPr>
          <p:cNvPr id="914" name="Google Shape;914;g7aed8f8a28_3_800"/>
          <p:cNvCxnSpPr/>
          <p:nvPr/>
        </p:nvCxnSpPr>
        <p:spPr>
          <a:xfrm>
            <a:off x="1377073" y="3089477"/>
            <a:ext cx="267900" cy="1200"/>
          </a:xfrm>
          <a:prstGeom prst="straightConnector1">
            <a:avLst/>
          </a:prstGeom>
          <a:noFill/>
          <a:ln cap="flat" cmpd="sng" w="12700">
            <a:solidFill>
              <a:srgbClr val="999999"/>
            </a:solidFill>
            <a:prstDash val="solid"/>
            <a:miter lim="8000"/>
            <a:headEnd len="sm" w="sm" type="none"/>
            <a:tailEnd len="sm" w="sm" type="none"/>
          </a:ln>
        </p:spPr>
      </p:cxnSp>
      <p:sp>
        <p:nvSpPr>
          <p:cNvPr id="915" name="Google Shape;915;g7aed8f8a28_3_800"/>
          <p:cNvSpPr/>
          <p:nvPr/>
        </p:nvSpPr>
        <p:spPr>
          <a:xfrm>
            <a:off x="2983725" y="1189450"/>
            <a:ext cx="2188800" cy="2208300"/>
          </a:xfrm>
          <a:prstGeom prst="roundRect">
            <a:avLst>
              <a:gd fmla="val 16667" name="adj"/>
            </a:avLst>
          </a:prstGeom>
          <a:solidFill>
            <a:srgbClr val="C0E3F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916" name="Google Shape;916;g7aed8f8a28_3_800"/>
          <p:cNvSpPr/>
          <p:nvPr/>
        </p:nvSpPr>
        <p:spPr>
          <a:xfrm>
            <a:off x="3219925" y="2287850"/>
            <a:ext cx="1751400" cy="1029600"/>
          </a:xfrm>
          <a:prstGeom prst="roundRect">
            <a:avLst>
              <a:gd fmla="val 16667" name="adj"/>
            </a:avLst>
          </a:prstGeom>
          <a:no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917" name="Google Shape;917;g7aed8f8a28_3_800"/>
          <p:cNvCxnSpPr/>
          <p:nvPr/>
        </p:nvCxnSpPr>
        <p:spPr>
          <a:xfrm flipH="1">
            <a:off x="1099287" y="2575701"/>
            <a:ext cx="300" cy="443400"/>
          </a:xfrm>
          <a:prstGeom prst="straightConnector1">
            <a:avLst/>
          </a:prstGeom>
          <a:noFill/>
          <a:ln cap="flat" cmpd="sng" w="12700">
            <a:solidFill>
              <a:srgbClr val="999999"/>
            </a:solidFill>
            <a:prstDash val="solid"/>
            <a:miter lim="8000"/>
            <a:headEnd len="sm" w="sm" type="none"/>
            <a:tailEnd len="sm" w="sm" type="none"/>
          </a:ln>
        </p:spPr>
      </p:cxnSp>
      <p:cxnSp>
        <p:nvCxnSpPr>
          <p:cNvPr id="918" name="Google Shape;918;g7aed8f8a28_3_800"/>
          <p:cNvCxnSpPr/>
          <p:nvPr/>
        </p:nvCxnSpPr>
        <p:spPr>
          <a:xfrm flipH="1">
            <a:off x="1904237" y="2666602"/>
            <a:ext cx="300" cy="443400"/>
          </a:xfrm>
          <a:prstGeom prst="straightConnector1">
            <a:avLst/>
          </a:prstGeom>
          <a:noFill/>
          <a:ln cap="flat" cmpd="sng" w="12700">
            <a:solidFill>
              <a:srgbClr val="999999"/>
            </a:solidFill>
            <a:prstDash val="solid"/>
            <a:miter lim="8000"/>
            <a:headEnd len="sm" w="sm" type="none"/>
            <a:tailEnd len="sm" w="sm" type="none"/>
          </a:ln>
        </p:spPr>
      </p:cxnSp>
      <p:sp>
        <p:nvSpPr>
          <p:cNvPr id="919" name="Google Shape;919;g7aed8f8a28_3_800"/>
          <p:cNvSpPr txBox="1"/>
          <p:nvPr>
            <p:ph type="title"/>
          </p:nvPr>
        </p:nvSpPr>
        <p:spPr>
          <a:xfrm>
            <a:off x="487430" y="217444"/>
            <a:ext cx="8200500" cy="7017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168FDF"/>
              </a:buClr>
              <a:buSzPts val="2700"/>
              <a:buFont typeface="Gill Sans"/>
              <a:buNone/>
            </a:pPr>
            <a:r>
              <a:rPr lang="en"/>
              <a:t>5G Core+MEC Phase</a:t>
            </a:r>
            <a:endParaRPr/>
          </a:p>
        </p:txBody>
      </p:sp>
      <p:sp>
        <p:nvSpPr>
          <p:cNvPr id="920" name="Google Shape;920;g7aed8f8a28_3_800"/>
          <p:cNvSpPr txBox="1"/>
          <p:nvPr/>
        </p:nvSpPr>
        <p:spPr>
          <a:xfrm>
            <a:off x="2488982" y="2666598"/>
            <a:ext cx="3690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N2</a:t>
            </a:r>
            <a:endParaRPr b="0" i="0" sz="700" u="none" cap="none" strike="noStrike">
              <a:solidFill>
                <a:srgbClr val="3F3F3F"/>
              </a:solidFill>
              <a:latin typeface="Gill Sans"/>
              <a:ea typeface="Gill Sans"/>
              <a:cs typeface="Gill Sans"/>
              <a:sym typeface="Gill Sans"/>
            </a:endParaRPr>
          </a:p>
        </p:txBody>
      </p:sp>
      <p:pic>
        <p:nvPicPr>
          <p:cNvPr id="921" name="Google Shape;921;g7aed8f8a28_3_800"/>
          <p:cNvPicPr preferRelativeResize="0"/>
          <p:nvPr/>
        </p:nvPicPr>
        <p:blipFill rotWithShape="1">
          <a:blip r:embed="rId3">
            <a:alphaModFix/>
          </a:blip>
          <a:srcRect b="0" l="0" r="0" t="0"/>
          <a:stretch/>
        </p:blipFill>
        <p:spPr>
          <a:xfrm>
            <a:off x="1726539" y="3430142"/>
            <a:ext cx="315000" cy="518619"/>
          </a:xfrm>
          <a:prstGeom prst="rect">
            <a:avLst/>
          </a:prstGeom>
          <a:noFill/>
          <a:ln>
            <a:noFill/>
          </a:ln>
        </p:spPr>
      </p:pic>
      <p:pic>
        <p:nvPicPr>
          <p:cNvPr id="922" name="Google Shape;922;g7aed8f8a28_3_800"/>
          <p:cNvPicPr preferRelativeResize="0"/>
          <p:nvPr/>
        </p:nvPicPr>
        <p:blipFill rotWithShape="1">
          <a:blip r:embed="rId4">
            <a:alphaModFix/>
          </a:blip>
          <a:srcRect b="0" l="0" r="0" t="0"/>
          <a:stretch/>
        </p:blipFill>
        <p:spPr>
          <a:xfrm flipH="1">
            <a:off x="940838" y="3456632"/>
            <a:ext cx="259066" cy="520776"/>
          </a:xfrm>
          <a:prstGeom prst="rect">
            <a:avLst/>
          </a:prstGeom>
          <a:noFill/>
          <a:ln>
            <a:noFill/>
          </a:ln>
        </p:spPr>
      </p:pic>
      <p:sp>
        <p:nvSpPr>
          <p:cNvPr id="923" name="Google Shape;923;g7aed8f8a28_3_800"/>
          <p:cNvSpPr txBox="1"/>
          <p:nvPr/>
        </p:nvSpPr>
        <p:spPr>
          <a:xfrm>
            <a:off x="1275982" y="2364515"/>
            <a:ext cx="3690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N1</a:t>
            </a:r>
            <a:endParaRPr b="0" i="0" sz="700" u="none" cap="none" strike="noStrike">
              <a:solidFill>
                <a:srgbClr val="3F3F3F"/>
              </a:solidFill>
              <a:latin typeface="Gill Sans"/>
              <a:ea typeface="Gill Sans"/>
              <a:cs typeface="Gill Sans"/>
              <a:sym typeface="Gill Sans"/>
            </a:endParaRPr>
          </a:p>
        </p:txBody>
      </p:sp>
      <p:sp>
        <p:nvSpPr>
          <p:cNvPr id="924" name="Google Shape;924;g7aed8f8a28_3_800"/>
          <p:cNvSpPr txBox="1"/>
          <p:nvPr/>
        </p:nvSpPr>
        <p:spPr>
          <a:xfrm>
            <a:off x="781922" y="2951033"/>
            <a:ext cx="642300" cy="276900"/>
          </a:xfrm>
          <a:prstGeom prst="rect">
            <a:avLst/>
          </a:prstGeom>
          <a:solidFill>
            <a:srgbClr val="D8D8D8"/>
          </a:solidFill>
          <a:ln cap="flat" cmpd="sng" w="38100">
            <a:solidFill>
              <a:srgbClr val="D8D8D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Arial"/>
              <a:buNone/>
            </a:pPr>
            <a:r>
              <a:rPr b="0" i="0" lang="en" sz="700" u="none" cap="none" strike="noStrike">
                <a:solidFill>
                  <a:srgbClr val="434343"/>
                </a:solidFill>
                <a:latin typeface="Gill Sans"/>
                <a:ea typeface="Gill Sans"/>
                <a:cs typeface="Gill Sans"/>
                <a:sym typeface="Gill Sans"/>
              </a:rPr>
              <a:t>5G UE Emulator</a:t>
            </a:r>
            <a:endParaRPr b="0" i="0" sz="700" u="none" cap="none" strike="noStrike">
              <a:solidFill>
                <a:srgbClr val="434343"/>
              </a:solidFill>
              <a:latin typeface="Gill Sans"/>
              <a:ea typeface="Gill Sans"/>
              <a:cs typeface="Gill Sans"/>
              <a:sym typeface="Gill Sans"/>
            </a:endParaRPr>
          </a:p>
        </p:txBody>
      </p:sp>
      <p:cxnSp>
        <p:nvCxnSpPr>
          <p:cNvPr id="925" name="Google Shape;925;g7aed8f8a28_3_800"/>
          <p:cNvCxnSpPr/>
          <p:nvPr/>
        </p:nvCxnSpPr>
        <p:spPr>
          <a:xfrm rot="10800000">
            <a:off x="4411834" y="2578045"/>
            <a:ext cx="0" cy="438000"/>
          </a:xfrm>
          <a:prstGeom prst="straightConnector1">
            <a:avLst/>
          </a:prstGeom>
          <a:noFill/>
          <a:ln cap="flat" cmpd="sng" w="12700">
            <a:solidFill>
              <a:srgbClr val="999999"/>
            </a:solidFill>
            <a:prstDash val="solid"/>
            <a:miter lim="400000"/>
            <a:headEnd len="sm" w="sm" type="none"/>
            <a:tailEnd len="sm" w="sm" type="none"/>
          </a:ln>
        </p:spPr>
      </p:cxnSp>
      <p:cxnSp>
        <p:nvCxnSpPr>
          <p:cNvPr id="926" name="Google Shape;926;g7aed8f8a28_3_800"/>
          <p:cNvCxnSpPr>
            <a:stCxn id="927" idx="1"/>
            <a:endCxn id="928" idx="1"/>
          </p:cNvCxnSpPr>
          <p:nvPr/>
        </p:nvCxnSpPr>
        <p:spPr>
          <a:xfrm>
            <a:off x="1583225" y="3089475"/>
            <a:ext cx="2508900" cy="4500"/>
          </a:xfrm>
          <a:prstGeom prst="straightConnector1">
            <a:avLst/>
          </a:prstGeom>
          <a:noFill/>
          <a:ln cap="flat" cmpd="sng" w="12700">
            <a:solidFill>
              <a:srgbClr val="999999"/>
            </a:solidFill>
            <a:prstDash val="solid"/>
            <a:miter lim="400000"/>
            <a:headEnd len="sm" w="sm" type="none"/>
            <a:tailEnd len="sm" w="sm" type="none"/>
          </a:ln>
        </p:spPr>
      </p:cxnSp>
      <p:sp>
        <p:nvSpPr>
          <p:cNvPr id="929" name="Google Shape;929;g7aed8f8a28_3_800"/>
          <p:cNvSpPr txBox="1"/>
          <p:nvPr/>
        </p:nvSpPr>
        <p:spPr>
          <a:xfrm>
            <a:off x="2636746" y="2911658"/>
            <a:ext cx="5361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N3</a:t>
            </a:r>
            <a:endParaRPr b="0" i="0" sz="700" u="none" cap="none" strike="noStrike">
              <a:solidFill>
                <a:srgbClr val="3F3F3F"/>
              </a:solidFill>
              <a:latin typeface="Gill Sans"/>
              <a:ea typeface="Gill Sans"/>
              <a:cs typeface="Gill Sans"/>
              <a:sym typeface="Gill Sans"/>
            </a:endParaRPr>
          </a:p>
        </p:txBody>
      </p:sp>
      <p:sp>
        <p:nvSpPr>
          <p:cNvPr id="927" name="Google Shape;927;g7aed8f8a28_3_800"/>
          <p:cNvSpPr txBox="1"/>
          <p:nvPr/>
        </p:nvSpPr>
        <p:spPr>
          <a:xfrm>
            <a:off x="1583225" y="2951025"/>
            <a:ext cx="642300" cy="276900"/>
          </a:xfrm>
          <a:prstGeom prst="rect">
            <a:avLst/>
          </a:prstGeom>
          <a:solidFill>
            <a:srgbClr val="D8D8D8"/>
          </a:solidFill>
          <a:ln cap="flat" cmpd="sng" w="38100">
            <a:solidFill>
              <a:srgbClr val="D8D8D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Arial"/>
              <a:buNone/>
            </a:pPr>
            <a:r>
              <a:rPr b="0" i="0" lang="en" sz="700" u="none" cap="none" strike="noStrike">
                <a:solidFill>
                  <a:srgbClr val="434343"/>
                </a:solidFill>
                <a:latin typeface="Gill Sans"/>
                <a:ea typeface="Gill Sans"/>
                <a:cs typeface="Gill Sans"/>
                <a:sym typeface="Gill Sans"/>
              </a:rPr>
              <a:t>gNB Emulator</a:t>
            </a:r>
            <a:endParaRPr b="0" i="0" sz="700" u="none" cap="none" strike="noStrike">
              <a:solidFill>
                <a:srgbClr val="434343"/>
              </a:solidFill>
              <a:latin typeface="Gill Sans"/>
              <a:ea typeface="Gill Sans"/>
              <a:cs typeface="Gill Sans"/>
              <a:sym typeface="Gill Sans"/>
            </a:endParaRPr>
          </a:p>
        </p:txBody>
      </p:sp>
      <p:cxnSp>
        <p:nvCxnSpPr>
          <p:cNvPr id="930" name="Google Shape;930;g7aed8f8a28_3_800"/>
          <p:cNvCxnSpPr/>
          <p:nvPr/>
        </p:nvCxnSpPr>
        <p:spPr>
          <a:xfrm>
            <a:off x="1094853" y="2580422"/>
            <a:ext cx="2539200" cy="0"/>
          </a:xfrm>
          <a:prstGeom prst="straightConnector1">
            <a:avLst/>
          </a:prstGeom>
          <a:noFill/>
          <a:ln cap="flat" cmpd="sng" w="12700">
            <a:solidFill>
              <a:srgbClr val="999999"/>
            </a:solidFill>
            <a:prstDash val="solid"/>
            <a:miter lim="8000"/>
            <a:headEnd len="sm" w="sm" type="none"/>
            <a:tailEnd len="sm" w="sm" type="none"/>
          </a:ln>
        </p:spPr>
      </p:cxnSp>
      <p:cxnSp>
        <p:nvCxnSpPr>
          <p:cNvPr id="931" name="Google Shape;931;g7aed8f8a28_3_800"/>
          <p:cNvCxnSpPr/>
          <p:nvPr/>
        </p:nvCxnSpPr>
        <p:spPr>
          <a:xfrm>
            <a:off x="1903474" y="2672719"/>
            <a:ext cx="1946700" cy="0"/>
          </a:xfrm>
          <a:prstGeom prst="straightConnector1">
            <a:avLst/>
          </a:prstGeom>
          <a:noFill/>
          <a:ln cap="flat" cmpd="sng" w="12700">
            <a:solidFill>
              <a:srgbClr val="999999"/>
            </a:solidFill>
            <a:prstDash val="solid"/>
            <a:miter lim="8000"/>
            <a:headEnd len="sm" w="sm" type="none"/>
            <a:tailEnd len="sm" w="sm" type="none"/>
          </a:ln>
        </p:spPr>
      </p:cxnSp>
      <p:cxnSp>
        <p:nvCxnSpPr>
          <p:cNvPr id="932" name="Google Shape;932;g7aed8f8a28_3_800"/>
          <p:cNvCxnSpPr>
            <a:stCxn id="933" idx="3"/>
            <a:endCxn id="934" idx="1"/>
          </p:cNvCxnSpPr>
          <p:nvPr/>
        </p:nvCxnSpPr>
        <p:spPr>
          <a:xfrm>
            <a:off x="3877898" y="2620002"/>
            <a:ext cx="267900" cy="1200"/>
          </a:xfrm>
          <a:prstGeom prst="straightConnector1">
            <a:avLst/>
          </a:prstGeom>
          <a:noFill/>
          <a:ln cap="flat" cmpd="sng" w="12700">
            <a:solidFill>
              <a:srgbClr val="999999"/>
            </a:solidFill>
            <a:prstDash val="solid"/>
            <a:miter lim="8000"/>
            <a:headEnd len="sm" w="sm" type="none"/>
            <a:tailEnd len="sm" w="sm" type="none"/>
          </a:ln>
        </p:spPr>
      </p:cxnSp>
      <p:pic>
        <p:nvPicPr>
          <p:cNvPr id="935" name="Google Shape;935;g7aed8f8a28_3_800"/>
          <p:cNvPicPr preferRelativeResize="0"/>
          <p:nvPr/>
        </p:nvPicPr>
        <p:blipFill rotWithShape="1">
          <a:blip r:embed="rId5">
            <a:alphaModFix/>
          </a:blip>
          <a:srcRect b="0" l="0" r="0" t="0"/>
          <a:stretch/>
        </p:blipFill>
        <p:spPr>
          <a:xfrm>
            <a:off x="3558051" y="1287653"/>
            <a:ext cx="1085600" cy="437999"/>
          </a:xfrm>
          <a:prstGeom prst="rect">
            <a:avLst/>
          </a:prstGeom>
          <a:noFill/>
          <a:ln>
            <a:noFill/>
          </a:ln>
        </p:spPr>
      </p:pic>
      <p:sp>
        <p:nvSpPr>
          <p:cNvPr id="936" name="Google Shape;936;g7aed8f8a28_3_800"/>
          <p:cNvSpPr/>
          <p:nvPr/>
        </p:nvSpPr>
        <p:spPr>
          <a:xfrm>
            <a:off x="2574225" y="3514350"/>
            <a:ext cx="2896200" cy="1109400"/>
          </a:xfrm>
          <a:prstGeom prst="roundRect">
            <a:avLst>
              <a:gd fmla="val 16667" name="adj"/>
            </a:avLst>
          </a:prstGeom>
          <a:solidFill>
            <a:srgbClr val="C0E3F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pic>
        <p:nvPicPr>
          <p:cNvPr id="937" name="Google Shape;937;g7aed8f8a28_3_800"/>
          <p:cNvPicPr preferRelativeResize="0"/>
          <p:nvPr/>
        </p:nvPicPr>
        <p:blipFill rotWithShape="1">
          <a:blip r:embed="rId6">
            <a:alphaModFix/>
          </a:blip>
          <a:srcRect b="0" l="0" r="0" t="0"/>
          <a:stretch/>
        </p:blipFill>
        <p:spPr>
          <a:xfrm>
            <a:off x="4476250" y="3996350"/>
            <a:ext cx="832200" cy="307917"/>
          </a:xfrm>
          <a:prstGeom prst="rect">
            <a:avLst/>
          </a:prstGeom>
          <a:noFill/>
          <a:ln>
            <a:noFill/>
          </a:ln>
        </p:spPr>
      </p:pic>
      <p:pic>
        <p:nvPicPr>
          <p:cNvPr id="938" name="Google Shape;938;g7aed8f8a28_3_800"/>
          <p:cNvPicPr preferRelativeResize="0"/>
          <p:nvPr/>
        </p:nvPicPr>
        <p:blipFill rotWithShape="1">
          <a:blip r:embed="rId7">
            <a:alphaModFix/>
          </a:blip>
          <a:srcRect b="0" l="0" r="0" t="0"/>
          <a:stretch/>
        </p:blipFill>
        <p:spPr>
          <a:xfrm>
            <a:off x="4011849" y="3593624"/>
            <a:ext cx="693000" cy="332640"/>
          </a:xfrm>
          <a:prstGeom prst="rect">
            <a:avLst/>
          </a:prstGeom>
          <a:noFill/>
          <a:ln>
            <a:noFill/>
          </a:ln>
        </p:spPr>
      </p:pic>
      <p:pic>
        <p:nvPicPr>
          <p:cNvPr id="939" name="Google Shape;939;g7aed8f8a28_3_800"/>
          <p:cNvPicPr preferRelativeResize="0"/>
          <p:nvPr/>
        </p:nvPicPr>
        <p:blipFill rotWithShape="1">
          <a:blip r:embed="rId8">
            <a:alphaModFix/>
          </a:blip>
          <a:srcRect b="0" l="0" r="0" t="0"/>
          <a:stretch/>
        </p:blipFill>
        <p:spPr>
          <a:xfrm>
            <a:off x="3659124" y="4073213"/>
            <a:ext cx="693000" cy="181714"/>
          </a:xfrm>
          <a:prstGeom prst="rect">
            <a:avLst/>
          </a:prstGeom>
          <a:noFill/>
          <a:ln>
            <a:noFill/>
          </a:ln>
        </p:spPr>
      </p:pic>
      <p:pic>
        <p:nvPicPr>
          <p:cNvPr id="940" name="Google Shape;940;g7aed8f8a28_3_800"/>
          <p:cNvPicPr preferRelativeResize="0"/>
          <p:nvPr/>
        </p:nvPicPr>
        <p:blipFill rotWithShape="1">
          <a:blip r:embed="rId9">
            <a:alphaModFix/>
          </a:blip>
          <a:srcRect b="0" l="0" r="0" t="0"/>
          <a:stretch/>
        </p:blipFill>
        <p:spPr>
          <a:xfrm>
            <a:off x="3484675" y="3615490"/>
            <a:ext cx="424902" cy="276900"/>
          </a:xfrm>
          <a:prstGeom prst="rect">
            <a:avLst/>
          </a:prstGeom>
          <a:noFill/>
          <a:ln>
            <a:noFill/>
          </a:ln>
        </p:spPr>
      </p:pic>
      <p:pic>
        <p:nvPicPr>
          <p:cNvPr id="941" name="Google Shape;941;g7aed8f8a28_3_800"/>
          <p:cNvPicPr preferRelativeResize="0"/>
          <p:nvPr/>
        </p:nvPicPr>
        <p:blipFill rotWithShape="1">
          <a:blip r:embed="rId10">
            <a:alphaModFix/>
          </a:blip>
          <a:srcRect b="0" l="0" r="0" t="0"/>
          <a:stretch/>
        </p:blipFill>
        <p:spPr>
          <a:xfrm>
            <a:off x="2638425" y="3925097"/>
            <a:ext cx="945300" cy="434121"/>
          </a:xfrm>
          <a:prstGeom prst="rect">
            <a:avLst/>
          </a:prstGeom>
          <a:noFill/>
          <a:ln>
            <a:noFill/>
          </a:ln>
        </p:spPr>
      </p:pic>
      <p:pic>
        <p:nvPicPr>
          <p:cNvPr id="942" name="Google Shape;942;g7aed8f8a28_3_800"/>
          <p:cNvPicPr preferRelativeResize="0"/>
          <p:nvPr/>
        </p:nvPicPr>
        <p:blipFill rotWithShape="1">
          <a:blip r:embed="rId11">
            <a:alphaModFix/>
          </a:blip>
          <a:srcRect b="0" l="0" r="0" t="0"/>
          <a:stretch/>
        </p:blipFill>
        <p:spPr>
          <a:xfrm>
            <a:off x="2694687" y="3586221"/>
            <a:ext cx="612000" cy="311147"/>
          </a:xfrm>
          <a:prstGeom prst="rect">
            <a:avLst/>
          </a:prstGeom>
          <a:noFill/>
          <a:ln>
            <a:noFill/>
          </a:ln>
        </p:spPr>
      </p:pic>
      <p:sp>
        <p:nvSpPr>
          <p:cNvPr id="943" name="Google Shape;943;g7aed8f8a28_3_800"/>
          <p:cNvSpPr txBox="1"/>
          <p:nvPr/>
        </p:nvSpPr>
        <p:spPr>
          <a:xfrm>
            <a:off x="2694675" y="4341251"/>
            <a:ext cx="2598300" cy="369302"/>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3F3F3F"/>
                </a:solidFill>
                <a:latin typeface="Gill Sans"/>
                <a:ea typeface="Gill Sans"/>
                <a:cs typeface="Gill Sans"/>
                <a:sym typeface="Gill Sans"/>
              </a:rPr>
              <a:t>NFVI (Edge/Cloud Layer)</a:t>
            </a:r>
            <a:endParaRPr b="0" i="0" sz="1200" u="none" cap="none" strike="noStrike">
              <a:solidFill>
                <a:srgbClr val="3F3F3F"/>
              </a:solidFill>
              <a:latin typeface="Gill Sans"/>
              <a:ea typeface="Gill Sans"/>
              <a:cs typeface="Gill Sans"/>
              <a:sym typeface="Gill Sans"/>
            </a:endParaRPr>
          </a:p>
        </p:txBody>
      </p:sp>
      <p:pic>
        <p:nvPicPr>
          <p:cNvPr id="944" name="Google Shape;944;g7aed8f8a28_3_800"/>
          <p:cNvPicPr preferRelativeResize="0"/>
          <p:nvPr/>
        </p:nvPicPr>
        <p:blipFill rotWithShape="1">
          <a:blip r:embed="rId12">
            <a:alphaModFix/>
          </a:blip>
          <a:srcRect b="0" l="0" r="0" t="0"/>
          <a:stretch/>
        </p:blipFill>
        <p:spPr>
          <a:xfrm>
            <a:off x="4658301" y="3558050"/>
            <a:ext cx="776279" cy="323100"/>
          </a:xfrm>
          <a:prstGeom prst="rect">
            <a:avLst/>
          </a:prstGeom>
          <a:noFill/>
          <a:ln>
            <a:noFill/>
          </a:ln>
        </p:spPr>
      </p:pic>
      <p:sp>
        <p:nvSpPr>
          <p:cNvPr id="945" name="Google Shape;945;g7aed8f8a28_3_800"/>
          <p:cNvSpPr/>
          <p:nvPr/>
        </p:nvSpPr>
        <p:spPr>
          <a:xfrm>
            <a:off x="5549000" y="196725"/>
            <a:ext cx="2133900" cy="1192500"/>
          </a:xfrm>
          <a:prstGeom prst="roundRect">
            <a:avLst>
              <a:gd fmla="val 16667" name="adj"/>
            </a:avLst>
          </a:prstGeom>
          <a:solidFill>
            <a:srgbClr val="FFFFFF"/>
          </a:solid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6" name="Google Shape;946;g7aed8f8a28_3_800"/>
          <p:cNvSpPr/>
          <p:nvPr/>
        </p:nvSpPr>
        <p:spPr>
          <a:xfrm>
            <a:off x="5699125" y="836052"/>
            <a:ext cx="1842000" cy="438000"/>
          </a:xfrm>
          <a:prstGeom prst="roundRect">
            <a:avLst>
              <a:gd fmla="val 16667" name="adj"/>
            </a:avLst>
          </a:prstGeom>
          <a:solidFill>
            <a:srgbClr val="80CBC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7" name="Google Shape;947;g7aed8f8a28_3_800"/>
          <p:cNvSpPr/>
          <p:nvPr/>
        </p:nvSpPr>
        <p:spPr>
          <a:xfrm>
            <a:off x="5699125" y="302652"/>
            <a:ext cx="1842000" cy="438000"/>
          </a:xfrm>
          <a:prstGeom prst="roundRect">
            <a:avLst>
              <a:gd fmla="val 16667" name="adj"/>
            </a:avLst>
          </a:prstGeom>
          <a:solidFill>
            <a:srgbClr val="80CBC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8" name="Google Shape;948;g7aed8f8a28_3_800"/>
          <p:cNvSpPr txBox="1"/>
          <p:nvPr/>
        </p:nvSpPr>
        <p:spPr>
          <a:xfrm>
            <a:off x="5637342" y="3135938"/>
            <a:ext cx="3690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N6</a:t>
            </a:r>
            <a:endParaRPr b="0" i="0" sz="700" u="none" cap="none" strike="noStrike">
              <a:solidFill>
                <a:srgbClr val="3F3F3F"/>
              </a:solidFill>
              <a:latin typeface="Gill Sans"/>
              <a:ea typeface="Gill Sans"/>
              <a:cs typeface="Gill Sans"/>
              <a:sym typeface="Gill Sans"/>
            </a:endParaRPr>
          </a:p>
        </p:txBody>
      </p:sp>
      <p:cxnSp>
        <p:nvCxnSpPr>
          <p:cNvPr id="949" name="Google Shape;949;g7aed8f8a28_3_800"/>
          <p:cNvCxnSpPr/>
          <p:nvPr/>
        </p:nvCxnSpPr>
        <p:spPr>
          <a:xfrm>
            <a:off x="4720577" y="3127350"/>
            <a:ext cx="2508900" cy="0"/>
          </a:xfrm>
          <a:prstGeom prst="straightConnector1">
            <a:avLst/>
          </a:prstGeom>
          <a:noFill/>
          <a:ln cap="flat" cmpd="sng" w="12700">
            <a:solidFill>
              <a:srgbClr val="999999"/>
            </a:solidFill>
            <a:prstDash val="solid"/>
            <a:miter lim="400000"/>
            <a:headEnd len="sm" w="sm" type="none"/>
            <a:tailEnd len="sm" w="sm" type="none"/>
          </a:ln>
        </p:spPr>
      </p:cxnSp>
      <p:sp>
        <p:nvSpPr>
          <p:cNvPr id="950" name="Google Shape;950;g7aed8f8a28_3_800"/>
          <p:cNvSpPr/>
          <p:nvPr/>
        </p:nvSpPr>
        <p:spPr>
          <a:xfrm>
            <a:off x="6852819" y="2933896"/>
            <a:ext cx="918324" cy="311148"/>
          </a:xfrm>
          <a:prstGeom prst="cloud">
            <a:avLst/>
          </a:prstGeom>
          <a:solidFill>
            <a:srgbClr val="D8D8D8"/>
          </a:solidFill>
          <a:ln cap="flat" cmpd="sng" w="38100">
            <a:solidFill>
              <a:srgbClr val="D8D8D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Arial"/>
              <a:buNone/>
            </a:pPr>
            <a:r>
              <a:rPr b="0" i="0" lang="en" sz="700" u="none" cap="none" strike="noStrike">
                <a:solidFill>
                  <a:srgbClr val="434343"/>
                </a:solidFill>
                <a:latin typeface="Gill Sans"/>
                <a:ea typeface="Gill Sans"/>
                <a:cs typeface="Gill Sans"/>
                <a:sym typeface="Gill Sans"/>
              </a:rPr>
              <a:t>Data Network</a:t>
            </a:r>
            <a:endParaRPr b="0" i="0" sz="700" u="none" cap="none" strike="noStrike">
              <a:solidFill>
                <a:srgbClr val="434343"/>
              </a:solidFill>
              <a:latin typeface="Gill Sans"/>
              <a:ea typeface="Gill Sans"/>
              <a:cs typeface="Gill Sans"/>
              <a:sym typeface="Gill Sans"/>
            </a:endParaRPr>
          </a:p>
        </p:txBody>
      </p:sp>
      <p:sp>
        <p:nvSpPr>
          <p:cNvPr id="951" name="Google Shape;951;g7aed8f8a28_3_800"/>
          <p:cNvSpPr/>
          <p:nvPr/>
        </p:nvSpPr>
        <p:spPr>
          <a:xfrm>
            <a:off x="5872975" y="1781550"/>
            <a:ext cx="1661700" cy="7989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952" name="Google Shape;952;g7aed8f8a28_3_800"/>
          <p:cNvSpPr txBox="1"/>
          <p:nvPr/>
        </p:nvSpPr>
        <p:spPr>
          <a:xfrm>
            <a:off x="6085582" y="2204439"/>
            <a:ext cx="1240200" cy="279600"/>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434343"/>
                </a:solidFill>
                <a:latin typeface="Gill Sans"/>
                <a:ea typeface="Gill Sans"/>
                <a:cs typeface="Gill Sans"/>
                <a:sym typeface="Gill Sans"/>
              </a:rPr>
              <a:t>ICN blueprint applications</a:t>
            </a:r>
            <a:endParaRPr b="0" i="0" sz="800" u="none" cap="none" strike="noStrike">
              <a:solidFill>
                <a:srgbClr val="434343"/>
              </a:solidFill>
              <a:latin typeface="Gill Sans"/>
              <a:ea typeface="Gill Sans"/>
              <a:cs typeface="Gill Sans"/>
              <a:sym typeface="Gill Sans"/>
            </a:endParaRPr>
          </a:p>
        </p:txBody>
      </p:sp>
      <p:cxnSp>
        <p:nvCxnSpPr>
          <p:cNvPr id="953" name="Google Shape;953;g7aed8f8a28_3_800"/>
          <p:cNvCxnSpPr/>
          <p:nvPr/>
        </p:nvCxnSpPr>
        <p:spPr>
          <a:xfrm>
            <a:off x="4644377" y="3051150"/>
            <a:ext cx="2059500" cy="0"/>
          </a:xfrm>
          <a:prstGeom prst="straightConnector1">
            <a:avLst/>
          </a:prstGeom>
          <a:noFill/>
          <a:ln cap="flat" cmpd="sng" w="12700">
            <a:solidFill>
              <a:srgbClr val="999999"/>
            </a:solidFill>
            <a:prstDash val="solid"/>
            <a:miter lim="400000"/>
            <a:headEnd len="sm" w="sm" type="none"/>
            <a:tailEnd len="sm" w="sm" type="none"/>
          </a:ln>
        </p:spPr>
      </p:cxnSp>
      <p:cxnSp>
        <p:nvCxnSpPr>
          <p:cNvPr id="954" name="Google Shape;954;g7aed8f8a28_3_800"/>
          <p:cNvCxnSpPr/>
          <p:nvPr/>
        </p:nvCxnSpPr>
        <p:spPr>
          <a:xfrm>
            <a:off x="6701213" y="2578952"/>
            <a:ext cx="0" cy="476700"/>
          </a:xfrm>
          <a:prstGeom prst="straightConnector1">
            <a:avLst/>
          </a:prstGeom>
          <a:noFill/>
          <a:ln cap="flat" cmpd="sng" w="12700">
            <a:solidFill>
              <a:srgbClr val="999999"/>
            </a:solidFill>
            <a:prstDash val="solid"/>
            <a:miter lim="8000"/>
            <a:headEnd len="sm" w="sm" type="none"/>
            <a:tailEnd len="sm" w="sm" type="none"/>
          </a:ln>
        </p:spPr>
      </p:cxnSp>
      <p:sp>
        <p:nvSpPr>
          <p:cNvPr id="955" name="Google Shape;955;g7aed8f8a28_3_800"/>
          <p:cNvSpPr txBox="1"/>
          <p:nvPr/>
        </p:nvSpPr>
        <p:spPr>
          <a:xfrm>
            <a:off x="7684375" y="296926"/>
            <a:ext cx="1240200" cy="43085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0000"/>
                </a:solidFill>
                <a:latin typeface="Gill Sans"/>
                <a:ea typeface="Gill Sans"/>
                <a:cs typeface="Gill Sans"/>
                <a:sym typeface="Gill Sans"/>
              </a:rPr>
              <a:t>Orchestration, LCM, Closed Loop Automation</a:t>
            </a:r>
            <a:endParaRPr b="0" i="0" sz="800" u="none" cap="none" strike="noStrike">
              <a:solidFill>
                <a:srgbClr val="000000"/>
              </a:solidFill>
              <a:latin typeface="Gill Sans"/>
              <a:ea typeface="Gill Sans"/>
              <a:cs typeface="Gill Sans"/>
              <a:sym typeface="Gill Sans"/>
            </a:endParaRPr>
          </a:p>
        </p:txBody>
      </p:sp>
      <p:cxnSp>
        <p:nvCxnSpPr>
          <p:cNvPr id="956" name="Google Shape;956;g7aed8f8a28_3_800"/>
          <p:cNvCxnSpPr/>
          <p:nvPr/>
        </p:nvCxnSpPr>
        <p:spPr>
          <a:xfrm>
            <a:off x="6759300" y="1404250"/>
            <a:ext cx="0" cy="386400"/>
          </a:xfrm>
          <a:prstGeom prst="straightConnector1">
            <a:avLst/>
          </a:prstGeom>
          <a:noFill/>
          <a:ln cap="flat" cmpd="sng" w="9525">
            <a:solidFill>
              <a:srgbClr val="666666"/>
            </a:solidFill>
            <a:prstDash val="dot"/>
            <a:round/>
            <a:headEnd len="sm" w="sm" type="none"/>
            <a:tailEnd len="sm" w="sm" type="none"/>
          </a:ln>
        </p:spPr>
      </p:cxnSp>
      <p:pic>
        <p:nvPicPr>
          <p:cNvPr id="957" name="Google Shape;957;g7aed8f8a28_3_800"/>
          <p:cNvPicPr preferRelativeResize="0"/>
          <p:nvPr/>
        </p:nvPicPr>
        <p:blipFill rotWithShape="1">
          <a:blip r:embed="rId13">
            <a:alphaModFix/>
          </a:blip>
          <a:srcRect b="0" l="0" r="0" t="0"/>
          <a:stretch/>
        </p:blipFill>
        <p:spPr>
          <a:xfrm>
            <a:off x="5789925" y="427751"/>
            <a:ext cx="850228" cy="181725"/>
          </a:xfrm>
          <a:prstGeom prst="rect">
            <a:avLst/>
          </a:prstGeom>
          <a:noFill/>
          <a:ln>
            <a:noFill/>
          </a:ln>
        </p:spPr>
      </p:pic>
      <p:pic>
        <p:nvPicPr>
          <p:cNvPr id="958" name="Google Shape;958;g7aed8f8a28_3_800"/>
          <p:cNvPicPr preferRelativeResize="0"/>
          <p:nvPr/>
        </p:nvPicPr>
        <p:blipFill rotWithShape="1">
          <a:blip r:embed="rId14">
            <a:alphaModFix/>
          </a:blip>
          <a:srcRect b="0" l="0" r="0" t="0"/>
          <a:stretch/>
        </p:blipFill>
        <p:spPr>
          <a:xfrm>
            <a:off x="6761600" y="431984"/>
            <a:ext cx="693000" cy="173250"/>
          </a:xfrm>
          <a:prstGeom prst="rect">
            <a:avLst/>
          </a:prstGeom>
          <a:noFill/>
          <a:ln>
            <a:noFill/>
          </a:ln>
        </p:spPr>
      </p:pic>
      <p:pic>
        <p:nvPicPr>
          <p:cNvPr id="959" name="Google Shape;959;g7aed8f8a28_3_800"/>
          <p:cNvPicPr preferRelativeResize="0"/>
          <p:nvPr/>
        </p:nvPicPr>
        <p:blipFill rotWithShape="1">
          <a:blip r:embed="rId6">
            <a:alphaModFix/>
          </a:blip>
          <a:srcRect b="0" l="0" r="0" t="0"/>
          <a:stretch/>
        </p:blipFill>
        <p:spPr>
          <a:xfrm>
            <a:off x="5826378" y="875029"/>
            <a:ext cx="973780" cy="360300"/>
          </a:xfrm>
          <a:prstGeom prst="rect">
            <a:avLst/>
          </a:prstGeom>
          <a:noFill/>
          <a:ln>
            <a:noFill/>
          </a:ln>
        </p:spPr>
      </p:pic>
      <p:pic>
        <p:nvPicPr>
          <p:cNvPr id="960" name="Google Shape;960;g7aed8f8a28_3_800"/>
          <p:cNvPicPr preferRelativeResize="0"/>
          <p:nvPr/>
        </p:nvPicPr>
        <p:blipFill rotWithShape="1">
          <a:blip r:embed="rId11">
            <a:alphaModFix/>
          </a:blip>
          <a:srcRect b="0" l="0" r="0" t="0"/>
          <a:stretch/>
        </p:blipFill>
        <p:spPr>
          <a:xfrm>
            <a:off x="6885887" y="898896"/>
            <a:ext cx="612000" cy="311147"/>
          </a:xfrm>
          <a:prstGeom prst="rect">
            <a:avLst/>
          </a:prstGeom>
          <a:noFill/>
          <a:ln>
            <a:noFill/>
          </a:ln>
        </p:spPr>
      </p:pic>
      <p:pic>
        <p:nvPicPr>
          <p:cNvPr id="961" name="Google Shape;961;g7aed8f8a28_3_800"/>
          <p:cNvPicPr preferRelativeResize="0"/>
          <p:nvPr/>
        </p:nvPicPr>
        <p:blipFill rotWithShape="1">
          <a:blip r:embed="rId15">
            <a:alphaModFix/>
          </a:blip>
          <a:srcRect b="0" l="0" r="0" t="0"/>
          <a:stretch/>
        </p:blipFill>
        <p:spPr>
          <a:xfrm>
            <a:off x="6232990" y="1829188"/>
            <a:ext cx="918325" cy="238886"/>
          </a:xfrm>
          <a:prstGeom prst="rect">
            <a:avLst/>
          </a:prstGeom>
          <a:noFill/>
          <a:ln>
            <a:noFill/>
          </a:ln>
        </p:spPr>
      </p:pic>
      <p:cxnSp>
        <p:nvCxnSpPr>
          <p:cNvPr id="962" name="Google Shape;962;g7aed8f8a28_3_800"/>
          <p:cNvCxnSpPr/>
          <p:nvPr/>
        </p:nvCxnSpPr>
        <p:spPr>
          <a:xfrm>
            <a:off x="3773500" y="2094150"/>
            <a:ext cx="0" cy="493200"/>
          </a:xfrm>
          <a:prstGeom prst="straightConnector1">
            <a:avLst/>
          </a:prstGeom>
          <a:noFill/>
          <a:ln cap="flat" cmpd="sng" w="12700">
            <a:solidFill>
              <a:srgbClr val="999999"/>
            </a:solidFill>
            <a:prstDash val="dash"/>
            <a:miter lim="8000"/>
            <a:headEnd len="sm" w="sm" type="none"/>
            <a:tailEnd len="sm" w="sm" type="none"/>
          </a:ln>
        </p:spPr>
      </p:cxnSp>
      <p:cxnSp>
        <p:nvCxnSpPr>
          <p:cNvPr id="963" name="Google Shape;963;g7aed8f8a28_3_800"/>
          <p:cNvCxnSpPr/>
          <p:nvPr/>
        </p:nvCxnSpPr>
        <p:spPr>
          <a:xfrm>
            <a:off x="4478350" y="2094150"/>
            <a:ext cx="0" cy="493200"/>
          </a:xfrm>
          <a:prstGeom prst="straightConnector1">
            <a:avLst/>
          </a:prstGeom>
          <a:noFill/>
          <a:ln cap="flat" cmpd="sng" w="12700">
            <a:solidFill>
              <a:srgbClr val="999999"/>
            </a:solidFill>
            <a:prstDash val="dash"/>
            <a:miter lim="8000"/>
            <a:headEnd len="sm" w="sm" type="none"/>
            <a:tailEnd len="sm" w="sm" type="none"/>
          </a:ln>
        </p:spPr>
      </p:cxnSp>
      <p:sp>
        <p:nvSpPr>
          <p:cNvPr id="964" name="Google Shape;964;g7aed8f8a28_3_800"/>
          <p:cNvSpPr/>
          <p:nvPr/>
        </p:nvSpPr>
        <p:spPr>
          <a:xfrm>
            <a:off x="4067175" y="2114550"/>
            <a:ext cx="209550" cy="876300"/>
          </a:xfrm>
          <a:custGeom>
            <a:rect b="b" l="l" r="r" t="t"/>
            <a:pathLst>
              <a:path extrusionOk="0" h="35052" w="8382">
                <a:moveTo>
                  <a:pt x="0" y="0"/>
                </a:moveTo>
                <a:lnTo>
                  <a:pt x="0" y="27813"/>
                </a:lnTo>
                <a:lnTo>
                  <a:pt x="8382" y="35052"/>
                </a:lnTo>
              </a:path>
            </a:pathLst>
          </a:custGeom>
          <a:noFill/>
          <a:ln cap="flat" cmpd="sng" w="12700">
            <a:solidFill>
              <a:srgbClr val="999999"/>
            </a:solidFill>
            <a:prstDash val="dash"/>
            <a:miter lim="8000"/>
            <a:headEnd len="sm" w="sm" type="none"/>
            <a:tailEnd len="sm" w="sm" type="none"/>
          </a:ln>
        </p:spPr>
      </p:sp>
      <p:sp>
        <p:nvSpPr>
          <p:cNvPr id="965" name="Google Shape;965;g7aed8f8a28_3_800"/>
          <p:cNvSpPr txBox="1"/>
          <p:nvPr/>
        </p:nvSpPr>
        <p:spPr>
          <a:xfrm>
            <a:off x="3643926" y="2210619"/>
            <a:ext cx="945300" cy="323135"/>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000000"/>
                </a:solidFill>
                <a:latin typeface="Gill Sans"/>
                <a:ea typeface="Gill Sans"/>
                <a:cs typeface="Gill Sans"/>
                <a:sym typeface="Gill Sans"/>
              </a:rPr>
              <a:t>Access Gateway</a:t>
            </a:r>
            <a:endParaRPr b="0" i="0" sz="900" u="none" cap="none" strike="noStrike">
              <a:solidFill>
                <a:srgbClr val="000000"/>
              </a:solidFill>
              <a:latin typeface="Gill Sans"/>
              <a:ea typeface="Gill Sans"/>
              <a:cs typeface="Gill Sans"/>
              <a:sym typeface="Gill Sans"/>
            </a:endParaRPr>
          </a:p>
        </p:txBody>
      </p:sp>
      <p:sp>
        <p:nvSpPr>
          <p:cNvPr id="934" name="Google Shape;934;g7aed8f8a28_3_800"/>
          <p:cNvSpPr txBox="1"/>
          <p:nvPr/>
        </p:nvSpPr>
        <p:spPr>
          <a:xfrm>
            <a:off x="4145885" y="2509620"/>
            <a:ext cx="483900" cy="2229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SMF</a:t>
            </a:r>
            <a:endParaRPr b="0" i="0" sz="800" u="none" cap="none" strike="noStrike">
              <a:solidFill>
                <a:srgbClr val="FFFFFF"/>
              </a:solidFill>
              <a:latin typeface="Gill Sans"/>
              <a:ea typeface="Gill Sans"/>
              <a:cs typeface="Gill Sans"/>
              <a:sym typeface="Gill Sans"/>
            </a:endParaRPr>
          </a:p>
        </p:txBody>
      </p:sp>
      <p:sp>
        <p:nvSpPr>
          <p:cNvPr id="933" name="Google Shape;933;g7aed8f8a28_3_800"/>
          <p:cNvSpPr txBox="1"/>
          <p:nvPr/>
        </p:nvSpPr>
        <p:spPr>
          <a:xfrm>
            <a:off x="3393998" y="2508552"/>
            <a:ext cx="483900" cy="2229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AMF</a:t>
            </a:r>
            <a:endParaRPr b="0" i="0" sz="800" u="none" cap="none" strike="noStrike">
              <a:solidFill>
                <a:srgbClr val="FFFFFF"/>
              </a:solidFill>
              <a:latin typeface="Gill Sans"/>
              <a:ea typeface="Gill Sans"/>
              <a:cs typeface="Gill Sans"/>
              <a:sym typeface="Gill Sans"/>
            </a:endParaRPr>
          </a:p>
        </p:txBody>
      </p:sp>
      <p:sp>
        <p:nvSpPr>
          <p:cNvPr id="966" name="Google Shape;966;g7aed8f8a28_3_800"/>
          <p:cNvSpPr txBox="1"/>
          <p:nvPr/>
        </p:nvSpPr>
        <p:spPr>
          <a:xfrm>
            <a:off x="3711125" y="1775275"/>
            <a:ext cx="832200" cy="3603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Magma Orchestrator</a:t>
            </a:r>
            <a:endParaRPr b="0" i="0" sz="800" u="none" cap="none" strike="noStrike">
              <a:solidFill>
                <a:srgbClr val="FFFFFF"/>
              </a:solidFill>
              <a:latin typeface="Gill Sans"/>
              <a:ea typeface="Gill Sans"/>
              <a:cs typeface="Gill Sans"/>
              <a:sym typeface="Gill Sans"/>
            </a:endParaRPr>
          </a:p>
        </p:txBody>
      </p:sp>
      <p:sp>
        <p:nvSpPr>
          <p:cNvPr id="928" name="Google Shape;928;g7aed8f8a28_3_800"/>
          <p:cNvSpPr txBox="1"/>
          <p:nvPr/>
        </p:nvSpPr>
        <p:spPr>
          <a:xfrm>
            <a:off x="4092196" y="2954177"/>
            <a:ext cx="642300" cy="2796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UPF</a:t>
            </a:r>
            <a:endParaRPr b="0" i="0" sz="800" u="none" cap="none" strike="noStrike">
              <a:solidFill>
                <a:srgbClr val="FFFFFF"/>
              </a:solidFill>
              <a:latin typeface="Gill Sans"/>
              <a:ea typeface="Gill Sans"/>
              <a:cs typeface="Gill Sans"/>
              <a:sym typeface="Gill Sans"/>
            </a:endParaRPr>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0" name="Shape 970"/>
        <p:cNvGrpSpPr/>
        <p:nvPr/>
      </p:nvGrpSpPr>
      <p:grpSpPr>
        <a:xfrm>
          <a:off x="0" y="0"/>
          <a:ext cx="0" cy="0"/>
          <a:chOff x="0" y="0"/>
          <a:chExt cx="0" cy="0"/>
        </a:xfrm>
      </p:grpSpPr>
      <p:sp>
        <p:nvSpPr>
          <p:cNvPr id="971" name="Google Shape;971;g7aed8f8a28_3_857"/>
          <p:cNvSpPr/>
          <p:nvPr/>
        </p:nvSpPr>
        <p:spPr>
          <a:xfrm>
            <a:off x="4706026" y="1389350"/>
            <a:ext cx="1842002" cy="276903"/>
          </a:xfrm>
          <a:custGeom>
            <a:rect b="b" l="l" r="r" t="t"/>
            <a:pathLst>
              <a:path extrusionOk="0" h="16782" w="64643">
                <a:moveTo>
                  <a:pt x="64643" y="0"/>
                </a:moveTo>
                <a:lnTo>
                  <a:pt x="64643" y="16782"/>
                </a:lnTo>
                <a:lnTo>
                  <a:pt x="0" y="16782"/>
                </a:lnTo>
              </a:path>
            </a:pathLst>
          </a:custGeom>
          <a:noFill/>
          <a:ln cap="flat" cmpd="sng" w="9525">
            <a:solidFill>
              <a:srgbClr val="666666"/>
            </a:solidFill>
            <a:prstDash val="dot"/>
            <a:round/>
            <a:headEnd len="sm" w="sm" type="none"/>
            <a:tailEnd len="sm" w="sm" type="none"/>
          </a:ln>
        </p:spPr>
      </p:sp>
      <p:sp>
        <p:nvSpPr>
          <p:cNvPr id="972" name="Google Shape;972;g7aed8f8a28_3_857"/>
          <p:cNvSpPr/>
          <p:nvPr/>
        </p:nvSpPr>
        <p:spPr>
          <a:xfrm>
            <a:off x="2983725" y="1189450"/>
            <a:ext cx="2188800" cy="2208300"/>
          </a:xfrm>
          <a:prstGeom prst="roundRect">
            <a:avLst>
              <a:gd fmla="val 16667" name="adj"/>
            </a:avLst>
          </a:prstGeom>
          <a:solidFill>
            <a:srgbClr val="C0E3F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973" name="Google Shape;973;g7aed8f8a28_3_857"/>
          <p:cNvSpPr/>
          <p:nvPr/>
        </p:nvSpPr>
        <p:spPr>
          <a:xfrm>
            <a:off x="3219925" y="2287850"/>
            <a:ext cx="1751400" cy="1029600"/>
          </a:xfrm>
          <a:prstGeom prst="roundRect">
            <a:avLst>
              <a:gd fmla="val 16667" name="adj"/>
            </a:avLst>
          </a:prstGeom>
          <a:no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974" name="Google Shape;974;g7aed8f8a28_3_857"/>
          <p:cNvCxnSpPr/>
          <p:nvPr/>
        </p:nvCxnSpPr>
        <p:spPr>
          <a:xfrm flipH="1">
            <a:off x="1099287" y="2575701"/>
            <a:ext cx="300" cy="443400"/>
          </a:xfrm>
          <a:prstGeom prst="straightConnector1">
            <a:avLst/>
          </a:prstGeom>
          <a:noFill/>
          <a:ln cap="flat" cmpd="sng" w="12700">
            <a:solidFill>
              <a:srgbClr val="999999"/>
            </a:solidFill>
            <a:prstDash val="solid"/>
            <a:miter lim="8000"/>
            <a:headEnd len="sm" w="sm" type="none"/>
            <a:tailEnd len="sm" w="sm" type="none"/>
          </a:ln>
        </p:spPr>
      </p:cxnSp>
      <p:cxnSp>
        <p:nvCxnSpPr>
          <p:cNvPr id="975" name="Google Shape;975;g7aed8f8a28_3_857"/>
          <p:cNvCxnSpPr/>
          <p:nvPr/>
        </p:nvCxnSpPr>
        <p:spPr>
          <a:xfrm flipH="1">
            <a:off x="1904237" y="2666602"/>
            <a:ext cx="300" cy="443400"/>
          </a:xfrm>
          <a:prstGeom prst="straightConnector1">
            <a:avLst/>
          </a:prstGeom>
          <a:noFill/>
          <a:ln cap="flat" cmpd="sng" w="12700">
            <a:solidFill>
              <a:srgbClr val="999999"/>
            </a:solidFill>
            <a:prstDash val="solid"/>
            <a:miter lim="8000"/>
            <a:headEnd len="sm" w="sm" type="none"/>
            <a:tailEnd len="sm" w="sm" type="none"/>
          </a:ln>
        </p:spPr>
      </p:cxnSp>
      <p:sp>
        <p:nvSpPr>
          <p:cNvPr id="976" name="Google Shape;976;g7aed8f8a28_3_857"/>
          <p:cNvSpPr txBox="1"/>
          <p:nvPr>
            <p:ph type="title"/>
          </p:nvPr>
        </p:nvSpPr>
        <p:spPr>
          <a:xfrm>
            <a:off x="487430" y="217444"/>
            <a:ext cx="8200500" cy="7017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168FDF"/>
              </a:buClr>
              <a:buSzPts val="2700"/>
              <a:buFont typeface="Gill Sans"/>
              <a:buNone/>
            </a:pPr>
            <a:r>
              <a:rPr lang="en"/>
              <a:t>5G E2E+MEC Phase</a:t>
            </a:r>
            <a:endParaRPr/>
          </a:p>
        </p:txBody>
      </p:sp>
      <p:sp>
        <p:nvSpPr>
          <p:cNvPr id="977" name="Google Shape;977;g7aed8f8a28_3_857"/>
          <p:cNvSpPr txBox="1"/>
          <p:nvPr/>
        </p:nvSpPr>
        <p:spPr>
          <a:xfrm>
            <a:off x="2488982" y="2666598"/>
            <a:ext cx="3690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N2</a:t>
            </a:r>
            <a:endParaRPr b="0" i="0" sz="700" u="none" cap="none" strike="noStrike">
              <a:solidFill>
                <a:srgbClr val="3F3F3F"/>
              </a:solidFill>
              <a:latin typeface="Gill Sans"/>
              <a:ea typeface="Gill Sans"/>
              <a:cs typeface="Gill Sans"/>
              <a:sym typeface="Gill Sans"/>
            </a:endParaRPr>
          </a:p>
        </p:txBody>
      </p:sp>
      <p:pic>
        <p:nvPicPr>
          <p:cNvPr id="978" name="Google Shape;978;g7aed8f8a28_3_857"/>
          <p:cNvPicPr preferRelativeResize="0"/>
          <p:nvPr/>
        </p:nvPicPr>
        <p:blipFill rotWithShape="1">
          <a:blip r:embed="rId3">
            <a:alphaModFix/>
          </a:blip>
          <a:srcRect b="0" l="0" r="0" t="0"/>
          <a:stretch/>
        </p:blipFill>
        <p:spPr>
          <a:xfrm>
            <a:off x="1726539" y="3430142"/>
            <a:ext cx="315000" cy="518619"/>
          </a:xfrm>
          <a:prstGeom prst="rect">
            <a:avLst/>
          </a:prstGeom>
          <a:noFill/>
          <a:ln>
            <a:noFill/>
          </a:ln>
        </p:spPr>
      </p:pic>
      <p:pic>
        <p:nvPicPr>
          <p:cNvPr id="979" name="Google Shape;979;g7aed8f8a28_3_857"/>
          <p:cNvPicPr preferRelativeResize="0"/>
          <p:nvPr/>
        </p:nvPicPr>
        <p:blipFill rotWithShape="1">
          <a:blip r:embed="rId4">
            <a:alphaModFix/>
          </a:blip>
          <a:srcRect b="0" l="0" r="0" t="0"/>
          <a:stretch/>
        </p:blipFill>
        <p:spPr>
          <a:xfrm flipH="1">
            <a:off x="940838" y="3456632"/>
            <a:ext cx="259066" cy="520776"/>
          </a:xfrm>
          <a:prstGeom prst="rect">
            <a:avLst/>
          </a:prstGeom>
          <a:noFill/>
          <a:ln>
            <a:noFill/>
          </a:ln>
        </p:spPr>
      </p:pic>
      <p:sp>
        <p:nvSpPr>
          <p:cNvPr id="980" name="Google Shape;980;g7aed8f8a28_3_857"/>
          <p:cNvSpPr txBox="1"/>
          <p:nvPr/>
        </p:nvSpPr>
        <p:spPr>
          <a:xfrm>
            <a:off x="1275982" y="2364515"/>
            <a:ext cx="3690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N1</a:t>
            </a:r>
            <a:endParaRPr b="0" i="0" sz="700" u="none" cap="none" strike="noStrike">
              <a:solidFill>
                <a:srgbClr val="3F3F3F"/>
              </a:solidFill>
              <a:latin typeface="Gill Sans"/>
              <a:ea typeface="Gill Sans"/>
              <a:cs typeface="Gill Sans"/>
              <a:sym typeface="Gill Sans"/>
            </a:endParaRPr>
          </a:p>
        </p:txBody>
      </p:sp>
      <p:sp>
        <p:nvSpPr>
          <p:cNvPr id="981" name="Google Shape;981;g7aed8f8a28_3_857"/>
          <p:cNvSpPr txBox="1"/>
          <p:nvPr/>
        </p:nvSpPr>
        <p:spPr>
          <a:xfrm>
            <a:off x="781922" y="2951033"/>
            <a:ext cx="642300" cy="276900"/>
          </a:xfrm>
          <a:prstGeom prst="rect">
            <a:avLst/>
          </a:prstGeom>
          <a:solidFill>
            <a:srgbClr val="D8D8D8"/>
          </a:solidFill>
          <a:ln cap="flat" cmpd="sng" w="38100">
            <a:solidFill>
              <a:srgbClr val="D8D8D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Arial"/>
              <a:buNone/>
            </a:pPr>
            <a:r>
              <a:rPr b="0" i="0" lang="en" sz="700" u="none" cap="none" strike="noStrike">
                <a:solidFill>
                  <a:srgbClr val="434343"/>
                </a:solidFill>
                <a:latin typeface="Gill Sans"/>
                <a:ea typeface="Gill Sans"/>
                <a:cs typeface="Gill Sans"/>
                <a:sym typeface="Gill Sans"/>
              </a:rPr>
              <a:t>5G UE</a:t>
            </a:r>
            <a:endParaRPr b="0" i="0" sz="700" u="none" cap="none" strike="noStrike">
              <a:solidFill>
                <a:srgbClr val="434343"/>
              </a:solidFill>
              <a:latin typeface="Gill Sans"/>
              <a:ea typeface="Gill Sans"/>
              <a:cs typeface="Gill Sans"/>
              <a:sym typeface="Gill Sans"/>
            </a:endParaRPr>
          </a:p>
        </p:txBody>
      </p:sp>
      <p:cxnSp>
        <p:nvCxnSpPr>
          <p:cNvPr id="982" name="Google Shape;982;g7aed8f8a28_3_857"/>
          <p:cNvCxnSpPr/>
          <p:nvPr/>
        </p:nvCxnSpPr>
        <p:spPr>
          <a:xfrm rot="10800000">
            <a:off x="4411834" y="2578045"/>
            <a:ext cx="0" cy="438000"/>
          </a:xfrm>
          <a:prstGeom prst="straightConnector1">
            <a:avLst/>
          </a:prstGeom>
          <a:noFill/>
          <a:ln cap="flat" cmpd="sng" w="12700">
            <a:solidFill>
              <a:srgbClr val="999999"/>
            </a:solidFill>
            <a:prstDash val="solid"/>
            <a:miter lim="400000"/>
            <a:headEnd len="sm" w="sm" type="none"/>
            <a:tailEnd len="sm" w="sm" type="none"/>
          </a:ln>
        </p:spPr>
      </p:cxnSp>
      <p:cxnSp>
        <p:nvCxnSpPr>
          <p:cNvPr id="983" name="Google Shape;983;g7aed8f8a28_3_857"/>
          <p:cNvCxnSpPr>
            <a:stCxn id="984" idx="1"/>
            <a:endCxn id="985" idx="1"/>
          </p:cNvCxnSpPr>
          <p:nvPr/>
        </p:nvCxnSpPr>
        <p:spPr>
          <a:xfrm>
            <a:off x="1583225" y="3089475"/>
            <a:ext cx="2508900" cy="4500"/>
          </a:xfrm>
          <a:prstGeom prst="straightConnector1">
            <a:avLst/>
          </a:prstGeom>
          <a:noFill/>
          <a:ln cap="flat" cmpd="sng" w="12700">
            <a:solidFill>
              <a:srgbClr val="999999"/>
            </a:solidFill>
            <a:prstDash val="solid"/>
            <a:miter lim="400000"/>
            <a:headEnd len="sm" w="sm" type="none"/>
            <a:tailEnd len="sm" w="sm" type="none"/>
          </a:ln>
        </p:spPr>
      </p:cxnSp>
      <p:sp>
        <p:nvSpPr>
          <p:cNvPr id="986" name="Google Shape;986;g7aed8f8a28_3_857"/>
          <p:cNvSpPr txBox="1"/>
          <p:nvPr/>
        </p:nvSpPr>
        <p:spPr>
          <a:xfrm>
            <a:off x="2636746" y="2911658"/>
            <a:ext cx="5361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N3</a:t>
            </a:r>
            <a:endParaRPr b="0" i="0" sz="700" u="none" cap="none" strike="noStrike">
              <a:solidFill>
                <a:srgbClr val="3F3F3F"/>
              </a:solidFill>
              <a:latin typeface="Gill Sans"/>
              <a:ea typeface="Gill Sans"/>
              <a:cs typeface="Gill Sans"/>
              <a:sym typeface="Gill Sans"/>
            </a:endParaRPr>
          </a:p>
        </p:txBody>
      </p:sp>
      <p:sp>
        <p:nvSpPr>
          <p:cNvPr id="984" name="Google Shape;984;g7aed8f8a28_3_857"/>
          <p:cNvSpPr txBox="1"/>
          <p:nvPr/>
        </p:nvSpPr>
        <p:spPr>
          <a:xfrm>
            <a:off x="1583225" y="2951025"/>
            <a:ext cx="642300" cy="276900"/>
          </a:xfrm>
          <a:prstGeom prst="rect">
            <a:avLst/>
          </a:prstGeom>
          <a:solidFill>
            <a:srgbClr val="D8D8D8"/>
          </a:solidFill>
          <a:ln cap="flat" cmpd="sng" w="38100">
            <a:solidFill>
              <a:srgbClr val="D8D8D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Arial"/>
              <a:buNone/>
            </a:pPr>
            <a:r>
              <a:rPr b="0" i="0" lang="en" sz="700" u="none" cap="none" strike="noStrike">
                <a:solidFill>
                  <a:srgbClr val="434343"/>
                </a:solidFill>
                <a:latin typeface="Gill Sans"/>
                <a:ea typeface="Gill Sans"/>
                <a:cs typeface="Gill Sans"/>
                <a:sym typeface="Gill Sans"/>
              </a:rPr>
              <a:t>Commercial gNB</a:t>
            </a:r>
            <a:endParaRPr b="0" i="0" sz="700" u="none" cap="none" strike="noStrike">
              <a:solidFill>
                <a:srgbClr val="434343"/>
              </a:solidFill>
              <a:latin typeface="Gill Sans"/>
              <a:ea typeface="Gill Sans"/>
              <a:cs typeface="Gill Sans"/>
              <a:sym typeface="Gill Sans"/>
            </a:endParaRPr>
          </a:p>
        </p:txBody>
      </p:sp>
      <p:cxnSp>
        <p:nvCxnSpPr>
          <p:cNvPr id="987" name="Google Shape;987;g7aed8f8a28_3_857"/>
          <p:cNvCxnSpPr/>
          <p:nvPr/>
        </p:nvCxnSpPr>
        <p:spPr>
          <a:xfrm>
            <a:off x="1094853" y="2580422"/>
            <a:ext cx="2539200" cy="0"/>
          </a:xfrm>
          <a:prstGeom prst="straightConnector1">
            <a:avLst/>
          </a:prstGeom>
          <a:noFill/>
          <a:ln cap="flat" cmpd="sng" w="12700">
            <a:solidFill>
              <a:srgbClr val="999999"/>
            </a:solidFill>
            <a:prstDash val="solid"/>
            <a:miter lim="8000"/>
            <a:headEnd len="sm" w="sm" type="none"/>
            <a:tailEnd len="sm" w="sm" type="none"/>
          </a:ln>
        </p:spPr>
      </p:cxnSp>
      <p:cxnSp>
        <p:nvCxnSpPr>
          <p:cNvPr id="988" name="Google Shape;988;g7aed8f8a28_3_857"/>
          <p:cNvCxnSpPr/>
          <p:nvPr/>
        </p:nvCxnSpPr>
        <p:spPr>
          <a:xfrm>
            <a:off x="1903474" y="2672719"/>
            <a:ext cx="1946700" cy="0"/>
          </a:xfrm>
          <a:prstGeom prst="straightConnector1">
            <a:avLst/>
          </a:prstGeom>
          <a:noFill/>
          <a:ln cap="flat" cmpd="sng" w="12700">
            <a:solidFill>
              <a:srgbClr val="999999"/>
            </a:solidFill>
            <a:prstDash val="solid"/>
            <a:miter lim="8000"/>
            <a:headEnd len="sm" w="sm" type="none"/>
            <a:tailEnd len="sm" w="sm" type="none"/>
          </a:ln>
        </p:spPr>
      </p:cxnSp>
      <p:cxnSp>
        <p:nvCxnSpPr>
          <p:cNvPr id="989" name="Google Shape;989;g7aed8f8a28_3_857"/>
          <p:cNvCxnSpPr>
            <a:stCxn id="990" idx="3"/>
            <a:endCxn id="991" idx="1"/>
          </p:cNvCxnSpPr>
          <p:nvPr/>
        </p:nvCxnSpPr>
        <p:spPr>
          <a:xfrm>
            <a:off x="3877898" y="2620002"/>
            <a:ext cx="267900" cy="1200"/>
          </a:xfrm>
          <a:prstGeom prst="straightConnector1">
            <a:avLst/>
          </a:prstGeom>
          <a:noFill/>
          <a:ln cap="flat" cmpd="sng" w="12700">
            <a:solidFill>
              <a:srgbClr val="999999"/>
            </a:solidFill>
            <a:prstDash val="solid"/>
            <a:miter lim="8000"/>
            <a:headEnd len="sm" w="sm" type="none"/>
            <a:tailEnd len="sm" w="sm" type="none"/>
          </a:ln>
        </p:spPr>
      </p:cxnSp>
      <p:pic>
        <p:nvPicPr>
          <p:cNvPr id="992" name="Google Shape;992;g7aed8f8a28_3_857"/>
          <p:cNvPicPr preferRelativeResize="0"/>
          <p:nvPr/>
        </p:nvPicPr>
        <p:blipFill rotWithShape="1">
          <a:blip r:embed="rId5">
            <a:alphaModFix/>
          </a:blip>
          <a:srcRect b="0" l="0" r="0" t="0"/>
          <a:stretch/>
        </p:blipFill>
        <p:spPr>
          <a:xfrm>
            <a:off x="3558051" y="1287653"/>
            <a:ext cx="1085600" cy="437999"/>
          </a:xfrm>
          <a:prstGeom prst="rect">
            <a:avLst/>
          </a:prstGeom>
          <a:noFill/>
          <a:ln>
            <a:noFill/>
          </a:ln>
        </p:spPr>
      </p:pic>
      <p:sp>
        <p:nvSpPr>
          <p:cNvPr id="993" name="Google Shape;993;g7aed8f8a28_3_857"/>
          <p:cNvSpPr/>
          <p:nvPr/>
        </p:nvSpPr>
        <p:spPr>
          <a:xfrm>
            <a:off x="2574225" y="3514350"/>
            <a:ext cx="2896200" cy="1109400"/>
          </a:xfrm>
          <a:prstGeom prst="roundRect">
            <a:avLst>
              <a:gd fmla="val 16667" name="adj"/>
            </a:avLst>
          </a:prstGeom>
          <a:solidFill>
            <a:srgbClr val="C0E3F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pic>
        <p:nvPicPr>
          <p:cNvPr id="994" name="Google Shape;994;g7aed8f8a28_3_857"/>
          <p:cNvPicPr preferRelativeResize="0"/>
          <p:nvPr/>
        </p:nvPicPr>
        <p:blipFill rotWithShape="1">
          <a:blip r:embed="rId6">
            <a:alphaModFix/>
          </a:blip>
          <a:srcRect b="0" l="0" r="0" t="0"/>
          <a:stretch/>
        </p:blipFill>
        <p:spPr>
          <a:xfrm>
            <a:off x="4476250" y="3996350"/>
            <a:ext cx="832200" cy="307917"/>
          </a:xfrm>
          <a:prstGeom prst="rect">
            <a:avLst/>
          </a:prstGeom>
          <a:noFill/>
          <a:ln>
            <a:noFill/>
          </a:ln>
        </p:spPr>
      </p:pic>
      <p:pic>
        <p:nvPicPr>
          <p:cNvPr id="995" name="Google Shape;995;g7aed8f8a28_3_857"/>
          <p:cNvPicPr preferRelativeResize="0"/>
          <p:nvPr/>
        </p:nvPicPr>
        <p:blipFill rotWithShape="1">
          <a:blip r:embed="rId7">
            <a:alphaModFix/>
          </a:blip>
          <a:srcRect b="0" l="0" r="0" t="0"/>
          <a:stretch/>
        </p:blipFill>
        <p:spPr>
          <a:xfrm>
            <a:off x="4011849" y="3593624"/>
            <a:ext cx="693000" cy="332640"/>
          </a:xfrm>
          <a:prstGeom prst="rect">
            <a:avLst/>
          </a:prstGeom>
          <a:noFill/>
          <a:ln>
            <a:noFill/>
          </a:ln>
        </p:spPr>
      </p:pic>
      <p:pic>
        <p:nvPicPr>
          <p:cNvPr id="996" name="Google Shape;996;g7aed8f8a28_3_857"/>
          <p:cNvPicPr preferRelativeResize="0"/>
          <p:nvPr/>
        </p:nvPicPr>
        <p:blipFill rotWithShape="1">
          <a:blip r:embed="rId8">
            <a:alphaModFix/>
          </a:blip>
          <a:srcRect b="0" l="0" r="0" t="0"/>
          <a:stretch/>
        </p:blipFill>
        <p:spPr>
          <a:xfrm>
            <a:off x="3659124" y="4073213"/>
            <a:ext cx="693000" cy="181714"/>
          </a:xfrm>
          <a:prstGeom prst="rect">
            <a:avLst/>
          </a:prstGeom>
          <a:noFill/>
          <a:ln>
            <a:noFill/>
          </a:ln>
        </p:spPr>
      </p:pic>
      <p:pic>
        <p:nvPicPr>
          <p:cNvPr id="997" name="Google Shape;997;g7aed8f8a28_3_857"/>
          <p:cNvPicPr preferRelativeResize="0"/>
          <p:nvPr/>
        </p:nvPicPr>
        <p:blipFill rotWithShape="1">
          <a:blip r:embed="rId9">
            <a:alphaModFix/>
          </a:blip>
          <a:srcRect b="0" l="0" r="0" t="0"/>
          <a:stretch/>
        </p:blipFill>
        <p:spPr>
          <a:xfrm>
            <a:off x="3484675" y="3615490"/>
            <a:ext cx="424902" cy="276900"/>
          </a:xfrm>
          <a:prstGeom prst="rect">
            <a:avLst/>
          </a:prstGeom>
          <a:noFill/>
          <a:ln>
            <a:noFill/>
          </a:ln>
        </p:spPr>
      </p:pic>
      <p:pic>
        <p:nvPicPr>
          <p:cNvPr id="998" name="Google Shape;998;g7aed8f8a28_3_857"/>
          <p:cNvPicPr preferRelativeResize="0"/>
          <p:nvPr/>
        </p:nvPicPr>
        <p:blipFill rotWithShape="1">
          <a:blip r:embed="rId10">
            <a:alphaModFix/>
          </a:blip>
          <a:srcRect b="0" l="0" r="0" t="0"/>
          <a:stretch/>
        </p:blipFill>
        <p:spPr>
          <a:xfrm>
            <a:off x="2638425" y="3925097"/>
            <a:ext cx="945300" cy="434121"/>
          </a:xfrm>
          <a:prstGeom prst="rect">
            <a:avLst/>
          </a:prstGeom>
          <a:noFill/>
          <a:ln>
            <a:noFill/>
          </a:ln>
        </p:spPr>
      </p:pic>
      <p:pic>
        <p:nvPicPr>
          <p:cNvPr id="999" name="Google Shape;999;g7aed8f8a28_3_857"/>
          <p:cNvPicPr preferRelativeResize="0"/>
          <p:nvPr/>
        </p:nvPicPr>
        <p:blipFill rotWithShape="1">
          <a:blip r:embed="rId11">
            <a:alphaModFix/>
          </a:blip>
          <a:srcRect b="0" l="0" r="0" t="0"/>
          <a:stretch/>
        </p:blipFill>
        <p:spPr>
          <a:xfrm>
            <a:off x="2694687" y="3586221"/>
            <a:ext cx="612000" cy="311147"/>
          </a:xfrm>
          <a:prstGeom prst="rect">
            <a:avLst/>
          </a:prstGeom>
          <a:noFill/>
          <a:ln>
            <a:noFill/>
          </a:ln>
        </p:spPr>
      </p:pic>
      <p:sp>
        <p:nvSpPr>
          <p:cNvPr id="1000" name="Google Shape;1000;g7aed8f8a28_3_857"/>
          <p:cNvSpPr txBox="1"/>
          <p:nvPr/>
        </p:nvSpPr>
        <p:spPr>
          <a:xfrm>
            <a:off x="2694675" y="4341251"/>
            <a:ext cx="2598300" cy="369302"/>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3F3F3F"/>
                </a:solidFill>
                <a:latin typeface="Gill Sans"/>
                <a:ea typeface="Gill Sans"/>
                <a:cs typeface="Gill Sans"/>
                <a:sym typeface="Gill Sans"/>
              </a:rPr>
              <a:t>NFVI (Edge/Cloud Layer)</a:t>
            </a:r>
            <a:endParaRPr b="0" i="0" sz="1200" u="none" cap="none" strike="noStrike">
              <a:solidFill>
                <a:srgbClr val="3F3F3F"/>
              </a:solidFill>
              <a:latin typeface="Gill Sans"/>
              <a:ea typeface="Gill Sans"/>
              <a:cs typeface="Gill Sans"/>
              <a:sym typeface="Gill Sans"/>
            </a:endParaRPr>
          </a:p>
        </p:txBody>
      </p:sp>
      <p:pic>
        <p:nvPicPr>
          <p:cNvPr id="1001" name="Google Shape;1001;g7aed8f8a28_3_857"/>
          <p:cNvPicPr preferRelativeResize="0"/>
          <p:nvPr/>
        </p:nvPicPr>
        <p:blipFill rotWithShape="1">
          <a:blip r:embed="rId12">
            <a:alphaModFix/>
          </a:blip>
          <a:srcRect b="0" l="0" r="0" t="0"/>
          <a:stretch/>
        </p:blipFill>
        <p:spPr>
          <a:xfrm>
            <a:off x="4658301" y="3558050"/>
            <a:ext cx="776279" cy="323100"/>
          </a:xfrm>
          <a:prstGeom prst="rect">
            <a:avLst/>
          </a:prstGeom>
          <a:noFill/>
          <a:ln>
            <a:noFill/>
          </a:ln>
        </p:spPr>
      </p:pic>
      <p:sp>
        <p:nvSpPr>
          <p:cNvPr id="1002" name="Google Shape;1002;g7aed8f8a28_3_857"/>
          <p:cNvSpPr/>
          <p:nvPr/>
        </p:nvSpPr>
        <p:spPr>
          <a:xfrm>
            <a:off x="5549000" y="196725"/>
            <a:ext cx="2133900" cy="1192500"/>
          </a:xfrm>
          <a:prstGeom prst="roundRect">
            <a:avLst>
              <a:gd fmla="val 16667" name="adj"/>
            </a:avLst>
          </a:prstGeom>
          <a:solidFill>
            <a:srgbClr val="FFFFFF"/>
          </a:solid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3" name="Google Shape;1003;g7aed8f8a28_3_857"/>
          <p:cNvSpPr/>
          <p:nvPr/>
        </p:nvSpPr>
        <p:spPr>
          <a:xfrm>
            <a:off x="5699125" y="836052"/>
            <a:ext cx="1842000" cy="438000"/>
          </a:xfrm>
          <a:prstGeom prst="roundRect">
            <a:avLst>
              <a:gd fmla="val 16667" name="adj"/>
            </a:avLst>
          </a:prstGeom>
          <a:solidFill>
            <a:srgbClr val="80CBC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4" name="Google Shape;1004;g7aed8f8a28_3_857"/>
          <p:cNvSpPr/>
          <p:nvPr/>
        </p:nvSpPr>
        <p:spPr>
          <a:xfrm>
            <a:off x="5699125" y="302652"/>
            <a:ext cx="1842000" cy="438000"/>
          </a:xfrm>
          <a:prstGeom prst="roundRect">
            <a:avLst>
              <a:gd fmla="val 16667" name="adj"/>
            </a:avLst>
          </a:prstGeom>
          <a:solidFill>
            <a:srgbClr val="80CBC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5" name="Google Shape;1005;g7aed8f8a28_3_857"/>
          <p:cNvSpPr txBox="1"/>
          <p:nvPr/>
        </p:nvSpPr>
        <p:spPr>
          <a:xfrm>
            <a:off x="5637342" y="3135938"/>
            <a:ext cx="3690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N6</a:t>
            </a:r>
            <a:endParaRPr b="0" i="0" sz="700" u="none" cap="none" strike="noStrike">
              <a:solidFill>
                <a:srgbClr val="3F3F3F"/>
              </a:solidFill>
              <a:latin typeface="Gill Sans"/>
              <a:ea typeface="Gill Sans"/>
              <a:cs typeface="Gill Sans"/>
              <a:sym typeface="Gill Sans"/>
            </a:endParaRPr>
          </a:p>
        </p:txBody>
      </p:sp>
      <p:cxnSp>
        <p:nvCxnSpPr>
          <p:cNvPr id="1006" name="Google Shape;1006;g7aed8f8a28_3_857"/>
          <p:cNvCxnSpPr/>
          <p:nvPr/>
        </p:nvCxnSpPr>
        <p:spPr>
          <a:xfrm>
            <a:off x="4720577" y="3127350"/>
            <a:ext cx="2508900" cy="0"/>
          </a:xfrm>
          <a:prstGeom prst="straightConnector1">
            <a:avLst/>
          </a:prstGeom>
          <a:noFill/>
          <a:ln cap="flat" cmpd="sng" w="12700">
            <a:solidFill>
              <a:srgbClr val="999999"/>
            </a:solidFill>
            <a:prstDash val="solid"/>
            <a:miter lim="400000"/>
            <a:headEnd len="sm" w="sm" type="none"/>
            <a:tailEnd len="sm" w="sm" type="none"/>
          </a:ln>
        </p:spPr>
      </p:cxnSp>
      <p:sp>
        <p:nvSpPr>
          <p:cNvPr id="1007" name="Google Shape;1007;g7aed8f8a28_3_857"/>
          <p:cNvSpPr/>
          <p:nvPr/>
        </p:nvSpPr>
        <p:spPr>
          <a:xfrm>
            <a:off x="6852819" y="2933896"/>
            <a:ext cx="918324" cy="311148"/>
          </a:xfrm>
          <a:prstGeom prst="cloud">
            <a:avLst/>
          </a:prstGeom>
          <a:solidFill>
            <a:srgbClr val="D8D8D8"/>
          </a:solidFill>
          <a:ln cap="flat" cmpd="sng" w="38100">
            <a:solidFill>
              <a:srgbClr val="D8D8D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Arial"/>
              <a:buNone/>
            </a:pPr>
            <a:r>
              <a:rPr b="0" i="0" lang="en" sz="700" u="none" cap="none" strike="noStrike">
                <a:solidFill>
                  <a:srgbClr val="434343"/>
                </a:solidFill>
                <a:latin typeface="Gill Sans"/>
                <a:ea typeface="Gill Sans"/>
                <a:cs typeface="Gill Sans"/>
                <a:sym typeface="Gill Sans"/>
              </a:rPr>
              <a:t>Data Network</a:t>
            </a:r>
            <a:endParaRPr b="0" i="0" sz="700" u="none" cap="none" strike="noStrike">
              <a:solidFill>
                <a:srgbClr val="434343"/>
              </a:solidFill>
              <a:latin typeface="Gill Sans"/>
              <a:ea typeface="Gill Sans"/>
              <a:cs typeface="Gill Sans"/>
              <a:sym typeface="Gill Sans"/>
            </a:endParaRPr>
          </a:p>
        </p:txBody>
      </p:sp>
      <p:sp>
        <p:nvSpPr>
          <p:cNvPr id="1008" name="Google Shape;1008;g7aed8f8a28_3_857"/>
          <p:cNvSpPr/>
          <p:nvPr/>
        </p:nvSpPr>
        <p:spPr>
          <a:xfrm>
            <a:off x="5872975" y="1781550"/>
            <a:ext cx="1661700" cy="7989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009" name="Google Shape;1009;g7aed8f8a28_3_857"/>
          <p:cNvSpPr txBox="1"/>
          <p:nvPr/>
        </p:nvSpPr>
        <p:spPr>
          <a:xfrm>
            <a:off x="6085582" y="2204439"/>
            <a:ext cx="1240200" cy="279600"/>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434343"/>
                </a:solidFill>
                <a:latin typeface="Gill Sans"/>
                <a:ea typeface="Gill Sans"/>
                <a:cs typeface="Gill Sans"/>
                <a:sym typeface="Gill Sans"/>
              </a:rPr>
              <a:t>ICN blueprint applications</a:t>
            </a:r>
            <a:endParaRPr b="0" i="0" sz="800" u="none" cap="none" strike="noStrike">
              <a:solidFill>
                <a:srgbClr val="434343"/>
              </a:solidFill>
              <a:latin typeface="Gill Sans"/>
              <a:ea typeface="Gill Sans"/>
              <a:cs typeface="Gill Sans"/>
              <a:sym typeface="Gill Sans"/>
            </a:endParaRPr>
          </a:p>
        </p:txBody>
      </p:sp>
      <p:cxnSp>
        <p:nvCxnSpPr>
          <p:cNvPr id="1010" name="Google Shape;1010;g7aed8f8a28_3_857"/>
          <p:cNvCxnSpPr/>
          <p:nvPr/>
        </p:nvCxnSpPr>
        <p:spPr>
          <a:xfrm>
            <a:off x="4644377" y="3051150"/>
            <a:ext cx="2059500" cy="0"/>
          </a:xfrm>
          <a:prstGeom prst="straightConnector1">
            <a:avLst/>
          </a:prstGeom>
          <a:noFill/>
          <a:ln cap="flat" cmpd="sng" w="12700">
            <a:solidFill>
              <a:srgbClr val="999999"/>
            </a:solidFill>
            <a:prstDash val="solid"/>
            <a:miter lim="400000"/>
            <a:headEnd len="sm" w="sm" type="none"/>
            <a:tailEnd len="sm" w="sm" type="none"/>
          </a:ln>
        </p:spPr>
      </p:cxnSp>
      <p:cxnSp>
        <p:nvCxnSpPr>
          <p:cNvPr id="1011" name="Google Shape;1011;g7aed8f8a28_3_857"/>
          <p:cNvCxnSpPr/>
          <p:nvPr/>
        </p:nvCxnSpPr>
        <p:spPr>
          <a:xfrm>
            <a:off x="6701213" y="2578952"/>
            <a:ext cx="0" cy="476700"/>
          </a:xfrm>
          <a:prstGeom prst="straightConnector1">
            <a:avLst/>
          </a:prstGeom>
          <a:noFill/>
          <a:ln cap="flat" cmpd="sng" w="12700">
            <a:solidFill>
              <a:srgbClr val="999999"/>
            </a:solidFill>
            <a:prstDash val="solid"/>
            <a:miter lim="8000"/>
            <a:headEnd len="sm" w="sm" type="none"/>
            <a:tailEnd len="sm" w="sm" type="none"/>
          </a:ln>
        </p:spPr>
      </p:cxnSp>
      <p:sp>
        <p:nvSpPr>
          <p:cNvPr id="1012" name="Google Shape;1012;g7aed8f8a28_3_857"/>
          <p:cNvSpPr txBox="1"/>
          <p:nvPr/>
        </p:nvSpPr>
        <p:spPr>
          <a:xfrm>
            <a:off x="7684375" y="296925"/>
            <a:ext cx="1240200" cy="67707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0000"/>
                </a:solidFill>
                <a:latin typeface="Gill Sans"/>
                <a:ea typeface="Gill Sans"/>
                <a:cs typeface="Gill Sans"/>
                <a:sym typeface="Gill Sans"/>
              </a:rPr>
              <a:t>Orchestration, LCM, Closed Loop Automation, Network Slicing</a:t>
            </a:r>
            <a:endParaRPr b="0" i="0" sz="1400" u="none" cap="none" strike="noStrike">
              <a:solidFill>
                <a:srgbClr val="000000"/>
              </a:solidFill>
              <a:latin typeface="Arial"/>
              <a:ea typeface="Arial"/>
              <a:cs typeface="Arial"/>
              <a:sym typeface="Arial"/>
            </a:endParaRPr>
          </a:p>
        </p:txBody>
      </p:sp>
      <p:cxnSp>
        <p:nvCxnSpPr>
          <p:cNvPr id="1013" name="Google Shape;1013;g7aed8f8a28_3_857"/>
          <p:cNvCxnSpPr/>
          <p:nvPr/>
        </p:nvCxnSpPr>
        <p:spPr>
          <a:xfrm>
            <a:off x="6759300" y="1404250"/>
            <a:ext cx="0" cy="386400"/>
          </a:xfrm>
          <a:prstGeom prst="straightConnector1">
            <a:avLst/>
          </a:prstGeom>
          <a:noFill/>
          <a:ln cap="flat" cmpd="sng" w="9525">
            <a:solidFill>
              <a:srgbClr val="666666"/>
            </a:solidFill>
            <a:prstDash val="dot"/>
            <a:round/>
            <a:headEnd len="sm" w="sm" type="none"/>
            <a:tailEnd len="sm" w="sm" type="none"/>
          </a:ln>
        </p:spPr>
      </p:cxnSp>
      <p:pic>
        <p:nvPicPr>
          <p:cNvPr id="1014" name="Google Shape;1014;g7aed8f8a28_3_857"/>
          <p:cNvPicPr preferRelativeResize="0"/>
          <p:nvPr/>
        </p:nvPicPr>
        <p:blipFill rotWithShape="1">
          <a:blip r:embed="rId13">
            <a:alphaModFix/>
          </a:blip>
          <a:srcRect b="0" l="0" r="0" t="0"/>
          <a:stretch/>
        </p:blipFill>
        <p:spPr>
          <a:xfrm>
            <a:off x="5789925" y="427751"/>
            <a:ext cx="850228" cy="181725"/>
          </a:xfrm>
          <a:prstGeom prst="rect">
            <a:avLst/>
          </a:prstGeom>
          <a:noFill/>
          <a:ln>
            <a:noFill/>
          </a:ln>
        </p:spPr>
      </p:pic>
      <p:pic>
        <p:nvPicPr>
          <p:cNvPr id="1015" name="Google Shape;1015;g7aed8f8a28_3_857"/>
          <p:cNvPicPr preferRelativeResize="0"/>
          <p:nvPr/>
        </p:nvPicPr>
        <p:blipFill rotWithShape="1">
          <a:blip r:embed="rId14">
            <a:alphaModFix/>
          </a:blip>
          <a:srcRect b="0" l="0" r="0" t="0"/>
          <a:stretch/>
        </p:blipFill>
        <p:spPr>
          <a:xfrm>
            <a:off x="6761600" y="431984"/>
            <a:ext cx="693000" cy="173250"/>
          </a:xfrm>
          <a:prstGeom prst="rect">
            <a:avLst/>
          </a:prstGeom>
          <a:noFill/>
          <a:ln>
            <a:noFill/>
          </a:ln>
        </p:spPr>
      </p:pic>
      <p:pic>
        <p:nvPicPr>
          <p:cNvPr id="1016" name="Google Shape;1016;g7aed8f8a28_3_857"/>
          <p:cNvPicPr preferRelativeResize="0"/>
          <p:nvPr/>
        </p:nvPicPr>
        <p:blipFill rotWithShape="1">
          <a:blip r:embed="rId6">
            <a:alphaModFix/>
          </a:blip>
          <a:srcRect b="0" l="0" r="0" t="0"/>
          <a:stretch/>
        </p:blipFill>
        <p:spPr>
          <a:xfrm>
            <a:off x="5826378" y="875029"/>
            <a:ext cx="973780" cy="360300"/>
          </a:xfrm>
          <a:prstGeom prst="rect">
            <a:avLst/>
          </a:prstGeom>
          <a:noFill/>
          <a:ln>
            <a:noFill/>
          </a:ln>
        </p:spPr>
      </p:pic>
      <p:pic>
        <p:nvPicPr>
          <p:cNvPr id="1017" name="Google Shape;1017;g7aed8f8a28_3_857"/>
          <p:cNvPicPr preferRelativeResize="0"/>
          <p:nvPr/>
        </p:nvPicPr>
        <p:blipFill rotWithShape="1">
          <a:blip r:embed="rId11">
            <a:alphaModFix/>
          </a:blip>
          <a:srcRect b="0" l="0" r="0" t="0"/>
          <a:stretch/>
        </p:blipFill>
        <p:spPr>
          <a:xfrm>
            <a:off x="6885887" y="898896"/>
            <a:ext cx="612000" cy="311147"/>
          </a:xfrm>
          <a:prstGeom prst="rect">
            <a:avLst/>
          </a:prstGeom>
          <a:noFill/>
          <a:ln>
            <a:noFill/>
          </a:ln>
        </p:spPr>
      </p:pic>
      <p:pic>
        <p:nvPicPr>
          <p:cNvPr id="1018" name="Google Shape;1018;g7aed8f8a28_3_857"/>
          <p:cNvPicPr preferRelativeResize="0"/>
          <p:nvPr/>
        </p:nvPicPr>
        <p:blipFill rotWithShape="1">
          <a:blip r:embed="rId15">
            <a:alphaModFix/>
          </a:blip>
          <a:srcRect b="0" l="0" r="0" t="0"/>
          <a:stretch/>
        </p:blipFill>
        <p:spPr>
          <a:xfrm>
            <a:off x="6232990" y="1829188"/>
            <a:ext cx="918325" cy="238886"/>
          </a:xfrm>
          <a:prstGeom prst="rect">
            <a:avLst/>
          </a:prstGeom>
          <a:noFill/>
          <a:ln>
            <a:noFill/>
          </a:ln>
        </p:spPr>
      </p:pic>
      <p:cxnSp>
        <p:nvCxnSpPr>
          <p:cNvPr id="1019" name="Google Shape;1019;g7aed8f8a28_3_857"/>
          <p:cNvCxnSpPr/>
          <p:nvPr/>
        </p:nvCxnSpPr>
        <p:spPr>
          <a:xfrm>
            <a:off x="3773500" y="2094150"/>
            <a:ext cx="0" cy="493200"/>
          </a:xfrm>
          <a:prstGeom prst="straightConnector1">
            <a:avLst/>
          </a:prstGeom>
          <a:noFill/>
          <a:ln cap="flat" cmpd="sng" w="12700">
            <a:solidFill>
              <a:srgbClr val="999999"/>
            </a:solidFill>
            <a:prstDash val="dash"/>
            <a:miter lim="8000"/>
            <a:headEnd len="sm" w="sm" type="none"/>
            <a:tailEnd len="sm" w="sm" type="none"/>
          </a:ln>
        </p:spPr>
      </p:cxnSp>
      <p:cxnSp>
        <p:nvCxnSpPr>
          <p:cNvPr id="1020" name="Google Shape;1020;g7aed8f8a28_3_857"/>
          <p:cNvCxnSpPr/>
          <p:nvPr/>
        </p:nvCxnSpPr>
        <p:spPr>
          <a:xfrm>
            <a:off x="4478350" y="2094150"/>
            <a:ext cx="0" cy="493200"/>
          </a:xfrm>
          <a:prstGeom prst="straightConnector1">
            <a:avLst/>
          </a:prstGeom>
          <a:noFill/>
          <a:ln cap="flat" cmpd="sng" w="12700">
            <a:solidFill>
              <a:srgbClr val="999999"/>
            </a:solidFill>
            <a:prstDash val="dash"/>
            <a:miter lim="8000"/>
            <a:headEnd len="sm" w="sm" type="none"/>
            <a:tailEnd len="sm" w="sm" type="none"/>
          </a:ln>
        </p:spPr>
      </p:cxnSp>
      <p:sp>
        <p:nvSpPr>
          <p:cNvPr id="1021" name="Google Shape;1021;g7aed8f8a28_3_857"/>
          <p:cNvSpPr/>
          <p:nvPr/>
        </p:nvSpPr>
        <p:spPr>
          <a:xfrm>
            <a:off x="4067175" y="2114550"/>
            <a:ext cx="209550" cy="876300"/>
          </a:xfrm>
          <a:custGeom>
            <a:rect b="b" l="l" r="r" t="t"/>
            <a:pathLst>
              <a:path extrusionOk="0" h="35052" w="8382">
                <a:moveTo>
                  <a:pt x="0" y="0"/>
                </a:moveTo>
                <a:lnTo>
                  <a:pt x="0" y="27813"/>
                </a:lnTo>
                <a:lnTo>
                  <a:pt x="8382" y="35052"/>
                </a:lnTo>
              </a:path>
            </a:pathLst>
          </a:custGeom>
          <a:noFill/>
          <a:ln cap="flat" cmpd="sng" w="12700">
            <a:solidFill>
              <a:srgbClr val="999999"/>
            </a:solidFill>
            <a:prstDash val="dash"/>
            <a:miter lim="8000"/>
            <a:headEnd len="sm" w="sm" type="none"/>
            <a:tailEnd len="sm" w="sm" type="none"/>
          </a:ln>
        </p:spPr>
      </p:sp>
      <p:sp>
        <p:nvSpPr>
          <p:cNvPr id="1022" name="Google Shape;1022;g7aed8f8a28_3_857"/>
          <p:cNvSpPr txBox="1"/>
          <p:nvPr/>
        </p:nvSpPr>
        <p:spPr>
          <a:xfrm>
            <a:off x="3643926" y="2210619"/>
            <a:ext cx="945300" cy="323135"/>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000000"/>
                </a:solidFill>
                <a:latin typeface="Gill Sans"/>
                <a:ea typeface="Gill Sans"/>
                <a:cs typeface="Gill Sans"/>
                <a:sym typeface="Gill Sans"/>
              </a:rPr>
              <a:t>Access Gateway</a:t>
            </a:r>
            <a:endParaRPr b="0" i="0" sz="900" u="none" cap="none" strike="noStrike">
              <a:solidFill>
                <a:srgbClr val="000000"/>
              </a:solidFill>
              <a:latin typeface="Gill Sans"/>
              <a:ea typeface="Gill Sans"/>
              <a:cs typeface="Gill Sans"/>
              <a:sym typeface="Gill Sans"/>
            </a:endParaRPr>
          </a:p>
        </p:txBody>
      </p:sp>
      <p:sp>
        <p:nvSpPr>
          <p:cNvPr id="991" name="Google Shape;991;g7aed8f8a28_3_857"/>
          <p:cNvSpPr txBox="1"/>
          <p:nvPr/>
        </p:nvSpPr>
        <p:spPr>
          <a:xfrm>
            <a:off x="4145885" y="2509620"/>
            <a:ext cx="483900" cy="2229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SMF</a:t>
            </a:r>
            <a:endParaRPr b="0" i="0" sz="800" u="none" cap="none" strike="noStrike">
              <a:solidFill>
                <a:srgbClr val="FFFFFF"/>
              </a:solidFill>
              <a:latin typeface="Gill Sans"/>
              <a:ea typeface="Gill Sans"/>
              <a:cs typeface="Gill Sans"/>
              <a:sym typeface="Gill Sans"/>
            </a:endParaRPr>
          </a:p>
        </p:txBody>
      </p:sp>
      <p:sp>
        <p:nvSpPr>
          <p:cNvPr id="990" name="Google Shape;990;g7aed8f8a28_3_857"/>
          <p:cNvSpPr txBox="1"/>
          <p:nvPr/>
        </p:nvSpPr>
        <p:spPr>
          <a:xfrm>
            <a:off x="3393998" y="2508552"/>
            <a:ext cx="483900" cy="2229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AMF</a:t>
            </a:r>
            <a:endParaRPr b="0" i="0" sz="800" u="none" cap="none" strike="noStrike">
              <a:solidFill>
                <a:srgbClr val="FFFFFF"/>
              </a:solidFill>
              <a:latin typeface="Gill Sans"/>
              <a:ea typeface="Gill Sans"/>
              <a:cs typeface="Gill Sans"/>
              <a:sym typeface="Gill Sans"/>
            </a:endParaRPr>
          </a:p>
        </p:txBody>
      </p:sp>
      <p:sp>
        <p:nvSpPr>
          <p:cNvPr id="1023" name="Google Shape;1023;g7aed8f8a28_3_857"/>
          <p:cNvSpPr txBox="1"/>
          <p:nvPr/>
        </p:nvSpPr>
        <p:spPr>
          <a:xfrm>
            <a:off x="3711125" y="1775275"/>
            <a:ext cx="832200" cy="3603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Magma Orchestrator</a:t>
            </a:r>
            <a:endParaRPr b="0" i="0" sz="800" u="none" cap="none" strike="noStrike">
              <a:solidFill>
                <a:srgbClr val="FFFFFF"/>
              </a:solidFill>
              <a:latin typeface="Gill Sans"/>
              <a:ea typeface="Gill Sans"/>
              <a:cs typeface="Gill Sans"/>
              <a:sym typeface="Gill Sans"/>
            </a:endParaRPr>
          </a:p>
        </p:txBody>
      </p:sp>
      <p:sp>
        <p:nvSpPr>
          <p:cNvPr id="985" name="Google Shape;985;g7aed8f8a28_3_857"/>
          <p:cNvSpPr txBox="1"/>
          <p:nvPr/>
        </p:nvSpPr>
        <p:spPr>
          <a:xfrm>
            <a:off x="4092196" y="2954177"/>
            <a:ext cx="642300" cy="2796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UPF</a:t>
            </a:r>
            <a:endParaRPr b="0" i="0" sz="800" u="none" cap="none" strike="noStrike">
              <a:solidFill>
                <a:srgbClr val="FFFFFF"/>
              </a:solidFill>
              <a:latin typeface="Gill Sans"/>
              <a:ea typeface="Gill Sans"/>
              <a:cs typeface="Gill Sans"/>
              <a:sym typeface="Gill Sans"/>
            </a:endParaRPr>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7" name="Shape 1027"/>
        <p:cNvGrpSpPr/>
        <p:nvPr/>
      </p:nvGrpSpPr>
      <p:grpSpPr>
        <a:xfrm>
          <a:off x="0" y="0"/>
          <a:ext cx="0" cy="0"/>
          <a:chOff x="0" y="0"/>
          <a:chExt cx="0" cy="0"/>
        </a:xfrm>
      </p:grpSpPr>
      <p:sp>
        <p:nvSpPr>
          <p:cNvPr id="1028" name="Google Shape;1028;g7aed8f8a28_3_913"/>
          <p:cNvSpPr/>
          <p:nvPr/>
        </p:nvSpPr>
        <p:spPr>
          <a:xfrm>
            <a:off x="5068225" y="1598150"/>
            <a:ext cx="1842002" cy="276903"/>
          </a:xfrm>
          <a:custGeom>
            <a:rect b="b" l="l" r="r" t="t"/>
            <a:pathLst>
              <a:path extrusionOk="0" h="16782" w="64643">
                <a:moveTo>
                  <a:pt x="64643" y="0"/>
                </a:moveTo>
                <a:lnTo>
                  <a:pt x="64643" y="16782"/>
                </a:lnTo>
                <a:lnTo>
                  <a:pt x="0" y="16782"/>
                </a:lnTo>
              </a:path>
            </a:pathLst>
          </a:custGeom>
          <a:noFill/>
          <a:ln cap="flat" cmpd="sng" w="9525">
            <a:solidFill>
              <a:srgbClr val="666666"/>
            </a:solidFill>
            <a:prstDash val="dot"/>
            <a:round/>
            <a:headEnd len="sm" w="sm" type="none"/>
            <a:tailEnd len="sm" w="sm" type="none"/>
          </a:ln>
        </p:spPr>
      </p:sp>
      <p:sp>
        <p:nvSpPr>
          <p:cNvPr id="1029" name="Google Shape;1029;g7aed8f8a28_3_913"/>
          <p:cNvSpPr/>
          <p:nvPr/>
        </p:nvSpPr>
        <p:spPr>
          <a:xfrm>
            <a:off x="3726925" y="1398250"/>
            <a:ext cx="2188800" cy="2208300"/>
          </a:xfrm>
          <a:prstGeom prst="roundRect">
            <a:avLst>
              <a:gd fmla="val 16667" name="adj"/>
            </a:avLst>
          </a:prstGeom>
          <a:solidFill>
            <a:srgbClr val="C0E3F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cxnSp>
        <p:nvCxnSpPr>
          <p:cNvPr id="1030" name="Google Shape;1030;g7aed8f8a28_3_913"/>
          <p:cNvCxnSpPr/>
          <p:nvPr/>
        </p:nvCxnSpPr>
        <p:spPr>
          <a:xfrm>
            <a:off x="585075" y="2805325"/>
            <a:ext cx="3590100" cy="0"/>
          </a:xfrm>
          <a:prstGeom prst="straightConnector1">
            <a:avLst/>
          </a:prstGeom>
          <a:noFill/>
          <a:ln cap="flat" cmpd="sng" w="12700">
            <a:solidFill>
              <a:srgbClr val="999999"/>
            </a:solidFill>
            <a:prstDash val="solid"/>
            <a:miter lim="8000"/>
            <a:headEnd len="sm" w="sm" type="none"/>
            <a:tailEnd len="sm" w="sm" type="none"/>
          </a:ln>
        </p:spPr>
      </p:cxnSp>
      <p:sp>
        <p:nvSpPr>
          <p:cNvPr id="1031" name="Google Shape;1031;g7aed8f8a28_3_913"/>
          <p:cNvSpPr/>
          <p:nvPr/>
        </p:nvSpPr>
        <p:spPr>
          <a:xfrm>
            <a:off x="1218675" y="1398250"/>
            <a:ext cx="2188800" cy="2208300"/>
          </a:xfrm>
          <a:prstGeom prst="roundRect">
            <a:avLst>
              <a:gd fmla="val 16667" name="adj"/>
            </a:avLst>
          </a:prstGeom>
          <a:solidFill>
            <a:srgbClr val="C0E3F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cxnSp>
        <p:nvCxnSpPr>
          <p:cNvPr id="1032" name="Google Shape;1032;g7aed8f8a28_3_913"/>
          <p:cNvCxnSpPr/>
          <p:nvPr/>
        </p:nvCxnSpPr>
        <p:spPr>
          <a:xfrm>
            <a:off x="2538350" y="2910319"/>
            <a:ext cx="210900" cy="191100"/>
          </a:xfrm>
          <a:prstGeom prst="straightConnector1">
            <a:avLst/>
          </a:prstGeom>
          <a:noFill/>
          <a:ln cap="flat" cmpd="sng" w="12700">
            <a:solidFill>
              <a:srgbClr val="999999"/>
            </a:solidFill>
            <a:prstDash val="dash"/>
            <a:miter lim="8000"/>
            <a:headEnd len="sm" w="sm" type="none"/>
            <a:tailEnd len="sm" w="sm" type="none"/>
          </a:ln>
        </p:spPr>
      </p:cxnSp>
      <p:cxnSp>
        <p:nvCxnSpPr>
          <p:cNvPr id="1033" name="Google Shape;1033;g7aed8f8a28_3_913"/>
          <p:cNvCxnSpPr>
            <a:endCxn id="1034" idx="1"/>
          </p:cNvCxnSpPr>
          <p:nvPr/>
        </p:nvCxnSpPr>
        <p:spPr>
          <a:xfrm>
            <a:off x="2416251" y="2961900"/>
            <a:ext cx="210900" cy="191100"/>
          </a:xfrm>
          <a:prstGeom prst="straightConnector1">
            <a:avLst/>
          </a:prstGeom>
          <a:noFill/>
          <a:ln cap="flat" cmpd="sng" w="12700">
            <a:solidFill>
              <a:srgbClr val="999999"/>
            </a:solidFill>
            <a:prstDash val="solid"/>
            <a:miter lim="8000"/>
            <a:headEnd len="sm" w="sm" type="none"/>
            <a:tailEnd len="sm" w="sm" type="none"/>
          </a:ln>
        </p:spPr>
      </p:cxnSp>
      <p:cxnSp>
        <p:nvCxnSpPr>
          <p:cNvPr id="1035" name="Google Shape;1035;g7aed8f8a28_3_913"/>
          <p:cNvCxnSpPr/>
          <p:nvPr/>
        </p:nvCxnSpPr>
        <p:spPr>
          <a:xfrm>
            <a:off x="2537126" y="2420575"/>
            <a:ext cx="0" cy="493200"/>
          </a:xfrm>
          <a:prstGeom prst="straightConnector1">
            <a:avLst/>
          </a:prstGeom>
          <a:noFill/>
          <a:ln cap="flat" cmpd="sng" w="12700">
            <a:solidFill>
              <a:srgbClr val="999999"/>
            </a:solidFill>
            <a:prstDash val="dash"/>
            <a:miter lim="8000"/>
            <a:headEnd len="sm" w="sm" type="none"/>
            <a:tailEnd len="sm" w="sm" type="none"/>
          </a:ln>
        </p:spPr>
      </p:cxnSp>
      <p:cxnSp>
        <p:nvCxnSpPr>
          <p:cNvPr id="1036" name="Google Shape;1036;g7aed8f8a28_3_913"/>
          <p:cNvCxnSpPr/>
          <p:nvPr/>
        </p:nvCxnSpPr>
        <p:spPr>
          <a:xfrm>
            <a:off x="2244750" y="2469025"/>
            <a:ext cx="0" cy="493200"/>
          </a:xfrm>
          <a:prstGeom prst="straightConnector1">
            <a:avLst/>
          </a:prstGeom>
          <a:noFill/>
          <a:ln cap="flat" cmpd="sng" w="12700">
            <a:solidFill>
              <a:srgbClr val="999999"/>
            </a:solidFill>
            <a:prstDash val="dash"/>
            <a:miter lim="8000"/>
            <a:headEnd len="sm" w="sm" type="none"/>
            <a:tailEnd len="sm" w="sm" type="none"/>
          </a:ln>
        </p:spPr>
      </p:cxnSp>
      <p:cxnSp>
        <p:nvCxnSpPr>
          <p:cNvPr id="1037" name="Google Shape;1037;g7aed8f8a28_3_913"/>
          <p:cNvCxnSpPr/>
          <p:nvPr/>
        </p:nvCxnSpPr>
        <p:spPr>
          <a:xfrm>
            <a:off x="2808451" y="2392825"/>
            <a:ext cx="0" cy="426600"/>
          </a:xfrm>
          <a:prstGeom prst="straightConnector1">
            <a:avLst/>
          </a:prstGeom>
          <a:noFill/>
          <a:ln cap="flat" cmpd="sng" w="12700">
            <a:solidFill>
              <a:srgbClr val="999999"/>
            </a:solidFill>
            <a:prstDash val="dash"/>
            <a:miter lim="8000"/>
            <a:headEnd len="sm" w="sm" type="none"/>
            <a:tailEnd len="sm" w="sm" type="none"/>
          </a:ln>
        </p:spPr>
      </p:cxnSp>
      <p:cxnSp>
        <p:nvCxnSpPr>
          <p:cNvPr id="1038" name="Google Shape;1038;g7aed8f8a28_3_913"/>
          <p:cNvCxnSpPr/>
          <p:nvPr/>
        </p:nvCxnSpPr>
        <p:spPr>
          <a:xfrm>
            <a:off x="1792298" y="2965464"/>
            <a:ext cx="267900" cy="1200"/>
          </a:xfrm>
          <a:prstGeom prst="straightConnector1">
            <a:avLst/>
          </a:prstGeom>
          <a:noFill/>
          <a:ln cap="flat" cmpd="sng" w="12700">
            <a:solidFill>
              <a:srgbClr val="999999"/>
            </a:solidFill>
            <a:prstDash val="solid"/>
            <a:miter lim="8000"/>
            <a:headEnd len="sm" w="sm" type="none"/>
            <a:tailEnd len="sm" w="sm" type="none"/>
          </a:ln>
        </p:spPr>
      </p:cxnSp>
      <p:sp>
        <p:nvSpPr>
          <p:cNvPr id="1039" name="Google Shape;1039;g7aed8f8a28_3_913"/>
          <p:cNvSpPr/>
          <p:nvPr/>
        </p:nvSpPr>
        <p:spPr>
          <a:xfrm>
            <a:off x="3963125" y="2496650"/>
            <a:ext cx="1751400" cy="1029600"/>
          </a:xfrm>
          <a:prstGeom prst="roundRect">
            <a:avLst>
              <a:gd fmla="val 16667" name="adj"/>
            </a:avLst>
          </a:prstGeom>
          <a:no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0" name="Google Shape;1040;g7aed8f8a28_3_913"/>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168FDF"/>
              </a:buClr>
              <a:buSzPts val="2700"/>
              <a:buFont typeface="Gill Sans"/>
              <a:buNone/>
            </a:pPr>
            <a:r>
              <a:rPr lang="en"/>
              <a:t>5G+Slicing+O-RAN-SC+MEC Phase</a:t>
            </a:r>
            <a:endParaRPr/>
          </a:p>
        </p:txBody>
      </p:sp>
      <p:sp>
        <p:nvSpPr>
          <p:cNvPr id="1041" name="Google Shape;1041;g7aed8f8a28_3_913"/>
          <p:cNvSpPr txBox="1"/>
          <p:nvPr/>
        </p:nvSpPr>
        <p:spPr>
          <a:xfrm>
            <a:off x="3460782" y="2875398"/>
            <a:ext cx="3690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N2</a:t>
            </a:r>
            <a:endParaRPr b="0" i="0" sz="700" u="none" cap="none" strike="noStrike">
              <a:solidFill>
                <a:srgbClr val="3F3F3F"/>
              </a:solidFill>
              <a:latin typeface="Gill Sans"/>
              <a:ea typeface="Gill Sans"/>
              <a:cs typeface="Gill Sans"/>
              <a:sym typeface="Gill Sans"/>
            </a:endParaRPr>
          </a:p>
        </p:txBody>
      </p:sp>
      <p:sp>
        <p:nvSpPr>
          <p:cNvPr id="1042" name="Google Shape;1042;g7aed8f8a28_3_913"/>
          <p:cNvSpPr/>
          <p:nvPr/>
        </p:nvSpPr>
        <p:spPr>
          <a:xfrm>
            <a:off x="1218675" y="3723150"/>
            <a:ext cx="4697100" cy="912300"/>
          </a:xfrm>
          <a:prstGeom prst="roundRect">
            <a:avLst>
              <a:gd fmla="val 16667" name="adj"/>
            </a:avLst>
          </a:prstGeom>
          <a:solidFill>
            <a:srgbClr val="C0E3F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043" name="Google Shape;1043;g7aed8f8a28_3_913"/>
          <p:cNvSpPr/>
          <p:nvPr/>
        </p:nvSpPr>
        <p:spPr>
          <a:xfrm>
            <a:off x="5911200" y="405525"/>
            <a:ext cx="2133900" cy="1192500"/>
          </a:xfrm>
          <a:prstGeom prst="roundRect">
            <a:avLst>
              <a:gd fmla="val 16667" name="adj"/>
            </a:avLst>
          </a:prstGeom>
          <a:solidFill>
            <a:srgbClr val="FFFFFF"/>
          </a:solid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4" name="Google Shape;1044;g7aed8f8a28_3_913"/>
          <p:cNvSpPr/>
          <p:nvPr/>
        </p:nvSpPr>
        <p:spPr>
          <a:xfrm>
            <a:off x="6061325" y="1044852"/>
            <a:ext cx="1842000" cy="438000"/>
          </a:xfrm>
          <a:prstGeom prst="roundRect">
            <a:avLst>
              <a:gd fmla="val 16667" name="adj"/>
            </a:avLst>
          </a:prstGeom>
          <a:solidFill>
            <a:srgbClr val="80CBC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5" name="Google Shape;1045;g7aed8f8a28_3_913"/>
          <p:cNvSpPr/>
          <p:nvPr/>
        </p:nvSpPr>
        <p:spPr>
          <a:xfrm>
            <a:off x="6061325" y="511452"/>
            <a:ext cx="1842000" cy="438000"/>
          </a:xfrm>
          <a:prstGeom prst="roundRect">
            <a:avLst>
              <a:gd fmla="val 16667" name="adj"/>
            </a:avLst>
          </a:prstGeom>
          <a:solidFill>
            <a:srgbClr val="80CBC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046" name="Google Shape;1046;g7aed8f8a28_3_913"/>
          <p:cNvCxnSpPr/>
          <p:nvPr/>
        </p:nvCxnSpPr>
        <p:spPr>
          <a:xfrm rot="10800000">
            <a:off x="5155034" y="2786845"/>
            <a:ext cx="0" cy="438000"/>
          </a:xfrm>
          <a:prstGeom prst="straightConnector1">
            <a:avLst/>
          </a:prstGeom>
          <a:noFill/>
          <a:ln cap="flat" cmpd="sng" w="12700">
            <a:solidFill>
              <a:srgbClr val="999999"/>
            </a:solidFill>
            <a:prstDash val="solid"/>
            <a:miter lim="400000"/>
            <a:headEnd len="sm" w="sm" type="none"/>
            <a:tailEnd len="sm" w="sm" type="none"/>
          </a:ln>
        </p:spPr>
      </p:cxnSp>
      <p:sp>
        <p:nvSpPr>
          <p:cNvPr id="1047" name="Google Shape;1047;g7aed8f8a28_3_913"/>
          <p:cNvSpPr txBox="1"/>
          <p:nvPr/>
        </p:nvSpPr>
        <p:spPr>
          <a:xfrm>
            <a:off x="5999542" y="3344738"/>
            <a:ext cx="3690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N6</a:t>
            </a:r>
            <a:endParaRPr b="0" i="0" sz="700" u="none" cap="none" strike="noStrike">
              <a:solidFill>
                <a:srgbClr val="3F3F3F"/>
              </a:solidFill>
              <a:latin typeface="Gill Sans"/>
              <a:ea typeface="Gill Sans"/>
              <a:cs typeface="Gill Sans"/>
              <a:sym typeface="Gill Sans"/>
            </a:endParaRPr>
          </a:p>
        </p:txBody>
      </p:sp>
      <p:cxnSp>
        <p:nvCxnSpPr>
          <p:cNvPr id="1048" name="Google Shape;1048;g7aed8f8a28_3_913"/>
          <p:cNvCxnSpPr/>
          <p:nvPr/>
        </p:nvCxnSpPr>
        <p:spPr>
          <a:xfrm>
            <a:off x="3398775" y="3302775"/>
            <a:ext cx="1436700" cy="0"/>
          </a:xfrm>
          <a:prstGeom prst="straightConnector1">
            <a:avLst/>
          </a:prstGeom>
          <a:noFill/>
          <a:ln cap="flat" cmpd="sng" w="12700">
            <a:solidFill>
              <a:srgbClr val="999999"/>
            </a:solidFill>
            <a:prstDash val="solid"/>
            <a:miter lim="400000"/>
            <a:headEnd len="sm" w="sm" type="none"/>
            <a:tailEnd len="sm" w="sm" type="none"/>
          </a:ln>
        </p:spPr>
      </p:cxnSp>
      <p:sp>
        <p:nvSpPr>
          <p:cNvPr id="1049" name="Google Shape;1049;g7aed8f8a28_3_913"/>
          <p:cNvSpPr txBox="1"/>
          <p:nvPr/>
        </p:nvSpPr>
        <p:spPr>
          <a:xfrm>
            <a:off x="3456146" y="3120458"/>
            <a:ext cx="5361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N3</a:t>
            </a:r>
            <a:endParaRPr b="0" i="0" sz="700" u="none" cap="none" strike="noStrike">
              <a:solidFill>
                <a:srgbClr val="3F3F3F"/>
              </a:solidFill>
              <a:latin typeface="Gill Sans"/>
              <a:ea typeface="Gill Sans"/>
              <a:cs typeface="Gill Sans"/>
              <a:sym typeface="Gill Sans"/>
            </a:endParaRPr>
          </a:p>
        </p:txBody>
      </p:sp>
      <p:cxnSp>
        <p:nvCxnSpPr>
          <p:cNvPr id="1050" name="Google Shape;1050;g7aed8f8a28_3_913"/>
          <p:cNvCxnSpPr/>
          <p:nvPr/>
        </p:nvCxnSpPr>
        <p:spPr>
          <a:xfrm>
            <a:off x="5466800" y="3336150"/>
            <a:ext cx="2124900" cy="0"/>
          </a:xfrm>
          <a:prstGeom prst="straightConnector1">
            <a:avLst/>
          </a:prstGeom>
          <a:noFill/>
          <a:ln cap="flat" cmpd="sng" w="12700">
            <a:solidFill>
              <a:srgbClr val="999999"/>
            </a:solidFill>
            <a:prstDash val="solid"/>
            <a:miter lim="400000"/>
            <a:headEnd len="sm" w="sm" type="none"/>
            <a:tailEnd len="sm" w="sm" type="none"/>
          </a:ln>
        </p:spPr>
      </p:cxnSp>
      <p:sp>
        <p:nvSpPr>
          <p:cNvPr id="1051" name="Google Shape;1051;g7aed8f8a28_3_913"/>
          <p:cNvSpPr/>
          <p:nvPr/>
        </p:nvSpPr>
        <p:spPr>
          <a:xfrm>
            <a:off x="7215019" y="3142696"/>
            <a:ext cx="918324" cy="311148"/>
          </a:xfrm>
          <a:prstGeom prst="cloud">
            <a:avLst/>
          </a:prstGeom>
          <a:solidFill>
            <a:srgbClr val="D8D8D8"/>
          </a:solidFill>
          <a:ln cap="flat" cmpd="sng" w="38100">
            <a:solidFill>
              <a:srgbClr val="D8D8D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Arial"/>
              <a:buNone/>
            </a:pPr>
            <a:r>
              <a:rPr b="0" i="0" lang="en" sz="700" u="none" cap="none" strike="noStrike">
                <a:solidFill>
                  <a:srgbClr val="434343"/>
                </a:solidFill>
                <a:latin typeface="Gill Sans"/>
                <a:ea typeface="Gill Sans"/>
                <a:cs typeface="Gill Sans"/>
                <a:sym typeface="Gill Sans"/>
              </a:rPr>
              <a:t>Data Network</a:t>
            </a:r>
            <a:endParaRPr b="0" i="0" sz="700" u="none" cap="none" strike="noStrike">
              <a:solidFill>
                <a:srgbClr val="434343"/>
              </a:solidFill>
              <a:latin typeface="Gill Sans"/>
              <a:ea typeface="Gill Sans"/>
              <a:cs typeface="Gill Sans"/>
              <a:sym typeface="Gill Sans"/>
            </a:endParaRPr>
          </a:p>
        </p:txBody>
      </p:sp>
      <p:cxnSp>
        <p:nvCxnSpPr>
          <p:cNvPr id="1052" name="Google Shape;1052;g7aed8f8a28_3_913"/>
          <p:cNvCxnSpPr/>
          <p:nvPr/>
        </p:nvCxnSpPr>
        <p:spPr>
          <a:xfrm>
            <a:off x="3404475" y="2881525"/>
            <a:ext cx="1153500" cy="0"/>
          </a:xfrm>
          <a:prstGeom prst="straightConnector1">
            <a:avLst/>
          </a:prstGeom>
          <a:noFill/>
          <a:ln cap="flat" cmpd="sng" w="12700">
            <a:solidFill>
              <a:srgbClr val="999999"/>
            </a:solidFill>
            <a:prstDash val="solid"/>
            <a:miter lim="8000"/>
            <a:headEnd len="sm" w="sm" type="none"/>
            <a:tailEnd len="sm" w="sm" type="none"/>
          </a:ln>
        </p:spPr>
      </p:cxnSp>
      <p:cxnSp>
        <p:nvCxnSpPr>
          <p:cNvPr id="1053" name="Google Shape;1053;g7aed8f8a28_3_913"/>
          <p:cNvCxnSpPr>
            <a:stCxn id="1054" idx="3"/>
            <a:endCxn id="1055" idx="1"/>
          </p:cNvCxnSpPr>
          <p:nvPr/>
        </p:nvCxnSpPr>
        <p:spPr>
          <a:xfrm>
            <a:off x="4621098" y="2828802"/>
            <a:ext cx="267900" cy="1200"/>
          </a:xfrm>
          <a:prstGeom prst="straightConnector1">
            <a:avLst/>
          </a:prstGeom>
          <a:noFill/>
          <a:ln cap="flat" cmpd="sng" w="12700">
            <a:solidFill>
              <a:srgbClr val="999999"/>
            </a:solidFill>
            <a:prstDash val="solid"/>
            <a:miter lim="8000"/>
            <a:headEnd len="sm" w="sm" type="none"/>
            <a:tailEnd len="sm" w="sm" type="none"/>
          </a:ln>
        </p:spPr>
      </p:cxnSp>
      <p:pic>
        <p:nvPicPr>
          <p:cNvPr id="1056" name="Google Shape;1056;g7aed8f8a28_3_913"/>
          <p:cNvPicPr preferRelativeResize="0"/>
          <p:nvPr/>
        </p:nvPicPr>
        <p:blipFill rotWithShape="1">
          <a:blip r:embed="rId3">
            <a:alphaModFix/>
          </a:blip>
          <a:srcRect b="0" l="0" r="0" t="0"/>
          <a:stretch/>
        </p:blipFill>
        <p:spPr>
          <a:xfrm>
            <a:off x="4301251" y="1496453"/>
            <a:ext cx="1085600" cy="437999"/>
          </a:xfrm>
          <a:prstGeom prst="rect">
            <a:avLst/>
          </a:prstGeom>
          <a:noFill/>
          <a:ln>
            <a:noFill/>
          </a:ln>
        </p:spPr>
      </p:pic>
      <p:pic>
        <p:nvPicPr>
          <p:cNvPr id="1057" name="Google Shape;1057;g7aed8f8a28_3_913"/>
          <p:cNvPicPr preferRelativeResize="0"/>
          <p:nvPr/>
        </p:nvPicPr>
        <p:blipFill rotWithShape="1">
          <a:blip r:embed="rId4">
            <a:alphaModFix/>
          </a:blip>
          <a:srcRect b="0" l="0" r="0" t="0"/>
          <a:stretch/>
        </p:blipFill>
        <p:spPr>
          <a:xfrm>
            <a:off x="1281926" y="3804303"/>
            <a:ext cx="973780" cy="360300"/>
          </a:xfrm>
          <a:prstGeom prst="rect">
            <a:avLst/>
          </a:prstGeom>
          <a:noFill/>
          <a:ln>
            <a:noFill/>
          </a:ln>
        </p:spPr>
      </p:pic>
      <p:pic>
        <p:nvPicPr>
          <p:cNvPr id="1058" name="Google Shape;1058;g7aed8f8a28_3_913"/>
          <p:cNvPicPr preferRelativeResize="0"/>
          <p:nvPr/>
        </p:nvPicPr>
        <p:blipFill rotWithShape="1">
          <a:blip r:embed="rId5">
            <a:alphaModFix/>
          </a:blip>
          <a:srcRect b="0" l="0" r="0" t="0"/>
          <a:stretch/>
        </p:blipFill>
        <p:spPr>
          <a:xfrm>
            <a:off x="2659325" y="3809550"/>
            <a:ext cx="693000" cy="332640"/>
          </a:xfrm>
          <a:prstGeom prst="rect">
            <a:avLst/>
          </a:prstGeom>
          <a:noFill/>
          <a:ln>
            <a:noFill/>
          </a:ln>
        </p:spPr>
      </p:pic>
      <p:sp>
        <p:nvSpPr>
          <p:cNvPr id="1059" name="Google Shape;1059;g7aed8f8a28_3_913"/>
          <p:cNvSpPr/>
          <p:nvPr/>
        </p:nvSpPr>
        <p:spPr>
          <a:xfrm>
            <a:off x="6235175" y="1990350"/>
            <a:ext cx="1661700" cy="7989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cxnSp>
        <p:nvCxnSpPr>
          <p:cNvPr id="1060" name="Google Shape;1060;g7aed8f8a28_3_913"/>
          <p:cNvCxnSpPr/>
          <p:nvPr/>
        </p:nvCxnSpPr>
        <p:spPr>
          <a:xfrm>
            <a:off x="5466800" y="3259950"/>
            <a:ext cx="1593900" cy="0"/>
          </a:xfrm>
          <a:prstGeom prst="straightConnector1">
            <a:avLst/>
          </a:prstGeom>
          <a:noFill/>
          <a:ln cap="flat" cmpd="sng" w="12700">
            <a:solidFill>
              <a:srgbClr val="999999"/>
            </a:solidFill>
            <a:prstDash val="solid"/>
            <a:miter lim="400000"/>
            <a:headEnd len="sm" w="sm" type="none"/>
            <a:tailEnd len="sm" w="sm" type="none"/>
          </a:ln>
        </p:spPr>
      </p:cxnSp>
      <p:cxnSp>
        <p:nvCxnSpPr>
          <p:cNvPr id="1061" name="Google Shape;1061;g7aed8f8a28_3_913"/>
          <p:cNvCxnSpPr/>
          <p:nvPr/>
        </p:nvCxnSpPr>
        <p:spPr>
          <a:xfrm>
            <a:off x="7063413" y="2787752"/>
            <a:ext cx="0" cy="476700"/>
          </a:xfrm>
          <a:prstGeom prst="straightConnector1">
            <a:avLst/>
          </a:prstGeom>
          <a:noFill/>
          <a:ln cap="flat" cmpd="sng" w="12700">
            <a:solidFill>
              <a:srgbClr val="999999"/>
            </a:solidFill>
            <a:prstDash val="solid"/>
            <a:miter lim="8000"/>
            <a:headEnd len="sm" w="sm" type="none"/>
            <a:tailEnd len="sm" w="sm" type="none"/>
          </a:ln>
        </p:spPr>
      </p:cxnSp>
      <p:sp>
        <p:nvSpPr>
          <p:cNvPr id="1062" name="Google Shape;1062;g7aed8f8a28_3_913"/>
          <p:cNvSpPr txBox="1"/>
          <p:nvPr/>
        </p:nvSpPr>
        <p:spPr>
          <a:xfrm>
            <a:off x="8046575" y="353325"/>
            <a:ext cx="1240200" cy="67707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0000"/>
                </a:solidFill>
                <a:latin typeface="Gill Sans"/>
                <a:ea typeface="Gill Sans"/>
                <a:cs typeface="Gill Sans"/>
                <a:sym typeface="Gill Sans"/>
              </a:rPr>
              <a:t>Orchestration, LCM, Closed Loop Automation, Network Slicing, NONRTRIC</a:t>
            </a:r>
            <a:endParaRPr b="0" i="0" sz="800" u="none" cap="none" strike="noStrike">
              <a:solidFill>
                <a:srgbClr val="000000"/>
              </a:solidFill>
              <a:latin typeface="Gill Sans"/>
              <a:ea typeface="Gill Sans"/>
              <a:cs typeface="Gill Sans"/>
              <a:sym typeface="Gill Sans"/>
            </a:endParaRPr>
          </a:p>
        </p:txBody>
      </p:sp>
      <p:cxnSp>
        <p:nvCxnSpPr>
          <p:cNvPr id="1063" name="Google Shape;1063;g7aed8f8a28_3_913"/>
          <p:cNvCxnSpPr/>
          <p:nvPr/>
        </p:nvCxnSpPr>
        <p:spPr>
          <a:xfrm>
            <a:off x="7121500" y="1613050"/>
            <a:ext cx="0" cy="386400"/>
          </a:xfrm>
          <a:prstGeom prst="straightConnector1">
            <a:avLst/>
          </a:prstGeom>
          <a:noFill/>
          <a:ln cap="flat" cmpd="sng" w="9525">
            <a:solidFill>
              <a:srgbClr val="666666"/>
            </a:solidFill>
            <a:prstDash val="dot"/>
            <a:round/>
            <a:headEnd len="sm" w="sm" type="none"/>
            <a:tailEnd len="sm" w="sm" type="none"/>
          </a:ln>
        </p:spPr>
      </p:cxnSp>
      <p:pic>
        <p:nvPicPr>
          <p:cNvPr id="1064" name="Google Shape;1064;g7aed8f8a28_3_913"/>
          <p:cNvPicPr preferRelativeResize="0"/>
          <p:nvPr/>
        </p:nvPicPr>
        <p:blipFill rotWithShape="1">
          <a:blip r:embed="rId6">
            <a:alphaModFix/>
          </a:blip>
          <a:srcRect b="0" l="0" r="0" t="0"/>
          <a:stretch/>
        </p:blipFill>
        <p:spPr>
          <a:xfrm>
            <a:off x="808489" y="2145242"/>
            <a:ext cx="315000" cy="518619"/>
          </a:xfrm>
          <a:prstGeom prst="rect">
            <a:avLst/>
          </a:prstGeom>
          <a:noFill/>
          <a:ln>
            <a:noFill/>
          </a:ln>
        </p:spPr>
      </p:pic>
      <p:sp>
        <p:nvSpPr>
          <p:cNvPr id="1065" name="Google Shape;1065;g7aed8f8a28_3_913"/>
          <p:cNvSpPr txBox="1"/>
          <p:nvPr/>
        </p:nvSpPr>
        <p:spPr>
          <a:xfrm>
            <a:off x="289199" y="2910750"/>
            <a:ext cx="4287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5GUE</a:t>
            </a:r>
            <a:endParaRPr b="0" i="0" sz="700" u="none" cap="none" strike="noStrike">
              <a:solidFill>
                <a:srgbClr val="3F3F3F"/>
              </a:solidFill>
              <a:latin typeface="Gill Sans"/>
              <a:ea typeface="Gill Sans"/>
              <a:cs typeface="Gill Sans"/>
              <a:sym typeface="Gill Sans"/>
            </a:endParaRPr>
          </a:p>
        </p:txBody>
      </p:sp>
      <p:sp>
        <p:nvSpPr>
          <p:cNvPr id="1066" name="Google Shape;1066;g7aed8f8a28_3_913"/>
          <p:cNvSpPr txBox="1"/>
          <p:nvPr/>
        </p:nvSpPr>
        <p:spPr>
          <a:xfrm>
            <a:off x="1999710" y="2850827"/>
            <a:ext cx="483900" cy="2229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O-DU</a:t>
            </a:r>
            <a:endParaRPr b="0" i="0" sz="800" u="none" cap="none" strike="noStrike">
              <a:solidFill>
                <a:srgbClr val="FFFFFF"/>
              </a:solidFill>
              <a:latin typeface="Gill Sans"/>
              <a:ea typeface="Gill Sans"/>
              <a:cs typeface="Gill Sans"/>
              <a:sym typeface="Gill Sans"/>
            </a:endParaRPr>
          </a:p>
        </p:txBody>
      </p:sp>
      <p:sp>
        <p:nvSpPr>
          <p:cNvPr id="1034" name="Google Shape;1034;g7aed8f8a28_3_913"/>
          <p:cNvSpPr txBox="1"/>
          <p:nvPr/>
        </p:nvSpPr>
        <p:spPr>
          <a:xfrm>
            <a:off x="2627151" y="3041550"/>
            <a:ext cx="600600" cy="2229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O-CU-UP</a:t>
            </a:r>
            <a:endParaRPr b="0" i="0" sz="800" u="none" cap="none" strike="noStrike">
              <a:solidFill>
                <a:srgbClr val="FFFFFF"/>
              </a:solidFill>
              <a:latin typeface="Gill Sans"/>
              <a:ea typeface="Gill Sans"/>
              <a:cs typeface="Gill Sans"/>
              <a:sym typeface="Gill Sans"/>
            </a:endParaRPr>
          </a:p>
        </p:txBody>
      </p:sp>
      <p:sp>
        <p:nvSpPr>
          <p:cNvPr id="1067" name="Google Shape;1067;g7aed8f8a28_3_913"/>
          <p:cNvSpPr txBox="1"/>
          <p:nvPr/>
        </p:nvSpPr>
        <p:spPr>
          <a:xfrm>
            <a:off x="2627151" y="2660550"/>
            <a:ext cx="600600" cy="2229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O-CU-CP</a:t>
            </a:r>
            <a:endParaRPr b="0" i="0" sz="800" u="none" cap="none" strike="noStrike">
              <a:solidFill>
                <a:srgbClr val="FFFFFF"/>
              </a:solidFill>
              <a:latin typeface="Gill Sans"/>
              <a:ea typeface="Gill Sans"/>
              <a:cs typeface="Gill Sans"/>
              <a:sym typeface="Gill Sans"/>
            </a:endParaRPr>
          </a:p>
        </p:txBody>
      </p:sp>
      <p:pic>
        <p:nvPicPr>
          <p:cNvPr id="1068" name="Google Shape;1068;g7aed8f8a28_3_913"/>
          <p:cNvPicPr preferRelativeResize="0"/>
          <p:nvPr/>
        </p:nvPicPr>
        <p:blipFill rotWithShape="1">
          <a:blip r:embed="rId7">
            <a:alphaModFix/>
          </a:blip>
          <a:srcRect b="0" l="0" r="0" t="0"/>
          <a:stretch/>
        </p:blipFill>
        <p:spPr>
          <a:xfrm>
            <a:off x="3791275" y="3760721"/>
            <a:ext cx="536100" cy="295065"/>
          </a:xfrm>
          <a:prstGeom prst="rect">
            <a:avLst/>
          </a:prstGeom>
          <a:noFill/>
          <a:ln>
            <a:noFill/>
          </a:ln>
        </p:spPr>
      </p:pic>
      <p:sp>
        <p:nvSpPr>
          <p:cNvPr id="1069" name="Google Shape;1069;g7aed8f8a28_3_913"/>
          <p:cNvSpPr txBox="1"/>
          <p:nvPr/>
        </p:nvSpPr>
        <p:spPr>
          <a:xfrm>
            <a:off x="1372273" y="2850827"/>
            <a:ext cx="483900" cy="2229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O-RU</a:t>
            </a:r>
            <a:endParaRPr b="0" i="0" sz="800" u="none" cap="none" strike="noStrike">
              <a:solidFill>
                <a:srgbClr val="FFFFFF"/>
              </a:solidFill>
              <a:latin typeface="Gill Sans"/>
              <a:ea typeface="Gill Sans"/>
              <a:cs typeface="Gill Sans"/>
              <a:sym typeface="Gill Sans"/>
            </a:endParaRPr>
          </a:p>
        </p:txBody>
      </p:sp>
      <p:cxnSp>
        <p:nvCxnSpPr>
          <p:cNvPr id="1070" name="Google Shape;1070;g7aed8f8a28_3_913"/>
          <p:cNvCxnSpPr>
            <a:endCxn id="1031" idx="0"/>
          </p:cNvCxnSpPr>
          <p:nvPr/>
        </p:nvCxnSpPr>
        <p:spPr>
          <a:xfrm flipH="1">
            <a:off x="2313075" y="1166050"/>
            <a:ext cx="3604500" cy="232200"/>
          </a:xfrm>
          <a:prstGeom prst="bentConnector2">
            <a:avLst/>
          </a:prstGeom>
          <a:noFill/>
          <a:ln cap="flat" cmpd="sng" w="9525">
            <a:solidFill>
              <a:srgbClr val="666666"/>
            </a:solidFill>
            <a:prstDash val="dot"/>
            <a:round/>
            <a:headEnd len="sm" w="sm" type="none"/>
            <a:tailEnd len="sm" w="sm" type="none"/>
          </a:ln>
        </p:spPr>
      </p:cxnSp>
      <p:sp>
        <p:nvSpPr>
          <p:cNvPr id="1071" name="Google Shape;1071;g7aed8f8a28_3_913"/>
          <p:cNvSpPr txBox="1"/>
          <p:nvPr/>
        </p:nvSpPr>
        <p:spPr>
          <a:xfrm>
            <a:off x="1636549" y="2279550"/>
            <a:ext cx="1347300" cy="2229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nRTRIC</a:t>
            </a:r>
            <a:endParaRPr b="0" i="0" sz="800" u="none" cap="none" strike="noStrike">
              <a:solidFill>
                <a:srgbClr val="FFFFFF"/>
              </a:solidFill>
              <a:latin typeface="Gill Sans"/>
              <a:ea typeface="Gill Sans"/>
              <a:cs typeface="Gill Sans"/>
              <a:sym typeface="Gill Sans"/>
            </a:endParaRPr>
          </a:p>
        </p:txBody>
      </p:sp>
      <p:pic>
        <p:nvPicPr>
          <p:cNvPr id="1072" name="Google Shape;1072;g7aed8f8a28_3_913"/>
          <p:cNvPicPr preferRelativeResize="0"/>
          <p:nvPr/>
        </p:nvPicPr>
        <p:blipFill rotWithShape="1">
          <a:blip r:embed="rId8">
            <a:alphaModFix/>
          </a:blip>
          <a:srcRect b="0" l="0" r="0" t="0"/>
          <a:stretch/>
        </p:blipFill>
        <p:spPr>
          <a:xfrm>
            <a:off x="1894100" y="1537081"/>
            <a:ext cx="832200" cy="356741"/>
          </a:xfrm>
          <a:prstGeom prst="rect">
            <a:avLst/>
          </a:prstGeom>
          <a:noFill/>
          <a:ln>
            <a:noFill/>
          </a:ln>
        </p:spPr>
      </p:pic>
      <p:sp>
        <p:nvSpPr>
          <p:cNvPr id="1073" name="Google Shape;1073;g7aed8f8a28_3_913"/>
          <p:cNvSpPr txBox="1"/>
          <p:nvPr/>
        </p:nvSpPr>
        <p:spPr>
          <a:xfrm>
            <a:off x="3484948" y="982550"/>
            <a:ext cx="4839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O1, A1</a:t>
            </a:r>
            <a:endParaRPr b="0" i="0" sz="700" u="none" cap="none" strike="noStrike">
              <a:solidFill>
                <a:srgbClr val="3F3F3F"/>
              </a:solidFill>
              <a:latin typeface="Gill Sans"/>
              <a:ea typeface="Gill Sans"/>
              <a:cs typeface="Gill Sans"/>
              <a:sym typeface="Gill Sans"/>
            </a:endParaRPr>
          </a:p>
        </p:txBody>
      </p:sp>
      <p:sp>
        <p:nvSpPr>
          <p:cNvPr id="1074" name="Google Shape;1074;g7aed8f8a28_3_913"/>
          <p:cNvSpPr txBox="1"/>
          <p:nvPr/>
        </p:nvSpPr>
        <p:spPr>
          <a:xfrm>
            <a:off x="708524" y="2872874"/>
            <a:ext cx="428700" cy="230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5G Radio</a:t>
            </a:r>
            <a:endParaRPr b="0" i="0" sz="700" u="none" cap="none" strike="noStrike">
              <a:solidFill>
                <a:srgbClr val="3F3F3F"/>
              </a:solidFill>
              <a:latin typeface="Gill Sans"/>
              <a:ea typeface="Gill Sans"/>
              <a:cs typeface="Gill Sans"/>
              <a:sym typeface="Gill Sans"/>
            </a:endParaRPr>
          </a:p>
        </p:txBody>
      </p:sp>
      <p:cxnSp>
        <p:nvCxnSpPr>
          <p:cNvPr id="1075" name="Google Shape;1075;g7aed8f8a28_3_913"/>
          <p:cNvCxnSpPr>
            <a:stCxn id="1067" idx="2"/>
            <a:endCxn id="1034" idx="0"/>
          </p:cNvCxnSpPr>
          <p:nvPr/>
        </p:nvCxnSpPr>
        <p:spPr>
          <a:xfrm>
            <a:off x="2927451" y="2883450"/>
            <a:ext cx="0" cy="158100"/>
          </a:xfrm>
          <a:prstGeom prst="straightConnector1">
            <a:avLst/>
          </a:prstGeom>
          <a:noFill/>
          <a:ln cap="flat" cmpd="sng" w="12700">
            <a:solidFill>
              <a:srgbClr val="999999"/>
            </a:solidFill>
            <a:prstDash val="solid"/>
            <a:miter lim="8000"/>
            <a:headEnd len="sm" w="sm" type="none"/>
            <a:tailEnd len="sm" w="sm" type="none"/>
          </a:ln>
        </p:spPr>
      </p:cxnSp>
      <p:pic>
        <p:nvPicPr>
          <p:cNvPr id="1076" name="Google Shape;1076;g7aed8f8a28_3_913"/>
          <p:cNvPicPr preferRelativeResize="0"/>
          <p:nvPr/>
        </p:nvPicPr>
        <p:blipFill rotWithShape="1">
          <a:blip r:embed="rId9">
            <a:alphaModFix/>
          </a:blip>
          <a:srcRect b="0" l="0" r="0" t="0"/>
          <a:stretch/>
        </p:blipFill>
        <p:spPr>
          <a:xfrm flipH="1">
            <a:off x="403962" y="2396795"/>
            <a:ext cx="259066" cy="520776"/>
          </a:xfrm>
          <a:prstGeom prst="rect">
            <a:avLst/>
          </a:prstGeom>
          <a:noFill/>
          <a:ln>
            <a:noFill/>
          </a:ln>
        </p:spPr>
      </p:pic>
      <p:sp>
        <p:nvSpPr>
          <p:cNvPr id="1077" name="Google Shape;1077;g7aed8f8a28_3_913"/>
          <p:cNvSpPr txBox="1"/>
          <p:nvPr/>
        </p:nvSpPr>
        <p:spPr>
          <a:xfrm>
            <a:off x="3456146" y="2640084"/>
            <a:ext cx="5361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3F3F3F"/>
                </a:solidFill>
                <a:latin typeface="Gill Sans"/>
                <a:ea typeface="Gill Sans"/>
                <a:cs typeface="Gill Sans"/>
                <a:sym typeface="Gill Sans"/>
              </a:rPr>
              <a:t>N1</a:t>
            </a:r>
            <a:endParaRPr b="0" i="0" sz="700" u="none" cap="none" strike="noStrike">
              <a:solidFill>
                <a:srgbClr val="3F3F3F"/>
              </a:solidFill>
              <a:latin typeface="Gill Sans"/>
              <a:ea typeface="Gill Sans"/>
              <a:cs typeface="Gill Sans"/>
              <a:sym typeface="Gill Sans"/>
            </a:endParaRPr>
          </a:p>
        </p:txBody>
      </p:sp>
      <p:pic>
        <p:nvPicPr>
          <p:cNvPr id="1078" name="Google Shape;1078;g7aed8f8a28_3_913"/>
          <p:cNvPicPr preferRelativeResize="0"/>
          <p:nvPr/>
        </p:nvPicPr>
        <p:blipFill rotWithShape="1">
          <a:blip r:embed="rId10">
            <a:alphaModFix/>
          </a:blip>
          <a:srcRect b="0" l="0" r="0" t="0"/>
          <a:stretch/>
        </p:blipFill>
        <p:spPr>
          <a:xfrm>
            <a:off x="2694349" y="4209963"/>
            <a:ext cx="693000" cy="181714"/>
          </a:xfrm>
          <a:prstGeom prst="rect">
            <a:avLst/>
          </a:prstGeom>
          <a:noFill/>
          <a:ln>
            <a:noFill/>
          </a:ln>
        </p:spPr>
      </p:pic>
      <p:pic>
        <p:nvPicPr>
          <p:cNvPr id="1079" name="Google Shape;1079;g7aed8f8a28_3_913"/>
          <p:cNvPicPr preferRelativeResize="0"/>
          <p:nvPr/>
        </p:nvPicPr>
        <p:blipFill rotWithShape="1">
          <a:blip r:embed="rId11">
            <a:alphaModFix/>
          </a:blip>
          <a:srcRect b="0" l="0" r="0" t="0"/>
          <a:stretch/>
        </p:blipFill>
        <p:spPr>
          <a:xfrm>
            <a:off x="3972937" y="4162865"/>
            <a:ext cx="424902" cy="276900"/>
          </a:xfrm>
          <a:prstGeom prst="rect">
            <a:avLst/>
          </a:prstGeom>
          <a:noFill/>
          <a:ln>
            <a:noFill/>
          </a:ln>
        </p:spPr>
      </p:pic>
      <p:pic>
        <p:nvPicPr>
          <p:cNvPr id="1080" name="Google Shape;1080;g7aed8f8a28_3_913"/>
          <p:cNvPicPr preferRelativeResize="0"/>
          <p:nvPr/>
        </p:nvPicPr>
        <p:blipFill rotWithShape="1">
          <a:blip r:embed="rId12">
            <a:alphaModFix/>
          </a:blip>
          <a:srcRect b="0" l="0" r="0" t="0"/>
          <a:stretch/>
        </p:blipFill>
        <p:spPr>
          <a:xfrm>
            <a:off x="4800600" y="3752822"/>
            <a:ext cx="945300" cy="434121"/>
          </a:xfrm>
          <a:prstGeom prst="rect">
            <a:avLst/>
          </a:prstGeom>
          <a:noFill/>
          <a:ln>
            <a:noFill/>
          </a:ln>
        </p:spPr>
      </p:pic>
      <p:pic>
        <p:nvPicPr>
          <p:cNvPr id="1081" name="Google Shape;1081;g7aed8f8a28_3_913"/>
          <p:cNvPicPr preferRelativeResize="0"/>
          <p:nvPr/>
        </p:nvPicPr>
        <p:blipFill rotWithShape="1">
          <a:blip r:embed="rId13">
            <a:alphaModFix/>
          </a:blip>
          <a:srcRect b="0" l="0" r="0" t="0"/>
          <a:stretch/>
        </p:blipFill>
        <p:spPr>
          <a:xfrm>
            <a:off x="1451462" y="4145746"/>
            <a:ext cx="612000" cy="311147"/>
          </a:xfrm>
          <a:prstGeom prst="rect">
            <a:avLst/>
          </a:prstGeom>
          <a:noFill/>
          <a:ln>
            <a:noFill/>
          </a:ln>
        </p:spPr>
      </p:pic>
      <p:sp>
        <p:nvSpPr>
          <p:cNvPr id="1082" name="Google Shape;1082;g7aed8f8a28_3_913"/>
          <p:cNvSpPr txBox="1"/>
          <p:nvPr/>
        </p:nvSpPr>
        <p:spPr>
          <a:xfrm>
            <a:off x="2244750" y="4335976"/>
            <a:ext cx="2598300" cy="369302"/>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3F3F3F"/>
                </a:solidFill>
                <a:latin typeface="Gill Sans"/>
                <a:ea typeface="Gill Sans"/>
                <a:cs typeface="Gill Sans"/>
                <a:sym typeface="Gill Sans"/>
              </a:rPr>
              <a:t>NFVI (Edge/Cloud Layer)</a:t>
            </a:r>
            <a:endParaRPr b="0" i="0" sz="1200" u="none" cap="none" strike="noStrike">
              <a:solidFill>
                <a:srgbClr val="3F3F3F"/>
              </a:solidFill>
              <a:latin typeface="Gill Sans"/>
              <a:ea typeface="Gill Sans"/>
              <a:cs typeface="Gill Sans"/>
              <a:sym typeface="Gill Sans"/>
            </a:endParaRPr>
          </a:p>
        </p:txBody>
      </p:sp>
      <p:pic>
        <p:nvPicPr>
          <p:cNvPr id="1083" name="Google Shape;1083;g7aed8f8a28_3_913"/>
          <p:cNvPicPr preferRelativeResize="0"/>
          <p:nvPr/>
        </p:nvPicPr>
        <p:blipFill rotWithShape="1">
          <a:blip r:embed="rId14">
            <a:alphaModFix/>
          </a:blip>
          <a:srcRect b="0" l="0" r="0" t="0"/>
          <a:stretch/>
        </p:blipFill>
        <p:spPr>
          <a:xfrm>
            <a:off x="6152126" y="636551"/>
            <a:ext cx="850228" cy="181725"/>
          </a:xfrm>
          <a:prstGeom prst="rect">
            <a:avLst/>
          </a:prstGeom>
          <a:noFill/>
          <a:ln>
            <a:noFill/>
          </a:ln>
        </p:spPr>
      </p:pic>
      <p:pic>
        <p:nvPicPr>
          <p:cNvPr id="1084" name="Google Shape;1084;g7aed8f8a28_3_913"/>
          <p:cNvPicPr preferRelativeResize="0"/>
          <p:nvPr/>
        </p:nvPicPr>
        <p:blipFill rotWithShape="1">
          <a:blip r:embed="rId15">
            <a:alphaModFix/>
          </a:blip>
          <a:srcRect b="0" l="0" r="0" t="0"/>
          <a:stretch/>
        </p:blipFill>
        <p:spPr>
          <a:xfrm>
            <a:off x="7123800" y="640784"/>
            <a:ext cx="693000" cy="173250"/>
          </a:xfrm>
          <a:prstGeom prst="rect">
            <a:avLst/>
          </a:prstGeom>
          <a:noFill/>
          <a:ln>
            <a:noFill/>
          </a:ln>
        </p:spPr>
      </p:pic>
      <p:sp>
        <p:nvSpPr>
          <p:cNvPr id="1085" name="Google Shape;1085;g7aed8f8a28_3_913"/>
          <p:cNvSpPr txBox="1"/>
          <p:nvPr/>
        </p:nvSpPr>
        <p:spPr>
          <a:xfrm>
            <a:off x="1281925" y="1758325"/>
            <a:ext cx="2070300" cy="553968"/>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rgbClr val="3F3F3F"/>
                </a:solidFill>
                <a:latin typeface="Gill Sans"/>
                <a:ea typeface="Gill Sans"/>
                <a:cs typeface="Gill Sans"/>
                <a:sym typeface="Gill Sans"/>
              </a:rPr>
              <a:t>O-RAN Software Community</a:t>
            </a:r>
            <a:endParaRPr b="1" i="0" sz="1200" u="none" cap="none" strike="noStrike">
              <a:solidFill>
                <a:srgbClr val="3F3F3F"/>
              </a:solidFill>
              <a:latin typeface="Gill Sans"/>
              <a:ea typeface="Gill Sans"/>
              <a:cs typeface="Gill Sans"/>
              <a:sym typeface="Gill Sans"/>
            </a:endParaRPr>
          </a:p>
        </p:txBody>
      </p:sp>
      <p:pic>
        <p:nvPicPr>
          <p:cNvPr id="1086" name="Google Shape;1086;g7aed8f8a28_3_913"/>
          <p:cNvPicPr preferRelativeResize="0"/>
          <p:nvPr/>
        </p:nvPicPr>
        <p:blipFill rotWithShape="1">
          <a:blip r:embed="rId4">
            <a:alphaModFix/>
          </a:blip>
          <a:srcRect b="0" l="0" r="0" t="0"/>
          <a:stretch/>
        </p:blipFill>
        <p:spPr>
          <a:xfrm>
            <a:off x="6188577" y="1083829"/>
            <a:ext cx="973780" cy="360300"/>
          </a:xfrm>
          <a:prstGeom prst="rect">
            <a:avLst/>
          </a:prstGeom>
          <a:noFill/>
          <a:ln>
            <a:noFill/>
          </a:ln>
        </p:spPr>
      </p:pic>
      <p:pic>
        <p:nvPicPr>
          <p:cNvPr id="1087" name="Google Shape;1087;g7aed8f8a28_3_913"/>
          <p:cNvPicPr preferRelativeResize="0"/>
          <p:nvPr/>
        </p:nvPicPr>
        <p:blipFill rotWithShape="1">
          <a:blip r:embed="rId13">
            <a:alphaModFix/>
          </a:blip>
          <a:srcRect b="0" l="0" r="0" t="0"/>
          <a:stretch/>
        </p:blipFill>
        <p:spPr>
          <a:xfrm>
            <a:off x="7248087" y="1107696"/>
            <a:ext cx="612000" cy="311147"/>
          </a:xfrm>
          <a:prstGeom prst="rect">
            <a:avLst/>
          </a:prstGeom>
          <a:noFill/>
          <a:ln>
            <a:noFill/>
          </a:ln>
        </p:spPr>
      </p:pic>
      <p:pic>
        <p:nvPicPr>
          <p:cNvPr id="1088" name="Google Shape;1088;g7aed8f8a28_3_913"/>
          <p:cNvPicPr preferRelativeResize="0"/>
          <p:nvPr/>
        </p:nvPicPr>
        <p:blipFill rotWithShape="1">
          <a:blip r:embed="rId16">
            <a:alphaModFix/>
          </a:blip>
          <a:srcRect b="0" l="0" r="0" t="0"/>
          <a:stretch/>
        </p:blipFill>
        <p:spPr>
          <a:xfrm>
            <a:off x="4944301" y="4147850"/>
            <a:ext cx="776279" cy="323100"/>
          </a:xfrm>
          <a:prstGeom prst="rect">
            <a:avLst/>
          </a:prstGeom>
          <a:noFill/>
          <a:ln>
            <a:noFill/>
          </a:ln>
        </p:spPr>
      </p:pic>
      <p:sp>
        <p:nvSpPr>
          <p:cNvPr id="1089" name="Google Shape;1089;g7aed8f8a28_3_913"/>
          <p:cNvSpPr txBox="1"/>
          <p:nvPr/>
        </p:nvSpPr>
        <p:spPr>
          <a:xfrm>
            <a:off x="6447782" y="2409686"/>
            <a:ext cx="1240200" cy="279600"/>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434343"/>
                </a:solidFill>
                <a:latin typeface="Gill Sans"/>
                <a:ea typeface="Gill Sans"/>
                <a:cs typeface="Gill Sans"/>
                <a:sym typeface="Gill Sans"/>
              </a:rPr>
              <a:t>ICN blueprint applications</a:t>
            </a:r>
            <a:endParaRPr b="0" i="0" sz="800" u="none" cap="none" strike="noStrike">
              <a:solidFill>
                <a:srgbClr val="434343"/>
              </a:solidFill>
              <a:latin typeface="Gill Sans"/>
              <a:ea typeface="Gill Sans"/>
              <a:cs typeface="Gill Sans"/>
              <a:sym typeface="Gill Sans"/>
            </a:endParaRPr>
          </a:p>
        </p:txBody>
      </p:sp>
      <p:pic>
        <p:nvPicPr>
          <p:cNvPr id="1090" name="Google Shape;1090;g7aed8f8a28_3_913"/>
          <p:cNvPicPr preferRelativeResize="0"/>
          <p:nvPr/>
        </p:nvPicPr>
        <p:blipFill rotWithShape="1">
          <a:blip r:embed="rId17">
            <a:alphaModFix/>
          </a:blip>
          <a:srcRect b="0" l="0" r="0" t="0"/>
          <a:stretch/>
        </p:blipFill>
        <p:spPr>
          <a:xfrm>
            <a:off x="6595190" y="2037988"/>
            <a:ext cx="918325" cy="238886"/>
          </a:xfrm>
          <a:prstGeom prst="rect">
            <a:avLst/>
          </a:prstGeom>
          <a:noFill/>
          <a:ln>
            <a:noFill/>
          </a:ln>
        </p:spPr>
      </p:pic>
      <p:cxnSp>
        <p:nvCxnSpPr>
          <p:cNvPr id="1091" name="Google Shape;1091;g7aed8f8a28_3_913"/>
          <p:cNvCxnSpPr/>
          <p:nvPr/>
        </p:nvCxnSpPr>
        <p:spPr>
          <a:xfrm>
            <a:off x="4521213" y="2317988"/>
            <a:ext cx="0" cy="493200"/>
          </a:xfrm>
          <a:prstGeom prst="straightConnector1">
            <a:avLst/>
          </a:prstGeom>
          <a:noFill/>
          <a:ln cap="flat" cmpd="sng" w="12700">
            <a:solidFill>
              <a:srgbClr val="999999"/>
            </a:solidFill>
            <a:prstDash val="dash"/>
            <a:miter lim="8000"/>
            <a:headEnd len="sm" w="sm" type="none"/>
            <a:tailEnd len="sm" w="sm" type="none"/>
          </a:ln>
        </p:spPr>
      </p:cxnSp>
      <p:cxnSp>
        <p:nvCxnSpPr>
          <p:cNvPr id="1092" name="Google Shape;1092;g7aed8f8a28_3_913"/>
          <p:cNvCxnSpPr/>
          <p:nvPr/>
        </p:nvCxnSpPr>
        <p:spPr>
          <a:xfrm>
            <a:off x="5226063" y="2317988"/>
            <a:ext cx="0" cy="493200"/>
          </a:xfrm>
          <a:prstGeom prst="straightConnector1">
            <a:avLst/>
          </a:prstGeom>
          <a:noFill/>
          <a:ln cap="flat" cmpd="sng" w="12700">
            <a:solidFill>
              <a:srgbClr val="999999"/>
            </a:solidFill>
            <a:prstDash val="dash"/>
            <a:miter lim="8000"/>
            <a:headEnd len="sm" w="sm" type="none"/>
            <a:tailEnd len="sm" w="sm" type="none"/>
          </a:ln>
        </p:spPr>
      </p:cxnSp>
      <p:sp>
        <p:nvSpPr>
          <p:cNvPr id="1093" name="Google Shape;1093;g7aed8f8a28_3_913"/>
          <p:cNvSpPr/>
          <p:nvPr/>
        </p:nvSpPr>
        <p:spPr>
          <a:xfrm>
            <a:off x="4814888" y="2338388"/>
            <a:ext cx="209550" cy="876300"/>
          </a:xfrm>
          <a:custGeom>
            <a:rect b="b" l="l" r="r" t="t"/>
            <a:pathLst>
              <a:path extrusionOk="0" h="35052" w="8382">
                <a:moveTo>
                  <a:pt x="0" y="0"/>
                </a:moveTo>
                <a:lnTo>
                  <a:pt x="0" y="27813"/>
                </a:lnTo>
                <a:lnTo>
                  <a:pt x="8382" y="35052"/>
                </a:lnTo>
              </a:path>
            </a:pathLst>
          </a:custGeom>
          <a:noFill/>
          <a:ln cap="flat" cmpd="sng" w="12700">
            <a:solidFill>
              <a:srgbClr val="999999"/>
            </a:solidFill>
            <a:prstDash val="dash"/>
            <a:miter lim="8000"/>
            <a:headEnd len="sm" w="sm" type="none"/>
            <a:tailEnd len="sm" w="sm" type="none"/>
          </a:ln>
        </p:spPr>
      </p:sp>
      <p:sp>
        <p:nvSpPr>
          <p:cNvPr id="1055" name="Google Shape;1055;g7aed8f8a28_3_913"/>
          <p:cNvSpPr txBox="1"/>
          <p:nvPr/>
        </p:nvSpPr>
        <p:spPr>
          <a:xfrm>
            <a:off x="4889085" y="2718420"/>
            <a:ext cx="483900" cy="2229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SMF</a:t>
            </a:r>
            <a:endParaRPr b="0" i="0" sz="800" u="none" cap="none" strike="noStrike">
              <a:solidFill>
                <a:srgbClr val="FFFFFF"/>
              </a:solidFill>
              <a:latin typeface="Gill Sans"/>
              <a:ea typeface="Gill Sans"/>
              <a:cs typeface="Gill Sans"/>
              <a:sym typeface="Gill Sans"/>
            </a:endParaRPr>
          </a:p>
        </p:txBody>
      </p:sp>
      <p:sp>
        <p:nvSpPr>
          <p:cNvPr id="1054" name="Google Shape;1054;g7aed8f8a28_3_913"/>
          <p:cNvSpPr txBox="1"/>
          <p:nvPr/>
        </p:nvSpPr>
        <p:spPr>
          <a:xfrm>
            <a:off x="4137198" y="2717352"/>
            <a:ext cx="483900" cy="2229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AMF</a:t>
            </a:r>
            <a:endParaRPr b="0" i="0" sz="800" u="none" cap="none" strike="noStrike">
              <a:solidFill>
                <a:srgbClr val="FFFFFF"/>
              </a:solidFill>
              <a:latin typeface="Gill Sans"/>
              <a:ea typeface="Gill Sans"/>
              <a:cs typeface="Gill Sans"/>
              <a:sym typeface="Gill Sans"/>
            </a:endParaRPr>
          </a:p>
        </p:txBody>
      </p:sp>
      <p:sp>
        <p:nvSpPr>
          <p:cNvPr id="1094" name="Google Shape;1094;g7aed8f8a28_3_913"/>
          <p:cNvSpPr txBox="1"/>
          <p:nvPr/>
        </p:nvSpPr>
        <p:spPr>
          <a:xfrm>
            <a:off x="4454325" y="1984075"/>
            <a:ext cx="832200" cy="3603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Magma Orchestrator</a:t>
            </a:r>
            <a:endParaRPr b="0" i="0" sz="800" u="none" cap="none" strike="noStrike">
              <a:solidFill>
                <a:srgbClr val="FFFFFF"/>
              </a:solidFill>
              <a:latin typeface="Gill Sans"/>
              <a:ea typeface="Gill Sans"/>
              <a:cs typeface="Gill Sans"/>
              <a:sym typeface="Gill Sans"/>
            </a:endParaRPr>
          </a:p>
        </p:txBody>
      </p:sp>
      <p:sp>
        <p:nvSpPr>
          <p:cNvPr id="1095" name="Google Shape;1095;g7aed8f8a28_3_913"/>
          <p:cNvSpPr txBox="1"/>
          <p:nvPr/>
        </p:nvSpPr>
        <p:spPr>
          <a:xfrm>
            <a:off x="4387126" y="2419419"/>
            <a:ext cx="945300" cy="323135"/>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000000"/>
                </a:solidFill>
                <a:latin typeface="Gill Sans"/>
                <a:ea typeface="Gill Sans"/>
                <a:cs typeface="Gill Sans"/>
                <a:sym typeface="Gill Sans"/>
              </a:rPr>
              <a:t>Access Gateway</a:t>
            </a:r>
            <a:endParaRPr b="0" i="0" sz="900" u="none" cap="none" strike="noStrike">
              <a:solidFill>
                <a:srgbClr val="000000"/>
              </a:solidFill>
              <a:latin typeface="Gill Sans"/>
              <a:ea typeface="Gill Sans"/>
              <a:cs typeface="Gill Sans"/>
              <a:sym typeface="Gill Sans"/>
            </a:endParaRPr>
          </a:p>
        </p:txBody>
      </p:sp>
      <p:sp>
        <p:nvSpPr>
          <p:cNvPr id="1096" name="Google Shape;1096;g7aed8f8a28_3_913"/>
          <p:cNvSpPr txBox="1"/>
          <p:nvPr/>
        </p:nvSpPr>
        <p:spPr>
          <a:xfrm>
            <a:off x="4835396" y="3162977"/>
            <a:ext cx="642300" cy="279600"/>
          </a:xfrm>
          <a:prstGeom prst="rect">
            <a:avLst/>
          </a:prstGeom>
          <a:solidFill>
            <a:srgbClr val="00B0B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rgbClr val="FFFFFF"/>
                </a:solidFill>
                <a:latin typeface="Gill Sans"/>
                <a:ea typeface="Gill Sans"/>
                <a:cs typeface="Gill Sans"/>
                <a:sym typeface="Gill Sans"/>
              </a:rPr>
              <a:t>UPF</a:t>
            </a:r>
            <a:endParaRPr b="0" i="0" sz="800" u="none" cap="none" strike="noStrike">
              <a:solidFill>
                <a:srgbClr val="FFFFFF"/>
              </a:solidFill>
              <a:latin typeface="Gill Sans"/>
              <a:ea typeface="Gill Sans"/>
              <a:cs typeface="Gill Sans"/>
              <a:sym typeface="Gill Sans"/>
            </a:endParaRPr>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0" name="Shape 1100"/>
        <p:cNvGrpSpPr/>
        <p:nvPr/>
      </p:nvGrpSpPr>
      <p:grpSpPr>
        <a:xfrm>
          <a:off x="0" y="0"/>
          <a:ext cx="0" cy="0"/>
          <a:chOff x="0" y="0"/>
          <a:chExt cx="0" cy="0"/>
        </a:xfrm>
      </p:grpSpPr>
      <p:sp>
        <p:nvSpPr>
          <p:cNvPr id="1101" name="Google Shape;1101;g7aed8f870a_1_0"/>
          <p:cNvSpPr txBox="1"/>
          <p:nvPr>
            <p:ph type="title"/>
          </p:nvPr>
        </p:nvSpPr>
        <p:spPr>
          <a:xfrm>
            <a:off x="468630" y="273845"/>
            <a:ext cx="8200500" cy="701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Summary, LFN and ONAP</a:t>
            </a:r>
            <a:endParaRPr/>
          </a:p>
        </p:txBody>
      </p:sp>
      <p:sp>
        <p:nvSpPr>
          <p:cNvPr id="1102" name="Google Shape;1102;g7aed8f870a_1_0"/>
          <p:cNvSpPr txBox="1"/>
          <p:nvPr>
            <p:ph idx="1" type="body"/>
          </p:nvPr>
        </p:nvSpPr>
        <p:spPr>
          <a:xfrm>
            <a:off x="468630" y="1001316"/>
            <a:ext cx="8200500" cy="3263400"/>
          </a:xfrm>
          <a:prstGeom prst="rect">
            <a:avLst/>
          </a:prstGeom>
        </p:spPr>
        <p:txBody>
          <a:bodyPr anchorCtr="0" anchor="t" bIns="34275" lIns="68575" spcFirstLastPara="1" rIns="68575" wrap="square" tIns="34275">
            <a:noAutofit/>
          </a:bodyPr>
          <a:lstStyle/>
          <a:p>
            <a:pPr indent="-336550" lvl="0" marL="457200" rtl="0" algn="l">
              <a:lnSpc>
                <a:spcPct val="90000"/>
              </a:lnSpc>
              <a:spcBef>
                <a:spcPts val="800"/>
              </a:spcBef>
              <a:spcAft>
                <a:spcPts val="0"/>
              </a:spcAft>
              <a:buClr>
                <a:srgbClr val="44546A"/>
              </a:buClr>
              <a:buSzPts val="1700"/>
              <a:buFont typeface="Arial"/>
              <a:buAutoNum type="arabicPeriod"/>
            </a:pPr>
            <a:r>
              <a:rPr lang="en" sz="1700">
                <a:solidFill>
                  <a:srgbClr val="44546A"/>
                </a:solidFill>
                <a:latin typeface="Arial"/>
                <a:ea typeface="Arial"/>
                <a:cs typeface="Arial"/>
                <a:sym typeface="Arial"/>
              </a:rPr>
              <a:t>ONAP 8th release and cross project community work is impacting industry direction beyond Telecom</a:t>
            </a:r>
            <a:endParaRPr sz="1700">
              <a:solidFill>
                <a:srgbClr val="44546A"/>
              </a:solidFill>
              <a:latin typeface="Arial"/>
              <a:ea typeface="Arial"/>
              <a:cs typeface="Arial"/>
              <a:sym typeface="Arial"/>
            </a:endParaRPr>
          </a:p>
          <a:p>
            <a:pPr indent="0" lvl="0" marL="914400" rtl="0" algn="l">
              <a:lnSpc>
                <a:spcPct val="90000"/>
              </a:lnSpc>
              <a:spcBef>
                <a:spcPts val="800"/>
              </a:spcBef>
              <a:spcAft>
                <a:spcPts val="0"/>
              </a:spcAft>
              <a:buNone/>
            </a:pPr>
            <a:r>
              <a:t/>
            </a:r>
            <a:endParaRPr sz="1700">
              <a:solidFill>
                <a:srgbClr val="44546A"/>
              </a:solidFill>
              <a:latin typeface="Arial"/>
              <a:ea typeface="Arial"/>
              <a:cs typeface="Arial"/>
              <a:sym typeface="Arial"/>
            </a:endParaRPr>
          </a:p>
          <a:p>
            <a:pPr indent="-336550" lvl="0" marL="457200" rtl="0" algn="l">
              <a:lnSpc>
                <a:spcPct val="90000"/>
              </a:lnSpc>
              <a:spcBef>
                <a:spcPts val="800"/>
              </a:spcBef>
              <a:spcAft>
                <a:spcPts val="0"/>
              </a:spcAft>
              <a:buClr>
                <a:srgbClr val="44546A"/>
              </a:buClr>
              <a:buSzPts val="1700"/>
              <a:buFont typeface="Arial"/>
              <a:buAutoNum type="arabicPeriod"/>
            </a:pPr>
            <a:r>
              <a:rPr lang="en" sz="1700">
                <a:solidFill>
                  <a:srgbClr val="44546A"/>
                </a:solidFill>
                <a:latin typeface="Arial"/>
                <a:ea typeface="Arial"/>
                <a:cs typeface="Arial"/>
                <a:sym typeface="Arial"/>
              </a:rPr>
              <a:t>Multiple Verticals banking on Network Automation defacto OSS - ONAP (Cloud Service Providers, Enterprises, Energy and Governments)   </a:t>
            </a:r>
            <a:endParaRPr sz="1700">
              <a:solidFill>
                <a:srgbClr val="44546A"/>
              </a:solidFill>
              <a:latin typeface="Arial"/>
              <a:ea typeface="Arial"/>
              <a:cs typeface="Arial"/>
              <a:sym typeface="Arial"/>
            </a:endParaRPr>
          </a:p>
          <a:p>
            <a:pPr indent="0" lvl="0" marL="914400" rtl="0" algn="l">
              <a:lnSpc>
                <a:spcPct val="90000"/>
              </a:lnSpc>
              <a:spcBef>
                <a:spcPts val="800"/>
              </a:spcBef>
              <a:spcAft>
                <a:spcPts val="0"/>
              </a:spcAft>
              <a:buNone/>
            </a:pPr>
            <a:r>
              <a:t/>
            </a:r>
            <a:endParaRPr sz="1700">
              <a:solidFill>
                <a:srgbClr val="44546A"/>
              </a:solidFill>
              <a:latin typeface="Arial"/>
              <a:ea typeface="Arial"/>
              <a:cs typeface="Arial"/>
              <a:sym typeface="Arial"/>
            </a:endParaRPr>
          </a:p>
          <a:p>
            <a:pPr indent="-336550" lvl="0" marL="457200" rtl="0" algn="l">
              <a:lnSpc>
                <a:spcPct val="90000"/>
              </a:lnSpc>
              <a:spcBef>
                <a:spcPts val="800"/>
              </a:spcBef>
              <a:spcAft>
                <a:spcPts val="0"/>
              </a:spcAft>
              <a:buClr>
                <a:srgbClr val="44546A"/>
              </a:buClr>
              <a:buSzPts val="1700"/>
              <a:buFont typeface="Arial"/>
              <a:buAutoNum type="arabicPeriod"/>
            </a:pPr>
            <a:r>
              <a:rPr lang="en" sz="1700">
                <a:solidFill>
                  <a:srgbClr val="44546A"/>
                </a:solidFill>
                <a:latin typeface="Arial"/>
                <a:ea typeface="Arial"/>
                <a:cs typeface="Arial"/>
                <a:sym typeface="Arial"/>
              </a:rPr>
              <a:t>ONAP Honolulu with Cloud Native Modularity + 5G NW slicing enhancement + end to end SDO/Alliance integration (O-RAN, ETSI, 3GPP and now NGMN)</a:t>
            </a:r>
            <a:endParaRPr sz="1700">
              <a:solidFill>
                <a:srgbClr val="44546A"/>
              </a:solidFill>
              <a:latin typeface="Arial"/>
              <a:ea typeface="Arial"/>
              <a:cs typeface="Arial"/>
              <a:sym typeface="Arial"/>
            </a:endParaRPr>
          </a:p>
          <a:p>
            <a:pPr indent="0" lvl="0" marL="457200" rtl="0" algn="l">
              <a:lnSpc>
                <a:spcPct val="90000"/>
              </a:lnSpc>
              <a:spcBef>
                <a:spcPts val="800"/>
              </a:spcBef>
              <a:spcAft>
                <a:spcPts val="0"/>
              </a:spcAft>
              <a:buNone/>
            </a:pPr>
            <a:r>
              <a:t/>
            </a:r>
            <a:endParaRPr sz="1700">
              <a:solidFill>
                <a:srgbClr val="44546A"/>
              </a:solidFill>
              <a:latin typeface="Arial"/>
              <a:ea typeface="Arial"/>
              <a:cs typeface="Arial"/>
              <a:sym typeface="Arial"/>
            </a:endParaRPr>
          </a:p>
          <a:p>
            <a:pPr indent="-336550" lvl="0" marL="457200" rtl="0" algn="l">
              <a:lnSpc>
                <a:spcPct val="90000"/>
              </a:lnSpc>
              <a:spcBef>
                <a:spcPts val="800"/>
              </a:spcBef>
              <a:spcAft>
                <a:spcPts val="0"/>
              </a:spcAft>
              <a:buClr>
                <a:srgbClr val="44546A"/>
              </a:buClr>
              <a:buSzPts val="1700"/>
              <a:buFont typeface="Arial"/>
              <a:buAutoNum type="arabicPeriod"/>
            </a:pPr>
            <a:r>
              <a:rPr lang="en" sz="1700">
                <a:solidFill>
                  <a:srgbClr val="44546A"/>
                </a:solidFill>
                <a:latin typeface="Arial"/>
                <a:ea typeface="Arial"/>
                <a:cs typeface="Arial"/>
                <a:sym typeface="Arial"/>
              </a:rPr>
              <a:t>Anchor for LFN’s 5G Super Blueprint initiative has major momentum and community support</a:t>
            </a:r>
            <a:endParaRPr sz="17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6" name="Shape 1106"/>
        <p:cNvGrpSpPr/>
        <p:nvPr/>
      </p:nvGrpSpPr>
      <p:grpSpPr>
        <a:xfrm>
          <a:off x="0" y="0"/>
          <a:ext cx="0" cy="0"/>
          <a:chOff x="0" y="0"/>
          <a:chExt cx="0" cy="0"/>
        </a:xfrm>
      </p:grpSpPr>
      <p:sp>
        <p:nvSpPr>
          <p:cNvPr id="1107" name="Google Shape;1107;g7aed8f8a28_3_985"/>
          <p:cNvSpPr txBox="1"/>
          <p:nvPr>
            <p:ph type="title"/>
          </p:nvPr>
        </p:nvSpPr>
        <p:spPr>
          <a:xfrm>
            <a:off x="457200" y="1835944"/>
            <a:ext cx="8229600" cy="994172"/>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rgbClr val="168FDF"/>
              </a:buClr>
              <a:buSzPts val="2700"/>
              <a:buFont typeface="Gill Sans"/>
              <a:buNone/>
            </a:pPr>
            <a:r>
              <a:rPr lang="en"/>
              <a:t>www.linuxfoundation.org</a:t>
            </a:r>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2" name="Shape 1112"/>
        <p:cNvGrpSpPr/>
        <p:nvPr/>
      </p:nvGrpSpPr>
      <p:grpSpPr>
        <a:xfrm>
          <a:off x="0" y="0"/>
          <a:ext cx="0" cy="0"/>
          <a:chOff x="0" y="0"/>
          <a:chExt cx="0" cy="0"/>
        </a:xfrm>
      </p:grpSpPr>
      <p:sp>
        <p:nvSpPr>
          <p:cNvPr id="1113" name="Google Shape;1113;g7aed8f8a28_3_989"/>
          <p:cNvSpPr txBox="1"/>
          <p:nvPr>
            <p:ph idx="12" type="sldNum"/>
          </p:nvPr>
        </p:nvSpPr>
        <p:spPr>
          <a:xfrm>
            <a:off x="8676528" y="4878144"/>
            <a:ext cx="455400" cy="2739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SzPts val="900"/>
              <a:buNone/>
            </a:pPr>
            <a:fld id="{00000000-1234-1234-1234-123412341234}" type="slidenum">
              <a:rPr lang="en" sz="1100"/>
              <a:t>‹#›</a:t>
            </a:fld>
            <a:endParaRPr sz="1100"/>
          </a:p>
        </p:txBody>
      </p:sp>
      <p:sp>
        <p:nvSpPr>
          <p:cNvPr id="1114" name="Google Shape;1114;g7aed8f8a28_3_989"/>
          <p:cNvSpPr txBox="1"/>
          <p:nvPr>
            <p:ph type="title"/>
          </p:nvPr>
        </p:nvSpPr>
        <p:spPr>
          <a:xfrm>
            <a:off x="236221" y="148373"/>
            <a:ext cx="8629800" cy="404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1400"/>
              <a:buNone/>
            </a:pPr>
            <a:r>
              <a:rPr lang="en" sz="2400"/>
              <a:t>5G Network Slicing - Quick Overview </a:t>
            </a:r>
            <a:endParaRPr sz="1100"/>
          </a:p>
        </p:txBody>
      </p:sp>
      <p:sp>
        <p:nvSpPr>
          <p:cNvPr id="1115" name="Google Shape;1115;g7aed8f8a28_3_989"/>
          <p:cNvSpPr txBox="1"/>
          <p:nvPr>
            <p:ph idx="1" type="body"/>
          </p:nvPr>
        </p:nvSpPr>
        <p:spPr>
          <a:xfrm>
            <a:off x="236225" y="898675"/>
            <a:ext cx="3551700" cy="3669600"/>
          </a:xfrm>
          <a:prstGeom prst="rect">
            <a:avLst/>
          </a:prstGeom>
          <a:noFill/>
          <a:ln>
            <a:noFill/>
          </a:ln>
        </p:spPr>
        <p:txBody>
          <a:bodyPr anchorCtr="0" anchor="t" bIns="34275" lIns="68575" spcFirstLastPara="1" rIns="68575" wrap="square" tIns="34275">
            <a:noAutofit/>
          </a:bodyPr>
          <a:lstStyle/>
          <a:p>
            <a:pPr indent="-298450" lvl="0" marL="457200" rtl="0" algn="l">
              <a:lnSpc>
                <a:spcPct val="100000"/>
              </a:lnSpc>
              <a:spcBef>
                <a:spcPts val="800"/>
              </a:spcBef>
              <a:spcAft>
                <a:spcPts val="0"/>
              </a:spcAft>
              <a:buSzPts val="1100"/>
              <a:buChar char="●"/>
            </a:pPr>
            <a:r>
              <a:rPr lang="en" sz="1500"/>
              <a:t>RAN, core, transport slicing to create and end-to-end slice</a:t>
            </a:r>
            <a:endParaRPr sz="1500"/>
          </a:p>
          <a:p>
            <a:pPr indent="-298450" lvl="0" marL="457200" rtl="0" algn="l">
              <a:lnSpc>
                <a:spcPct val="100000"/>
              </a:lnSpc>
              <a:spcBef>
                <a:spcPts val="0"/>
              </a:spcBef>
              <a:spcAft>
                <a:spcPts val="0"/>
              </a:spcAft>
              <a:buSzPts val="1100"/>
              <a:buChar char="●"/>
            </a:pPr>
            <a:r>
              <a:rPr lang="en" sz="1500"/>
              <a:t>ONAP includes:</a:t>
            </a:r>
            <a:endParaRPr sz="1500"/>
          </a:p>
          <a:p>
            <a:pPr indent="-323850" lvl="1" marL="914400" rtl="0" algn="l">
              <a:lnSpc>
                <a:spcPct val="100000"/>
              </a:lnSpc>
              <a:spcBef>
                <a:spcPts val="0"/>
              </a:spcBef>
              <a:spcAft>
                <a:spcPts val="0"/>
              </a:spcAft>
              <a:buSzPts val="1500"/>
              <a:buChar char="○"/>
            </a:pPr>
            <a:r>
              <a:rPr lang="en" sz="1500"/>
              <a:t>Communication Service Management Function (CSMF)</a:t>
            </a:r>
            <a:endParaRPr sz="1500"/>
          </a:p>
          <a:p>
            <a:pPr indent="-323850" lvl="1" marL="914400" rtl="0" algn="l">
              <a:lnSpc>
                <a:spcPct val="100000"/>
              </a:lnSpc>
              <a:spcBef>
                <a:spcPts val="0"/>
              </a:spcBef>
              <a:spcAft>
                <a:spcPts val="0"/>
              </a:spcAft>
              <a:buSzPts val="1500"/>
              <a:buChar char="○"/>
            </a:pPr>
            <a:r>
              <a:rPr lang="en" sz="1500"/>
              <a:t>Network Slice Management Function (NSMF) </a:t>
            </a:r>
            <a:endParaRPr sz="1500"/>
          </a:p>
          <a:p>
            <a:pPr indent="-323850" lvl="1" marL="914400" rtl="0" algn="l">
              <a:lnSpc>
                <a:spcPct val="100000"/>
              </a:lnSpc>
              <a:spcBef>
                <a:spcPts val="0"/>
              </a:spcBef>
              <a:spcAft>
                <a:spcPts val="0"/>
              </a:spcAft>
              <a:buSzPts val="1500"/>
              <a:buChar char="○"/>
            </a:pPr>
            <a:r>
              <a:rPr lang="en" sz="1500"/>
              <a:t>Adapter to per domain Network Slice Subnet Management Functions (NSSMF)</a:t>
            </a:r>
            <a:endParaRPr sz="1500"/>
          </a:p>
          <a:p>
            <a:pPr indent="-323850" lvl="0" marL="457200" rtl="0" algn="l">
              <a:lnSpc>
                <a:spcPct val="100000"/>
              </a:lnSpc>
              <a:spcBef>
                <a:spcPts val="0"/>
              </a:spcBef>
              <a:spcAft>
                <a:spcPts val="0"/>
              </a:spcAft>
              <a:buSzPts val="1500"/>
              <a:buChar char="●"/>
            </a:pPr>
            <a:r>
              <a:rPr lang="en" sz="1500"/>
              <a:t>Work done on GUI, modeling, and slice instance selection</a:t>
            </a:r>
            <a:endParaRPr sz="1500"/>
          </a:p>
        </p:txBody>
      </p:sp>
      <p:pic>
        <p:nvPicPr>
          <p:cNvPr id="1116" name="Google Shape;1116;g7aed8f8a28_3_989"/>
          <p:cNvPicPr preferRelativeResize="0"/>
          <p:nvPr/>
        </p:nvPicPr>
        <p:blipFill rotWithShape="1">
          <a:blip r:embed="rId3">
            <a:alphaModFix/>
          </a:blip>
          <a:srcRect b="0" l="0" r="0" t="0"/>
          <a:stretch/>
        </p:blipFill>
        <p:spPr>
          <a:xfrm>
            <a:off x="5681150" y="2121150"/>
            <a:ext cx="1441825" cy="1854800"/>
          </a:xfrm>
          <a:prstGeom prst="rect">
            <a:avLst/>
          </a:prstGeom>
          <a:noFill/>
          <a:ln>
            <a:noFill/>
          </a:ln>
        </p:spPr>
      </p:pic>
      <p:cxnSp>
        <p:nvCxnSpPr>
          <p:cNvPr id="1117" name="Google Shape;1117;g7aed8f8a28_3_989"/>
          <p:cNvCxnSpPr/>
          <p:nvPr/>
        </p:nvCxnSpPr>
        <p:spPr>
          <a:xfrm>
            <a:off x="5130900" y="1694663"/>
            <a:ext cx="627900" cy="952500"/>
          </a:xfrm>
          <a:prstGeom prst="straightConnector1">
            <a:avLst/>
          </a:prstGeom>
          <a:noFill/>
          <a:ln cap="flat" cmpd="sng" w="9525">
            <a:solidFill>
              <a:schemeClr val="dk2"/>
            </a:solidFill>
            <a:prstDash val="solid"/>
            <a:round/>
            <a:headEnd len="sm" w="sm" type="none"/>
            <a:tailEnd len="sm" w="sm" type="none"/>
          </a:ln>
        </p:spPr>
      </p:cxnSp>
      <p:cxnSp>
        <p:nvCxnSpPr>
          <p:cNvPr id="1118" name="Google Shape;1118;g7aed8f8a28_3_989"/>
          <p:cNvCxnSpPr/>
          <p:nvPr/>
        </p:nvCxnSpPr>
        <p:spPr>
          <a:xfrm>
            <a:off x="5756725" y="2649450"/>
            <a:ext cx="1627200" cy="1500"/>
          </a:xfrm>
          <a:prstGeom prst="straightConnector1">
            <a:avLst/>
          </a:prstGeom>
          <a:noFill/>
          <a:ln cap="flat" cmpd="sng" w="9525">
            <a:solidFill>
              <a:schemeClr val="dk2"/>
            </a:solidFill>
            <a:prstDash val="solid"/>
            <a:round/>
            <a:headEnd len="sm" w="sm" type="none"/>
            <a:tailEnd len="sm" w="sm" type="none"/>
          </a:ln>
        </p:spPr>
      </p:cxnSp>
      <p:cxnSp>
        <p:nvCxnSpPr>
          <p:cNvPr id="1119" name="Google Shape;1119;g7aed8f8a28_3_989"/>
          <p:cNvCxnSpPr/>
          <p:nvPr/>
        </p:nvCxnSpPr>
        <p:spPr>
          <a:xfrm flipH="1">
            <a:off x="7377300" y="1626400"/>
            <a:ext cx="460800" cy="1024500"/>
          </a:xfrm>
          <a:prstGeom prst="straightConnector1">
            <a:avLst/>
          </a:prstGeom>
          <a:noFill/>
          <a:ln cap="flat" cmpd="sng" w="9525">
            <a:solidFill>
              <a:schemeClr val="dk2"/>
            </a:solidFill>
            <a:prstDash val="solid"/>
            <a:round/>
            <a:headEnd len="sm" w="sm" type="none"/>
            <a:tailEnd len="sm" w="sm" type="none"/>
          </a:ln>
        </p:spPr>
      </p:cxnSp>
      <p:cxnSp>
        <p:nvCxnSpPr>
          <p:cNvPr id="1120" name="Google Shape;1120;g7aed8f8a28_3_989"/>
          <p:cNvCxnSpPr/>
          <p:nvPr/>
        </p:nvCxnSpPr>
        <p:spPr>
          <a:xfrm flipH="1" rot="10800000">
            <a:off x="5509775" y="2855150"/>
            <a:ext cx="1968600" cy="7200"/>
          </a:xfrm>
          <a:prstGeom prst="straightConnector1">
            <a:avLst/>
          </a:prstGeom>
          <a:noFill/>
          <a:ln cap="flat" cmpd="sng" w="9525">
            <a:solidFill>
              <a:schemeClr val="dk2"/>
            </a:solidFill>
            <a:prstDash val="solid"/>
            <a:round/>
            <a:headEnd len="sm" w="sm" type="none"/>
            <a:tailEnd len="sm" w="sm" type="none"/>
          </a:ln>
        </p:spPr>
      </p:cxnSp>
      <p:cxnSp>
        <p:nvCxnSpPr>
          <p:cNvPr id="1121" name="Google Shape;1121;g7aed8f8a28_3_989"/>
          <p:cNvCxnSpPr/>
          <p:nvPr/>
        </p:nvCxnSpPr>
        <p:spPr>
          <a:xfrm>
            <a:off x="5497425" y="3270750"/>
            <a:ext cx="1962600" cy="0"/>
          </a:xfrm>
          <a:prstGeom prst="straightConnector1">
            <a:avLst/>
          </a:prstGeom>
          <a:noFill/>
          <a:ln cap="flat" cmpd="sng" w="9525">
            <a:solidFill>
              <a:schemeClr val="dk2"/>
            </a:solidFill>
            <a:prstDash val="solid"/>
            <a:round/>
            <a:headEnd len="sm" w="sm" type="none"/>
            <a:tailEnd len="sm" w="sm" type="none"/>
          </a:ln>
        </p:spPr>
      </p:cxnSp>
      <p:cxnSp>
        <p:nvCxnSpPr>
          <p:cNvPr id="1122" name="Google Shape;1122;g7aed8f8a28_3_989"/>
          <p:cNvCxnSpPr/>
          <p:nvPr/>
        </p:nvCxnSpPr>
        <p:spPr>
          <a:xfrm rot="10800000">
            <a:off x="7458300" y="3270750"/>
            <a:ext cx="276000" cy="219900"/>
          </a:xfrm>
          <a:prstGeom prst="straightConnector1">
            <a:avLst/>
          </a:prstGeom>
          <a:noFill/>
          <a:ln cap="flat" cmpd="sng" w="9525">
            <a:solidFill>
              <a:schemeClr val="dk2"/>
            </a:solidFill>
            <a:prstDash val="solid"/>
            <a:round/>
            <a:headEnd len="sm" w="sm" type="none"/>
            <a:tailEnd len="sm" w="sm" type="none"/>
          </a:ln>
        </p:spPr>
      </p:cxnSp>
      <p:cxnSp>
        <p:nvCxnSpPr>
          <p:cNvPr id="1123" name="Google Shape;1123;g7aed8f8a28_3_989"/>
          <p:cNvCxnSpPr/>
          <p:nvPr/>
        </p:nvCxnSpPr>
        <p:spPr>
          <a:xfrm rot="10800000">
            <a:off x="5144025" y="2453063"/>
            <a:ext cx="366600" cy="407700"/>
          </a:xfrm>
          <a:prstGeom prst="straightConnector1">
            <a:avLst/>
          </a:prstGeom>
          <a:noFill/>
          <a:ln cap="flat" cmpd="sng" w="9525">
            <a:solidFill>
              <a:schemeClr val="dk2"/>
            </a:solidFill>
            <a:prstDash val="solid"/>
            <a:round/>
            <a:headEnd len="sm" w="sm" type="none"/>
            <a:tailEnd len="sm" w="sm" type="none"/>
          </a:ln>
        </p:spPr>
      </p:cxnSp>
      <p:cxnSp>
        <p:nvCxnSpPr>
          <p:cNvPr id="1124" name="Google Shape;1124;g7aed8f8a28_3_989"/>
          <p:cNvCxnSpPr/>
          <p:nvPr/>
        </p:nvCxnSpPr>
        <p:spPr>
          <a:xfrm flipH="1">
            <a:off x="7478375" y="2430975"/>
            <a:ext cx="338700" cy="423300"/>
          </a:xfrm>
          <a:prstGeom prst="straightConnector1">
            <a:avLst/>
          </a:prstGeom>
          <a:noFill/>
          <a:ln cap="flat" cmpd="sng" w="9525">
            <a:solidFill>
              <a:schemeClr val="dk2"/>
            </a:solidFill>
            <a:prstDash val="solid"/>
            <a:round/>
            <a:headEnd len="sm" w="sm" type="none"/>
            <a:tailEnd len="sm" w="sm" type="none"/>
          </a:ln>
        </p:spPr>
      </p:cxnSp>
      <p:sp>
        <p:nvSpPr>
          <p:cNvPr id="1125" name="Google Shape;1125;g7aed8f8a28_3_989"/>
          <p:cNvSpPr txBox="1"/>
          <p:nvPr/>
        </p:nvSpPr>
        <p:spPr>
          <a:xfrm>
            <a:off x="7804025" y="1272963"/>
            <a:ext cx="1257300" cy="320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2476B9"/>
                </a:solidFill>
                <a:latin typeface="Arial"/>
                <a:ea typeface="Arial"/>
                <a:cs typeface="Arial"/>
                <a:sym typeface="Arial"/>
              </a:rPr>
              <a:t>Slice 1: Optimized for low latency</a:t>
            </a:r>
            <a:endParaRPr b="1" i="0" sz="900" u="none" cap="none" strike="noStrike">
              <a:solidFill>
                <a:srgbClr val="2476B9"/>
              </a:solidFill>
              <a:latin typeface="Arial"/>
              <a:ea typeface="Arial"/>
              <a:cs typeface="Arial"/>
              <a:sym typeface="Arial"/>
            </a:endParaRPr>
          </a:p>
        </p:txBody>
      </p:sp>
      <p:sp>
        <p:nvSpPr>
          <p:cNvPr id="1126" name="Google Shape;1126;g7aed8f8a28_3_989"/>
          <p:cNvSpPr txBox="1"/>
          <p:nvPr/>
        </p:nvSpPr>
        <p:spPr>
          <a:xfrm>
            <a:off x="7804025" y="1998816"/>
            <a:ext cx="1257300" cy="320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2476B9"/>
                </a:solidFill>
                <a:latin typeface="Arial"/>
                <a:ea typeface="Arial"/>
                <a:cs typeface="Arial"/>
                <a:sym typeface="Arial"/>
              </a:rPr>
              <a:t>Slice 2: Optimized for high bandwidth</a:t>
            </a:r>
            <a:endParaRPr b="1" i="0" sz="900" u="none" cap="none" strike="noStrike">
              <a:solidFill>
                <a:srgbClr val="2476B9"/>
              </a:solidFill>
              <a:latin typeface="Arial"/>
              <a:ea typeface="Arial"/>
              <a:cs typeface="Arial"/>
              <a:sym typeface="Arial"/>
            </a:endParaRPr>
          </a:p>
        </p:txBody>
      </p:sp>
      <p:sp>
        <p:nvSpPr>
          <p:cNvPr id="1127" name="Google Shape;1127;g7aed8f8a28_3_989"/>
          <p:cNvSpPr txBox="1"/>
          <p:nvPr/>
        </p:nvSpPr>
        <p:spPr>
          <a:xfrm>
            <a:off x="7804025" y="2724669"/>
            <a:ext cx="1257300" cy="320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2476B9"/>
                </a:solidFill>
                <a:latin typeface="Arial"/>
                <a:ea typeface="Arial"/>
                <a:cs typeface="Arial"/>
                <a:sym typeface="Arial"/>
              </a:rPr>
              <a:t>Slice 3: Optimized for low power </a:t>
            </a:r>
            <a:endParaRPr b="1" i="0" sz="900" u="none" cap="none" strike="noStrike">
              <a:solidFill>
                <a:srgbClr val="2476B9"/>
              </a:solidFill>
              <a:latin typeface="Arial"/>
              <a:ea typeface="Arial"/>
              <a:cs typeface="Arial"/>
              <a:sym typeface="Arial"/>
            </a:endParaRPr>
          </a:p>
        </p:txBody>
      </p:sp>
      <p:sp>
        <p:nvSpPr>
          <p:cNvPr id="1128" name="Google Shape;1128;g7aed8f8a28_3_989"/>
          <p:cNvSpPr txBox="1"/>
          <p:nvPr/>
        </p:nvSpPr>
        <p:spPr>
          <a:xfrm>
            <a:off x="7804025" y="3266422"/>
            <a:ext cx="1257300" cy="590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2476B9"/>
                </a:solidFill>
                <a:latin typeface="Arial"/>
                <a:ea typeface="Arial"/>
                <a:cs typeface="Arial"/>
                <a:sym typeface="Arial"/>
              </a:rPr>
              <a:t>Slice 4: Optimized for high reliability and low latency</a:t>
            </a:r>
            <a:endParaRPr b="1" i="0" sz="900" u="none" cap="none" strike="noStrike">
              <a:solidFill>
                <a:srgbClr val="2476B9"/>
              </a:solidFill>
              <a:latin typeface="Arial"/>
              <a:ea typeface="Arial"/>
              <a:cs typeface="Arial"/>
              <a:sym typeface="Arial"/>
            </a:endParaRPr>
          </a:p>
        </p:txBody>
      </p:sp>
      <p:sp>
        <p:nvSpPr>
          <p:cNvPr id="1129" name="Google Shape;1129;g7aed8f8a28_3_989"/>
          <p:cNvSpPr/>
          <p:nvPr/>
        </p:nvSpPr>
        <p:spPr>
          <a:xfrm>
            <a:off x="6318000" y="1737050"/>
            <a:ext cx="259200" cy="651600"/>
          </a:xfrm>
          <a:prstGeom prst="up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30" name="Google Shape;1130;g7aed8f8a28_3_989"/>
          <p:cNvPicPr preferRelativeResize="0"/>
          <p:nvPr/>
        </p:nvPicPr>
        <p:blipFill rotWithShape="1">
          <a:blip r:embed="rId4">
            <a:alphaModFix/>
          </a:blip>
          <a:srcRect b="0" l="0" r="0" t="0"/>
          <a:stretch/>
        </p:blipFill>
        <p:spPr>
          <a:xfrm>
            <a:off x="5806917" y="1389775"/>
            <a:ext cx="1281363" cy="273900"/>
          </a:xfrm>
          <a:prstGeom prst="rect">
            <a:avLst/>
          </a:prstGeom>
          <a:noFill/>
          <a:ln>
            <a:noFill/>
          </a:ln>
        </p:spPr>
      </p:pic>
      <p:pic>
        <p:nvPicPr>
          <p:cNvPr id="1131" name="Google Shape;1131;g7aed8f8a28_3_989"/>
          <p:cNvPicPr preferRelativeResize="0"/>
          <p:nvPr/>
        </p:nvPicPr>
        <p:blipFill rotWithShape="1">
          <a:blip r:embed="rId5">
            <a:alphaModFix/>
          </a:blip>
          <a:srcRect b="0" l="0" r="0" t="0"/>
          <a:stretch/>
        </p:blipFill>
        <p:spPr>
          <a:xfrm>
            <a:off x="3768600" y="4006223"/>
            <a:ext cx="1600200" cy="533400"/>
          </a:xfrm>
          <a:prstGeom prst="rect">
            <a:avLst/>
          </a:prstGeom>
          <a:noFill/>
          <a:ln>
            <a:noFill/>
          </a:ln>
        </p:spPr>
      </p:pic>
      <p:pic>
        <p:nvPicPr>
          <p:cNvPr id="1132" name="Google Shape;1132;g7aed8f8a28_3_989"/>
          <p:cNvPicPr preferRelativeResize="0"/>
          <p:nvPr/>
        </p:nvPicPr>
        <p:blipFill rotWithShape="1">
          <a:blip r:embed="rId6">
            <a:alphaModFix/>
          </a:blip>
          <a:srcRect b="0" l="0" r="0" t="0"/>
          <a:stretch/>
        </p:blipFill>
        <p:spPr>
          <a:xfrm>
            <a:off x="3768600" y="3310948"/>
            <a:ext cx="1552575" cy="590550"/>
          </a:xfrm>
          <a:prstGeom prst="rect">
            <a:avLst/>
          </a:prstGeom>
          <a:noFill/>
          <a:ln>
            <a:noFill/>
          </a:ln>
        </p:spPr>
      </p:pic>
      <p:pic>
        <p:nvPicPr>
          <p:cNvPr id="1133" name="Google Shape;1133;g7aed8f8a28_3_989"/>
          <p:cNvPicPr preferRelativeResize="0"/>
          <p:nvPr/>
        </p:nvPicPr>
        <p:blipFill rotWithShape="1">
          <a:blip r:embed="rId7">
            <a:alphaModFix/>
          </a:blip>
          <a:srcRect b="0" l="0" r="0" t="0"/>
          <a:stretch/>
        </p:blipFill>
        <p:spPr>
          <a:xfrm>
            <a:off x="3768600" y="2672836"/>
            <a:ext cx="1600200" cy="533400"/>
          </a:xfrm>
          <a:prstGeom prst="rect">
            <a:avLst/>
          </a:prstGeom>
          <a:noFill/>
          <a:ln>
            <a:noFill/>
          </a:ln>
        </p:spPr>
      </p:pic>
      <p:pic>
        <p:nvPicPr>
          <p:cNvPr id="1134" name="Google Shape;1134;g7aed8f8a28_3_989"/>
          <p:cNvPicPr preferRelativeResize="0"/>
          <p:nvPr/>
        </p:nvPicPr>
        <p:blipFill rotWithShape="1">
          <a:blip r:embed="rId8">
            <a:alphaModFix/>
          </a:blip>
          <a:srcRect b="0" l="0" r="0" t="0"/>
          <a:stretch/>
        </p:blipFill>
        <p:spPr>
          <a:xfrm>
            <a:off x="3768600" y="1945511"/>
            <a:ext cx="1600200" cy="533400"/>
          </a:xfrm>
          <a:prstGeom prst="rect">
            <a:avLst/>
          </a:prstGeom>
          <a:noFill/>
          <a:ln>
            <a:noFill/>
          </a:ln>
        </p:spPr>
      </p:pic>
      <p:pic>
        <p:nvPicPr>
          <p:cNvPr id="1135" name="Google Shape;1135;g7aed8f8a28_3_989"/>
          <p:cNvPicPr preferRelativeResize="0"/>
          <p:nvPr/>
        </p:nvPicPr>
        <p:blipFill rotWithShape="1">
          <a:blip r:embed="rId9">
            <a:alphaModFix/>
          </a:blip>
          <a:srcRect b="0" l="0" r="0" t="0"/>
          <a:stretch/>
        </p:blipFill>
        <p:spPr>
          <a:xfrm>
            <a:off x="3768600" y="1166336"/>
            <a:ext cx="1600200" cy="533400"/>
          </a:xfrm>
          <a:prstGeom prst="rect">
            <a:avLst/>
          </a:prstGeom>
          <a:noFill/>
          <a:ln>
            <a:noFill/>
          </a:ln>
        </p:spPr>
      </p:pic>
      <p:cxnSp>
        <p:nvCxnSpPr>
          <p:cNvPr id="1136" name="Google Shape;1136;g7aed8f8a28_3_989"/>
          <p:cNvCxnSpPr/>
          <p:nvPr/>
        </p:nvCxnSpPr>
        <p:spPr>
          <a:xfrm flipH="1" rot="10800000">
            <a:off x="5340450" y="3481925"/>
            <a:ext cx="430500" cy="649200"/>
          </a:xfrm>
          <a:prstGeom prst="straightConnector1">
            <a:avLst/>
          </a:prstGeom>
          <a:noFill/>
          <a:ln cap="flat" cmpd="sng" w="9525">
            <a:solidFill>
              <a:schemeClr val="dk2"/>
            </a:solidFill>
            <a:prstDash val="solid"/>
            <a:round/>
            <a:headEnd len="sm" w="sm" type="none"/>
            <a:tailEnd len="sm" w="sm" type="none"/>
          </a:ln>
        </p:spPr>
      </p:cxnSp>
      <p:cxnSp>
        <p:nvCxnSpPr>
          <p:cNvPr id="1137" name="Google Shape;1137;g7aed8f8a28_3_989"/>
          <p:cNvCxnSpPr/>
          <p:nvPr/>
        </p:nvCxnSpPr>
        <p:spPr>
          <a:xfrm>
            <a:off x="5799050" y="3474950"/>
            <a:ext cx="1213500" cy="7200"/>
          </a:xfrm>
          <a:prstGeom prst="straightConnector1">
            <a:avLst/>
          </a:prstGeom>
          <a:noFill/>
          <a:ln cap="flat" cmpd="sng" w="9525">
            <a:solidFill>
              <a:schemeClr val="dk2"/>
            </a:solidFill>
            <a:prstDash val="solid"/>
            <a:round/>
            <a:headEnd len="sm" w="sm" type="none"/>
            <a:tailEnd len="sm" w="sm" type="none"/>
          </a:ln>
        </p:spPr>
      </p:cxnSp>
      <p:cxnSp>
        <p:nvCxnSpPr>
          <p:cNvPr id="1138" name="Google Shape;1138;g7aed8f8a28_3_989"/>
          <p:cNvCxnSpPr/>
          <p:nvPr/>
        </p:nvCxnSpPr>
        <p:spPr>
          <a:xfrm rot="10800000">
            <a:off x="7012150" y="3481950"/>
            <a:ext cx="741300" cy="691500"/>
          </a:xfrm>
          <a:prstGeom prst="straightConnector1">
            <a:avLst/>
          </a:prstGeom>
          <a:noFill/>
          <a:ln cap="flat" cmpd="sng" w="9525">
            <a:solidFill>
              <a:schemeClr val="dk2"/>
            </a:solidFill>
            <a:prstDash val="solid"/>
            <a:round/>
            <a:headEnd len="sm" w="sm" type="none"/>
            <a:tailEnd len="sm" w="sm" type="none"/>
          </a:ln>
        </p:spPr>
      </p:cxnSp>
      <p:sp>
        <p:nvSpPr>
          <p:cNvPr id="1139" name="Google Shape;1139;g7aed8f8a28_3_989"/>
          <p:cNvSpPr txBox="1"/>
          <p:nvPr/>
        </p:nvSpPr>
        <p:spPr>
          <a:xfrm>
            <a:off x="7804025" y="3977575"/>
            <a:ext cx="1257300" cy="590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2476B9"/>
                </a:solidFill>
                <a:latin typeface="Arial"/>
                <a:ea typeface="Arial"/>
                <a:cs typeface="Arial"/>
                <a:sym typeface="Arial"/>
              </a:rPr>
              <a:t>Slice 5: Optimized for SLA</a:t>
            </a:r>
            <a:endParaRPr b="1" i="0" sz="900" u="none" cap="none" strike="noStrike">
              <a:solidFill>
                <a:srgbClr val="2476B9"/>
              </a:solidFill>
              <a:latin typeface="Arial"/>
              <a:ea typeface="Arial"/>
              <a:cs typeface="Arial"/>
              <a:sym typeface="Arial"/>
            </a:endParaRPr>
          </a:p>
        </p:txBody>
      </p:sp>
      <p:cxnSp>
        <p:nvCxnSpPr>
          <p:cNvPr id="1140" name="Google Shape;1140;g7aed8f8a28_3_989"/>
          <p:cNvCxnSpPr/>
          <p:nvPr/>
        </p:nvCxnSpPr>
        <p:spPr>
          <a:xfrm>
            <a:off x="5286375" y="3066550"/>
            <a:ext cx="2457600" cy="0"/>
          </a:xfrm>
          <a:prstGeom prst="straightConnector1">
            <a:avLst/>
          </a:prstGeom>
          <a:noFill/>
          <a:ln cap="flat" cmpd="sng" w="9525">
            <a:solidFill>
              <a:schemeClr val="dk2"/>
            </a:solidFill>
            <a:prstDash val="solid"/>
            <a:round/>
            <a:headEnd len="sm" w="sm" type="none"/>
            <a:tailEnd len="sm" w="sm" type="none"/>
          </a:ln>
        </p:spPr>
      </p:cxnSp>
      <p:pic>
        <p:nvPicPr>
          <p:cNvPr id="1141" name="Google Shape;1141;g7aed8f8a28_3_989"/>
          <p:cNvPicPr preferRelativeResize="0"/>
          <p:nvPr/>
        </p:nvPicPr>
        <p:blipFill rotWithShape="1">
          <a:blip r:embed="rId10">
            <a:alphaModFix/>
          </a:blip>
          <a:srcRect b="0" l="0" r="63506" t="0"/>
          <a:stretch/>
        </p:blipFill>
        <p:spPr>
          <a:xfrm>
            <a:off x="3736200" y="4014325"/>
            <a:ext cx="583975" cy="533400"/>
          </a:xfrm>
          <a:prstGeom prst="rect">
            <a:avLst/>
          </a:prstGeom>
          <a:noFill/>
          <a:ln>
            <a:noFill/>
          </a:ln>
        </p:spPr>
      </p:pic>
      <p:cxnSp>
        <p:nvCxnSpPr>
          <p:cNvPr id="1142" name="Google Shape;1142;g7aed8f8a28_3_989"/>
          <p:cNvCxnSpPr/>
          <p:nvPr/>
        </p:nvCxnSpPr>
        <p:spPr>
          <a:xfrm flipH="1" rot="10800000">
            <a:off x="5256413" y="3270738"/>
            <a:ext cx="241800" cy="241800"/>
          </a:xfrm>
          <a:prstGeom prst="straightConnector1">
            <a:avLst/>
          </a:prstGeom>
          <a:noFill/>
          <a:ln cap="flat" cmpd="sng" w="9525">
            <a:solidFill>
              <a:schemeClr val="dk2"/>
            </a:solidFill>
            <a:prstDash val="solid"/>
            <a:round/>
            <a:headEnd len="sm" w="sm" type="none"/>
            <a:tailEnd len="sm" w="sm" type="none"/>
          </a:ln>
        </p:spPr>
      </p:cxn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7" name="Shape 1147"/>
        <p:cNvGrpSpPr/>
        <p:nvPr/>
      </p:nvGrpSpPr>
      <p:grpSpPr>
        <a:xfrm>
          <a:off x="0" y="0"/>
          <a:ext cx="0" cy="0"/>
          <a:chOff x="0" y="0"/>
          <a:chExt cx="0" cy="0"/>
        </a:xfrm>
      </p:grpSpPr>
      <p:sp>
        <p:nvSpPr>
          <p:cNvPr id="1148" name="Google Shape;1148;g7aed8f8a28_3_1023"/>
          <p:cNvSpPr txBox="1"/>
          <p:nvPr>
            <p:ph idx="12" type="sldNum"/>
          </p:nvPr>
        </p:nvSpPr>
        <p:spPr>
          <a:xfrm>
            <a:off x="8676528" y="4878144"/>
            <a:ext cx="455400" cy="2739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SzPts val="900"/>
              <a:buNone/>
            </a:pPr>
            <a:fld id="{00000000-1234-1234-1234-123412341234}" type="slidenum">
              <a:rPr lang="en" sz="1100"/>
              <a:t>‹#›</a:t>
            </a:fld>
            <a:endParaRPr sz="1100"/>
          </a:p>
        </p:txBody>
      </p:sp>
      <p:sp>
        <p:nvSpPr>
          <p:cNvPr id="1149" name="Google Shape;1149;g7aed8f8a28_3_1023"/>
          <p:cNvSpPr txBox="1"/>
          <p:nvPr>
            <p:ph type="title"/>
          </p:nvPr>
        </p:nvSpPr>
        <p:spPr>
          <a:xfrm>
            <a:off x="236221" y="148373"/>
            <a:ext cx="8629800" cy="404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1400"/>
              <a:buNone/>
            </a:pPr>
            <a:r>
              <a:rPr lang="en" sz="2400"/>
              <a:t>5G Network Slicing - Quick Overview </a:t>
            </a:r>
            <a:endParaRPr sz="1100"/>
          </a:p>
        </p:txBody>
      </p:sp>
      <p:sp>
        <p:nvSpPr>
          <p:cNvPr id="1150" name="Google Shape;1150;g7aed8f8a28_3_1023"/>
          <p:cNvSpPr/>
          <p:nvPr/>
        </p:nvSpPr>
        <p:spPr>
          <a:xfrm>
            <a:off x="428625" y="1075300"/>
            <a:ext cx="1553700" cy="1683900"/>
          </a:xfrm>
          <a:prstGeom prst="rect">
            <a:avLst/>
          </a:prstGeom>
          <a:solidFill>
            <a:srgbClr val="1E4E7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FFFFFF"/>
                </a:solidFill>
                <a:latin typeface="Arial"/>
                <a:ea typeface="Arial"/>
                <a:cs typeface="Arial"/>
                <a:sym typeface="Arial"/>
              </a:rPr>
              <a:t>Template Design using SDC</a:t>
            </a:r>
            <a:endParaRPr b="0" i="0" sz="1400" u="none" cap="none" strike="noStrike">
              <a:solidFill>
                <a:srgbClr val="FFFFFF"/>
              </a:solidFill>
              <a:latin typeface="Arial"/>
              <a:ea typeface="Arial"/>
              <a:cs typeface="Arial"/>
              <a:sym typeface="Arial"/>
            </a:endParaRPr>
          </a:p>
        </p:txBody>
      </p:sp>
      <p:sp>
        <p:nvSpPr>
          <p:cNvPr id="1151" name="Google Shape;1151;g7aed8f8a28_3_1023"/>
          <p:cNvSpPr/>
          <p:nvPr/>
        </p:nvSpPr>
        <p:spPr>
          <a:xfrm>
            <a:off x="1982400" y="1687625"/>
            <a:ext cx="298500" cy="273900"/>
          </a:xfrm>
          <a:prstGeom prst="rightArrow">
            <a:avLst>
              <a:gd fmla="val 50000" name="adj1"/>
              <a:gd fmla="val 50000" name="adj2"/>
            </a:avLst>
          </a:prstGeom>
          <a:solidFill>
            <a:srgbClr val="1E4E7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2" name="Google Shape;1152;g7aed8f8a28_3_1023"/>
          <p:cNvSpPr/>
          <p:nvPr/>
        </p:nvSpPr>
        <p:spPr>
          <a:xfrm>
            <a:off x="2288550" y="1082950"/>
            <a:ext cx="6330000" cy="1683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3" name="Google Shape;1153;g7aed8f8a28_3_1023"/>
          <p:cNvSpPr/>
          <p:nvPr/>
        </p:nvSpPr>
        <p:spPr>
          <a:xfrm>
            <a:off x="2579400" y="1353061"/>
            <a:ext cx="3750600" cy="3345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80000"/>
              </a:lnSpc>
              <a:spcBef>
                <a:spcPts val="0"/>
              </a:spcBef>
              <a:spcAft>
                <a:spcPts val="0"/>
              </a:spcAft>
              <a:buClr>
                <a:srgbClr val="000000"/>
              </a:buClr>
              <a:buSzPts val="1200"/>
              <a:buFont typeface="Arial"/>
              <a:buNone/>
            </a:pPr>
            <a:r>
              <a:rPr b="0" i="0" lang="en" sz="1200" u="none" cap="none" strike="noStrike">
                <a:solidFill>
                  <a:srgbClr val="FFFFFF"/>
                </a:solidFill>
                <a:latin typeface="Arial"/>
                <a:ea typeface="Arial"/>
                <a:cs typeface="Arial"/>
                <a:sym typeface="Arial"/>
              </a:rPr>
              <a:t>CSMF</a:t>
            </a:r>
            <a:r>
              <a:rPr b="0" i="0" lang="en" sz="1400" u="none" cap="none" strike="noStrike">
                <a:solidFill>
                  <a:srgbClr val="FFFFFF"/>
                </a:solidFill>
                <a:latin typeface="Arial"/>
                <a:ea typeface="Arial"/>
                <a:cs typeface="Arial"/>
                <a:sym typeface="Arial"/>
              </a:rPr>
              <a:t> </a:t>
            </a:r>
            <a:endParaRPr b="0" i="0" sz="1400" u="none" cap="none" strike="noStrike">
              <a:solidFill>
                <a:srgbClr val="FFFFFF"/>
              </a:solidFill>
              <a:latin typeface="Arial"/>
              <a:ea typeface="Arial"/>
              <a:cs typeface="Arial"/>
              <a:sym typeface="Arial"/>
            </a:endParaRPr>
          </a:p>
          <a:p>
            <a:pPr indent="0" lvl="0" marL="0" marR="0" rtl="0" algn="ctr">
              <a:lnSpc>
                <a:spcPct val="80000"/>
              </a:lnSpc>
              <a:spcBef>
                <a:spcPts val="0"/>
              </a:spcBef>
              <a:spcAft>
                <a:spcPts val="0"/>
              </a:spcAft>
              <a:buClr>
                <a:srgbClr val="000000"/>
              </a:buClr>
              <a:buSzPts val="1000"/>
              <a:buFont typeface="Arial"/>
              <a:buNone/>
            </a:pPr>
            <a:r>
              <a:rPr b="0" i="0" lang="en" sz="1000" u="none" cap="none" strike="noStrike">
                <a:solidFill>
                  <a:srgbClr val="FFFFFF"/>
                </a:solidFill>
                <a:latin typeface="Arial"/>
                <a:ea typeface="Arial"/>
                <a:cs typeface="Arial"/>
                <a:sym typeface="Arial"/>
              </a:rPr>
              <a:t>(order new slices)</a:t>
            </a:r>
            <a:endParaRPr b="0" i="0" sz="1000" u="none" cap="none" strike="noStrike">
              <a:solidFill>
                <a:srgbClr val="FFFFFF"/>
              </a:solidFill>
              <a:latin typeface="Arial"/>
              <a:ea typeface="Arial"/>
              <a:cs typeface="Arial"/>
              <a:sym typeface="Arial"/>
            </a:endParaRPr>
          </a:p>
        </p:txBody>
      </p:sp>
      <p:sp>
        <p:nvSpPr>
          <p:cNvPr id="1154" name="Google Shape;1154;g7aed8f8a28_3_1023"/>
          <p:cNvSpPr/>
          <p:nvPr/>
        </p:nvSpPr>
        <p:spPr>
          <a:xfrm>
            <a:off x="2579400" y="1771738"/>
            <a:ext cx="3750600" cy="3561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000000"/>
              </a:buClr>
              <a:buSzPts val="1200"/>
              <a:buFont typeface="Arial"/>
              <a:buNone/>
            </a:pPr>
            <a:r>
              <a:rPr b="0" i="0" lang="en" sz="1200" u="none" cap="none" strike="noStrike">
                <a:solidFill>
                  <a:srgbClr val="FFFFFF"/>
                </a:solidFill>
                <a:latin typeface="Arial"/>
                <a:ea typeface="Arial"/>
                <a:cs typeface="Arial"/>
                <a:sym typeface="Arial"/>
              </a:rPr>
              <a:t>NSMF</a:t>
            </a:r>
            <a:r>
              <a:rPr b="0" i="0" lang="en" sz="1000" u="none" cap="none" strike="noStrike">
                <a:solidFill>
                  <a:srgbClr val="FFFFFF"/>
                </a:solidFill>
                <a:latin typeface="Arial"/>
                <a:ea typeface="Arial"/>
                <a:cs typeface="Arial"/>
                <a:sym typeface="Arial"/>
              </a:rPr>
              <a:t> </a:t>
            </a:r>
            <a:br>
              <a:rPr b="0" i="0" lang="en" sz="1000" u="none" cap="none" strike="noStrike">
                <a:solidFill>
                  <a:srgbClr val="FFFFFF"/>
                </a:solidFill>
                <a:latin typeface="Arial"/>
                <a:ea typeface="Arial"/>
                <a:cs typeface="Arial"/>
                <a:sym typeface="Arial"/>
              </a:rPr>
            </a:br>
            <a:r>
              <a:rPr b="0" i="0" lang="en" sz="1000" u="none" cap="none" strike="noStrike">
                <a:solidFill>
                  <a:srgbClr val="FFFFFF"/>
                </a:solidFill>
                <a:latin typeface="Arial"/>
                <a:ea typeface="Arial"/>
                <a:cs typeface="Arial"/>
                <a:sym typeface="Arial"/>
              </a:rPr>
              <a:t>(choose slice instances, split request to specific domains)</a:t>
            </a:r>
            <a:endParaRPr b="0" i="0" sz="1000" u="none" cap="none" strike="noStrike">
              <a:solidFill>
                <a:srgbClr val="FFFFFF"/>
              </a:solidFill>
              <a:latin typeface="Arial"/>
              <a:ea typeface="Arial"/>
              <a:cs typeface="Arial"/>
              <a:sym typeface="Arial"/>
            </a:endParaRPr>
          </a:p>
        </p:txBody>
      </p:sp>
      <p:sp>
        <p:nvSpPr>
          <p:cNvPr id="1155" name="Google Shape;1155;g7aed8f8a28_3_1023"/>
          <p:cNvSpPr/>
          <p:nvPr/>
        </p:nvSpPr>
        <p:spPr>
          <a:xfrm>
            <a:off x="2579400" y="2212046"/>
            <a:ext cx="1148100" cy="3345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000000"/>
              </a:buClr>
              <a:buSzPts val="1200"/>
              <a:buFont typeface="Arial"/>
              <a:buNone/>
            </a:pPr>
            <a:r>
              <a:rPr b="0" i="0" lang="en" sz="1200" u="none" cap="none" strike="noStrike">
                <a:solidFill>
                  <a:srgbClr val="FFFFFF"/>
                </a:solidFill>
                <a:latin typeface="Arial"/>
                <a:ea typeface="Arial"/>
                <a:cs typeface="Arial"/>
                <a:sym typeface="Arial"/>
              </a:rPr>
              <a:t>RAN NSSMF</a:t>
            </a:r>
            <a:endParaRPr b="0" i="0" sz="1200" u="none" cap="none" strike="noStrike">
              <a:solidFill>
                <a:srgbClr val="FFFFFF"/>
              </a:solidFill>
              <a:latin typeface="Arial"/>
              <a:ea typeface="Arial"/>
              <a:cs typeface="Arial"/>
              <a:sym typeface="Arial"/>
            </a:endParaRPr>
          </a:p>
        </p:txBody>
      </p:sp>
      <p:sp>
        <p:nvSpPr>
          <p:cNvPr id="1156" name="Google Shape;1156;g7aed8f8a28_3_1023"/>
          <p:cNvSpPr/>
          <p:nvPr/>
        </p:nvSpPr>
        <p:spPr>
          <a:xfrm>
            <a:off x="3880588" y="2212046"/>
            <a:ext cx="1148100" cy="3345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000000"/>
              </a:buClr>
              <a:buSzPts val="1200"/>
              <a:buFont typeface="Arial"/>
              <a:buNone/>
            </a:pPr>
            <a:r>
              <a:rPr b="0" i="0" lang="en" sz="1200" u="none" cap="none" strike="noStrike">
                <a:solidFill>
                  <a:srgbClr val="FFFFFF"/>
                </a:solidFill>
                <a:latin typeface="Arial"/>
                <a:ea typeface="Arial"/>
                <a:cs typeface="Arial"/>
                <a:sym typeface="Arial"/>
              </a:rPr>
              <a:t>Transport NSSMF</a:t>
            </a:r>
            <a:endParaRPr b="0" i="0" sz="1200" u="none" cap="none" strike="noStrike">
              <a:solidFill>
                <a:srgbClr val="FFFFFF"/>
              </a:solidFill>
              <a:latin typeface="Arial"/>
              <a:ea typeface="Arial"/>
              <a:cs typeface="Arial"/>
              <a:sym typeface="Arial"/>
            </a:endParaRPr>
          </a:p>
        </p:txBody>
      </p:sp>
      <p:sp>
        <p:nvSpPr>
          <p:cNvPr id="1157" name="Google Shape;1157;g7aed8f8a28_3_1023"/>
          <p:cNvSpPr/>
          <p:nvPr/>
        </p:nvSpPr>
        <p:spPr>
          <a:xfrm>
            <a:off x="5181775" y="2212046"/>
            <a:ext cx="1148100" cy="3345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000000"/>
              </a:buClr>
              <a:buSzPts val="1200"/>
              <a:buFont typeface="Arial"/>
              <a:buNone/>
            </a:pPr>
            <a:r>
              <a:rPr b="0" i="0" lang="en" sz="1200" u="none" cap="none" strike="noStrike">
                <a:solidFill>
                  <a:srgbClr val="FFFFFF"/>
                </a:solidFill>
                <a:latin typeface="Arial"/>
                <a:ea typeface="Arial"/>
                <a:cs typeface="Arial"/>
                <a:sym typeface="Arial"/>
              </a:rPr>
              <a:t>Core NSSMF</a:t>
            </a:r>
            <a:endParaRPr b="0" i="0" sz="1200" u="none" cap="none" strike="noStrike">
              <a:solidFill>
                <a:srgbClr val="FFFFFF"/>
              </a:solidFill>
              <a:latin typeface="Arial"/>
              <a:ea typeface="Arial"/>
              <a:cs typeface="Arial"/>
              <a:sym typeface="Arial"/>
            </a:endParaRPr>
          </a:p>
        </p:txBody>
      </p:sp>
      <p:sp>
        <p:nvSpPr>
          <p:cNvPr id="1158" name="Google Shape;1158;g7aed8f8a28_3_1023"/>
          <p:cNvSpPr/>
          <p:nvPr/>
        </p:nvSpPr>
        <p:spPr>
          <a:xfrm>
            <a:off x="6894575" y="1206100"/>
            <a:ext cx="1441500" cy="273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Ext API</a:t>
            </a:r>
            <a:endParaRPr b="0" i="0" sz="1000" u="none" cap="none" strike="noStrike">
              <a:solidFill>
                <a:srgbClr val="000000"/>
              </a:solidFill>
              <a:latin typeface="Arial"/>
              <a:ea typeface="Arial"/>
              <a:cs typeface="Arial"/>
              <a:sym typeface="Arial"/>
            </a:endParaRPr>
          </a:p>
        </p:txBody>
      </p:sp>
      <p:sp>
        <p:nvSpPr>
          <p:cNvPr id="1159" name="Google Shape;1159;g7aed8f8a28_3_1023"/>
          <p:cNvSpPr/>
          <p:nvPr/>
        </p:nvSpPr>
        <p:spPr>
          <a:xfrm>
            <a:off x="6551850" y="1353050"/>
            <a:ext cx="133200" cy="1194000"/>
          </a:xfrm>
          <a:prstGeom prst="rightBrace">
            <a:avLst>
              <a:gd fmla="val 50000" name="adj1"/>
              <a:gd fmla="val 50000" name="adj2"/>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0" name="Google Shape;1160;g7aed8f8a28_3_1023"/>
          <p:cNvSpPr/>
          <p:nvPr/>
        </p:nvSpPr>
        <p:spPr>
          <a:xfrm>
            <a:off x="6894575" y="1510900"/>
            <a:ext cx="1441500" cy="273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SO</a:t>
            </a:r>
            <a:endParaRPr b="0" i="0" sz="1000" u="none" cap="none" strike="noStrike">
              <a:solidFill>
                <a:srgbClr val="000000"/>
              </a:solidFill>
              <a:latin typeface="Arial"/>
              <a:ea typeface="Arial"/>
              <a:cs typeface="Arial"/>
              <a:sym typeface="Arial"/>
            </a:endParaRPr>
          </a:p>
        </p:txBody>
      </p:sp>
      <p:sp>
        <p:nvSpPr>
          <p:cNvPr id="1161" name="Google Shape;1161;g7aed8f8a28_3_1023"/>
          <p:cNvSpPr/>
          <p:nvPr/>
        </p:nvSpPr>
        <p:spPr>
          <a:xfrm>
            <a:off x="6894575" y="1815700"/>
            <a:ext cx="1441500" cy="273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A&amp;AI</a:t>
            </a:r>
            <a:endParaRPr b="0" i="0" sz="1000" u="none" cap="none" strike="noStrike">
              <a:solidFill>
                <a:srgbClr val="000000"/>
              </a:solidFill>
              <a:latin typeface="Arial"/>
              <a:ea typeface="Arial"/>
              <a:cs typeface="Arial"/>
              <a:sym typeface="Arial"/>
            </a:endParaRPr>
          </a:p>
        </p:txBody>
      </p:sp>
      <p:sp>
        <p:nvSpPr>
          <p:cNvPr id="1162" name="Google Shape;1162;g7aed8f8a28_3_1023"/>
          <p:cNvSpPr/>
          <p:nvPr/>
        </p:nvSpPr>
        <p:spPr>
          <a:xfrm>
            <a:off x="6894575" y="2120500"/>
            <a:ext cx="1441500" cy="273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OOF &amp; Policy</a:t>
            </a:r>
            <a:endParaRPr b="0" i="0" sz="1000" u="none" cap="none" strike="noStrike">
              <a:solidFill>
                <a:srgbClr val="000000"/>
              </a:solidFill>
              <a:latin typeface="Arial"/>
              <a:ea typeface="Arial"/>
              <a:cs typeface="Arial"/>
              <a:sym typeface="Arial"/>
            </a:endParaRPr>
          </a:p>
        </p:txBody>
      </p:sp>
      <p:sp>
        <p:nvSpPr>
          <p:cNvPr id="1163" name="Google Shape;1163;g7aed8f8a28_3_1023"/>
          <p:cNvSpPr txBox="1"/>
          <p:nvPr/>
        </p:nvSpPr>
        <p:spPr>
          <a:xfrm>
            <a:off x="6554932" y="2318484"/>
            <a:ext cx="21126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Network Slicing Implemented Using Above Projects</a:t>
            </a:r>
            <a:endParaRPr b="0" i="0" sz="1000" u="none" cap="none" strike="noStrike">
              <a:solidFill>
                <a:srgbClr val="000000"/>
              </a:solidFill>
              <a:latin typeface="Arial"/>
              <a:ea typeface="Arial"/>
              <a:cs typeface="Arial"/>
              <a:sym typeface="Arial"/>
            </a:endParaRPr>
          </a:p>
        </p:txBody>
      </p:sp>
      <p:pic>
        <p:nvPicPr>
          <p:cNvPr id="1164" name="Google Shape;1164;g7aed8f8a28_3_1023"/>
          <p:cNvPicPr preferRelativeResize="0"/>
          <p:nvPr/>
        </p:nvPicPr>
        <p:blipFill rotWithShape="1">
          <a:blip r:embed="rId3">
            <a:alphaModFix/>
          </a:blip>
          <a:srcRect b="0" l="0" r="0" t="0"/>
          <a:stretch/>
        </p:blipFill>
        <p:spPr>
          <a:xfrm>
            <a:off x="1485425" y="2759200"/>
            <a:ext cx="1292449" cy="1292449"/>
          </a:xfrm>
          <a:prstGeom prst="rect">
            <a:avLst/>
          </a:prstGeom>
          <a:noFill/>
          <a:ln>
            <a:noFill/>
          </a:ln>
        </p:spPr>
      </p:pic>
      <p:sp>
        <p:nvSpPr>
          <p:cNvPr id="1165" name="Google Shape;1165;g7aed8f8a28_3_1023"/>
          <p:cNvSpPr txBox="1"/>
          <p:nvPr/>
        </p:nvSpPr>
        <p:spPr>
          <a:xfrm>
            <a:off x="1699862" y="3241396"/>
            <a:ext cx="9486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RAN Subnet</a:t>
            </a:r>
            <a:endParaRPr b="0" i="0" sz="1000" u="none" cap="none" strike="noStrike">
              <a:solidFill>
                <a:srgbClr val="000000"/>
              </a:solidFill>
              <a:latin typeface="Arial"/>
              <a:ea typeface="Arial"/>
              <a:cs typeface="Arial"/>
              <a:sym typeface="Arial"/>
            </a:endParaRPr>
          </a:p>
        </p:txBody>
      </p:sp>
      <p:pic>
        <p:nvPicPr>
          <p:cNvPr id="1166" name="Google Shape;1166;g7aed8f8a28_3_1023"/>
          <p:cNvPicPr preferRelativeResize="0"/>
          <p:nvPr/>
        </p:nvPicPr>
        <p:blipFill rotWithShape="1">
          <a:blip r:embed="rId3">
            <a:alphaModFix/>
          </a:blip>
          <a:srcRect b="0" l="0" r="0" t="0"/>
          <a:stretch/>
        </p:blipFill>
        <p:spPr>
          <a:xfrm>
            <a:off x="2780825" y="2759200"/>
            <a:ext cx="1292449" cy="1292449"/>
          </a:xfrm>
          <a:prstGeom prst="rect">
            <a:avLst/>
          </a:prstGeom>
          <a:noFill/>
          <a:ln>
            <a:noFill/>
          </a:ln>
        </p:spPr>
      </p:pic>
      <p:sp>
        <p:nvSpPr>
          <p:cNvPr id="1167" name="Google Shape;1167;g7aed8f8a28_3_1023"/>
          <p:cNvSpPr txBox="1"/>
          <p:nvPr/>
        </p:nvSpPr>
        <p:spPr>
          <a:xfrm>
            <a:off x="2949338" y="3165196"/>
            <a:ext cx="9486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Fronthaul Subnet</a:t>
            </a:r>
            <a:endParaRPr b="0" i="0" sz="1000" u="none" cap="none" strike="noStrike">
              <a:solidFill>
                <a:srgbClr val="000000"/>
              </a:solidFill>
              <a:latin typeface="Arial"/>
              <a:ea typeface="Arial"/>
              <a:cs typeface="Arial"/>
              <a:sym typeface="Arial"/>
            </a:endParaRPr>
          </a:p>
        </p:txBody>
      </p:sp>
      <p:pic>
        <p:nvPicPr>
          <p:cNvPr id="1168" name="Google Shape;1168;g7aed8f8a28_3_1023"/>
          <p:cNvPicPr preferRelativeResize="0"/>
          <p:nvPr/>
        </p:nvPicPr>
        <p:blipFill rotWithShape="1">
          <a:blip r:embed="rId3">
            <a:alphaModFix/>
          </a:blip>
          <a:srcRect b="0" l="0" r="0" t="0"/>
          <a:stretch/>
        </p:blipFill>
        <p:spPr>
          <a:xfrm>
            <a:off x="4914425" y="2759200"/>
            <a:ext cx="1292449" cy="1292449"/>
          </a:xfrm>
          <a:prstGeom prst="rect">
            <a:avLst/>
          </a:prstGeom>
          <a:noFill/>
          <a:ln>
            <a:noFill/>
          </a:ln>
        </p:spPr>
      </p:pic>
      <p:pic>
        <p:nvPicPr>
          <p:cNvPr id="1169" name="Google Shape;1169;g7aed8f8a28_3_1023"/>
          <p:cNvPicPr preferRelativeResize="0"/>
          <p:nvPr/>
        </p:nvPicPr>
        <p:blipFill rotWithShape="1">
          <a:blip r:embed="rId3">
            <a:alphaModFix/>
          </a:blip>
          <a:srcRect b="0" l="0" r="0" t="0"/>
          <a:stretch/>
        </p:blipFill>
        <p:spPr>
          <a:xfrm>
            <a:off x="6209825" y="2759200"/>
            <a:ext cx="1292449" cy="1292449"/>
          </a:xfrm>
          <a:prstGeom prst="rect">
            <a:avLst/>
          </a:prstGeom>
          <a:noFill/>
          <a:ln>
            <a:noFill/>
          </a:ln>
        </p:spPr>
      </p:pic>
      <p:sp>
        <p:nvSpPr>
          <p:cNvPr id="1170" name="Google Shape;1170;g7aed8f8a28_3_1023"/>
          <p:cNvSpPr txBox="1"/>
          <p:nvPr/>
        </p:nvSpPr>
        <p:spPr>
          <a:xfrm>
            <a:off x="6424262" y="3241396"/>
            <a:ext cx="9486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Core Subnet</a:t>
            </a:r>
            <a:endParaRPr b="0" i="0" sz="1000" u="none" cap="none" strike="noStrike">
              <a:solidFill>
                <a:srgbClr val="000000"/>
              </a:solidFill>
              <a:latin typeface="Arial"/>
              <a:ea typeface="Arial"/>
              <a:cs typeface="Arial"/>
              <a:sym typeface="Arial"/>
            </a:endParaRPr>
          </a:p>
        </p:txBody>
      </p:sp>
      <p:sp>
        <p:nvSpPr>
          <p:cNvPr id="1171" name="Google Shape;1171;g7aed8f8a28_3_1023"/>
          <p:cNvSpPr txBox="1"/>
          <p:nvPr/>
        </p:nvSpPr>
        <p:spPr>
          <a:xfrm>
            <a:off x="5113214" y="3165196"/>
            <a:ext cx="9486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Backhaul Subnet</a:t>
            </a:r>
            <a:endParaRPr b="0" i="0" sz="1000" u="none" cap="none" strike="noStrike">
              <a:solidFill>
                <a:srgbClr val="000000"/>
              </a:solidFill>
              <a:latin typeface="Arial"/>
              <a:ea typeface="Arial"/>
              <a:cs typeface="Arial"/>
              <a:sym typeface="Arial"/>
            </a:endParaRPr>
          </a:p>
        </p:txBody>
      </p:sp>
      <p:cxnSp>
        <p:nvCxnSpPr>
          <p:cNvPr id="1172" name="Google Shape;1172;g7aed8f8a28_3_1023"/>
          <p:cNvCxnSpPr>
            <a:endCxn id="1155" idx="2"/>
          </p:cNvCxnSpPr>
          <p:nvPr/>
        </p:nvCxnSpPr>
        <p:spPr>
          <a:xfrm flipH="1" rot="10800000">
            <a:off x="2173650" y="2546546"/>
            <a:ext cx="979800" cy="564600"/>
          </a:xfrm>
          <a:prstGeom prst="straightConnector1">
            <a:avLst/>
          </a:prstGeom>
          <a:noFill/>
          <a:ln cap="flat" cmpd="sng" w="9525">
            <a:solidFill>
              <a:schemeClr val="dk2"/>
            </a:solidFill>
            <a:prstDash val="solid"/>
            <a:round/>
            <a:headEnd len="sm" w="sm" type="none"/>
            <a:tailEnd len="sm" w="sm" type="none"/>
          </a:ln>
        </p:spPr>
      </p:cxnSp>
      <p:cxnSp>
        <p:nvCxnSpPr>
          <p:cNvPr id="1173" name="Google Shape;1173;g7aed8f8a28_3_1023"/>
          <p:cNvCxnSpPr>
            <a:endCxn id="1156" idx="2"/>
          </p:cNvCxnSpPr>
          <p:nvPr/>
        </p:nvCxnSpPr>
        <p:spPr>
          <a:xfrm flipH="1" rot="10800000">
            <a:off x="3463438" y="2546546"/>
            <a:ext cx="991200" cy="558900"/>
          </a:xfrm>
          <a:prstGeom prst="straightConnector1">
            <a:avLst/>
          </a:prstGeom>
          <a:noFill/>
          <a:ln cap="flat" cmpd="sng" w="9525">
            <a:solidFill>
              <a:schemeClr val="dk2"/>
            </a:solidFill>
            <a:prstDash val="solid"/>
            <a:round/>
            <a:headEnd len="sm" w="sm" type="none"/>
            <a:tailEnd len="sm" w="sm" type="none"/>
          </a:ln>
        </p:spPr>
      </p:cxnSp>
      <p:cxnSp>
        <p:nvCxnSpPr>
          <p:cNvPr id="1174" name="Google Shape;1174;g7aed8f8a28_3_1023"/>
          <p:cNvCxnSpPr>
            <a:stCxn id="1156" idx="2"/>
          </p:cNvCxnSpPr>
          <p:nvPr/>
        </p:nvCxnSpPr>
        <p:spPr>
          <a:xfrm>
            <a:off x="4454638" y="2546546"/>
            <a:ext cx="65100" cy="561000"/>
          </a:xfrm>
          <a:prstGeom prst="straightConnector1">
            <a:avLst/>
          </a:prstGeom>
          <a:noFill/>
          <a:ln cap="flat" cmpd="sng" w="9525">
            <a:solidFill>
              <a:schemeClr val="dk2"/>
            </a:solidFill>
            <a:prstDash val="solid"/>
            <a:round/>
            <a:headEnd len="sm" w="sm" type="none"/>
            <a:tailEnd len="sm" w="sm" type="none"/>
          </a:ln>
        </p:spPr>
      </p:cxnSp>
      <p:pic>
        <p:nvPicPr>
          <p:cNvPr id="1175" name="Google Shape;1175;g7aed8f8a28_3_1023"/>
          <p:cNvPicPr preferRelativeResize="0"/>
          <p:nvPr/>
        </p:nvPicPr>
        <p:blipFill rotWithShape="1">
          <a:blip r:embed="rId3">
            <a:alphaModFix/>
          </a:blip>
          <a:srcRect b="0" l="0" r="0" t="0"/>
          <a:stretch/>
        </p:blipFill>
        <p:spPr>
          <a:xfrm>
            <a:off x="3847625" y="2759200"/>
            <a:ext cx="1292449" cy="1292449"/>
          </a:xfrm>
          <a:prstGeom prst="rect">
            <a:avLst/>
          </a:prstGeom>
          <a:noFill/>
          <a:ln>
            <a:noFill/>
          </a:ln>
        </p:spPr>
      </p:pic>
      <p:sp>
        <p:nvSpPr>
          <p:cNvPr id="1176" name="Google Shape;1176;g7aed8f8a28_3_1023"/>
          <p:cNvSpPr txBox="1"/>
          <p:nvPr/>
        </p:nvSpPr>
        <p:spPr>
          <a:xfrm>
            <a:off x="4046414" y="3165196"/>
            <a:ext cx="9486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Midhaul Subnet</a:t>
            </a:r>
            <a:endParaRPr b="0" i="0" sz="1000" u="none" cap="none" strike="noStrike">
              <a:solidFill>
                <a:srgbClr val="000000"/>
              </a:solidFill>
              <a:latin typeface="Arial"/>
              <a:ea typeface="Arial"/>
              <a:cs typeface="Arial"/>
              <a:sym typeface="Arial"/>
            </a:endParaRPr>
          </a:p>
        </p:txBody>
      </p:sp>
      <p:cxnSp>
        <p:nvCxnSpPr>
          <p:cNvPr id="1177" name="Google Shape;1177;g7aed8f8a28_3_1023"/>
          <p:cNvCxnSpPr>
            <a:stCxn id="1156" idx="2"/>
          </p:cNvCxnSpPr>
          <p:nvPr/>
        </p:nvCxnSpPr>
        <p:spPr>
          <a:xfrm>
            <a:off x="4454638" y="2546546"/>
            <a:ext cx="964500" cy="610800"/>
          </a:xfrm>
          <a:prstGeom prst="straightConnector1">
            <a:avLst/>
          </a:prstGeom>
          <a:noFill/>
          <a:ln cap="flat" cmpd="sng" w="9525">
            <a:solidFill>
              <a:schemeClr val="dk2"/>
            </a:solidFill>
            <a:prstDash val="solid"/>
            <a:round/>
            <a:headEnd len="sm" w="sm" type="none"/>
            <a:tailEnd len="sm" w="sm" type="none"/>
          </a:ln>
        </p:spPr>
      </p:cxnSp>
      <p:cxnSp>
        <p:nvCxnSpPr>
          <p:cNvPr id="1178" name="Google Shape;1178;g7aed8f8a28_3_1023"/>
          <p:cNvCxnSpPr>
            <a:stCxn id="1157" idx="2"/>
          </p:cNvCxnSpPr>
          <p:nvPr/>
        </p:nvCxnSpPr>
        <p:spPr>
          <a:xfrm>
            <a:off x="5755825" y="2546546"/>
            <a:ext cx="1102200" cy="568500"/>
          </a:xfrm>
          <a:prstGeom prst="straightConnector1">
            <a:avLst/>
          </a:prstGeom>
          <a:noFill/>
          <a:ln cap="flat" cmpd="sng" w="9525">
            <a:solidFill>
              <a:schemeClr val="dk2"/>
            </a:solidFill>
            <a:prstDash val="solid"/>
            <a:round/>
            <a:headEnd len="sm" w="sm" type="none"/>
            <a:tailEnd len="sm" w="sm" type="none"/>
          </a:ln>
        </p:spPr>
      </p:cxnSp>
      <p:sp>
        <p:nvSpPr>
          <p:cNvPr id="1179" name="Google Shape;1179;g7aed8f8a28_3_1023"/>
          <p:cNvSpPr txBox="1"/>
          <p:nvPr/>
        </p:nvSpPr>
        <p:spPr>
          <a:xfrm>
            <a:off x="199025" y="4036725"/>
            <a:ext cx="8174400" cy="384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300"/>
              <a:buFont typeface="Arial"/>
              <a:buNone/>
            </a:pPr>
            <a:r>
              <a:rPr b="0" i="0" lang="en" sz="1300" u="none" cap="none" strike="noStrike">
                <a:solidFill>
                  <a:srgbClr val="004B8D"/>
                </a:solidFill>
                <a:latin typeface="Arial"/>
                <a:ea typeface="Arial"/>
                <a:cs typeface="Arial"/>
                <a:sym typeface="Arial"/>
              </a:rPr>
              <a:t>Design template ⇒ Create Slice ⇒ Activate Slice ⇒ KPI Monitoring ⇒ Deactivate Slice ⇒ Delete Slice</a:t>
            </a:r>
            <a:endParaRPr b="0" i="0" sz="1300" u="none" cap="none" strike="noStrike">
              <a:solidFill>
                <a:srgbClr val="004B8D"/>
              </a:solidFill>
              <a:latin typeface="Arial"/>
              <a:ea typeface="Arial"/>
              <a:cs typeface="Arial"/>
              <a:sym typeface="Arial"/>
            </a:endParaRPr>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3" name="Shape 1183"/>
        <p:cNvGrpSpPr/>
        <p:nvPr/>
      </p:nvGrpSpPr>
      <p:grpSpPr>
        <a:xfrm>
          <a:off x="0" y="0"/>
          <a:ext cx="0" cy="0"/>
          <a:chOff x="0" y="0"/>
          <a:chExt cx="0" cy="0"/>
        </a:xfrm>
      </p:grpSpPr>
      <p:sp>
        <p:nvSpPr>
          <p:cNvPr id="1184" name="Google Shape;1184;g7aed8f8a28_3_1059"/>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1400"/>
              <a:buNone/>
            </a:pPr>
            <a:r>
              <a:rPr lang="en"/>
              <a:t>ONAP Modular Example: CNF Orchestration</a:t>
            </a:r>
            <a:endParaRPr/>
          </a:p>
        </p:txBody>
      </p:sp>
      <p:pic>
        <p:nvPicPr>
          <p:cNvPr id="1185" name="Google Shape;1185;g7aed8f8a28_3_1059"/>
          <p:cNvPicPr preferRelativeResize="0"/>
          <p:nvPr/>
        </p:nvPicPr>
        <p:blipFill rotWithShape="1">
          <a:blip r:embed="rId3">
            <a:alphaModFix/>
          </a:blip>
          <a:srcRect b="0" l="0" r="0" t="0"/>
          <a:stretch/>
        </p:blipFill>
        <p:spPr>
          <a:xfrm>
            <a:off x="0" y="830035"/>
            <a:ext cx="9144000" cy="3483429"/>
          </a:xfrm>
          <a:prstGeom prst="rect">
            <a:avLst/>
          </a:prstGeom>
          <a:noFill/>
          <a:ln>
            <a:noFill/>
          </a:ln>
        </p:spPr>
      </p:pic>
      <p:sp>
        <p:nvSpPr>
          <p:cNvPr id="1186" name="Google Shape;1186;g7aed8f8a28_3_1059"/>
          <p:cNvSpPr txBox="1"/>
          <p:nvPr/>
        </p:nvSpPr>
        <p:spPr>
          <a:xfrm>
            <a:off x="141515" y="4437159"/>
            <a:ext cx="3090911"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400" u="none" cap="none" strike="noStrike">
                <a:solidFill>
                  <a:srgbClr val="000000"/>
                </a:solidFill>
                <a:latin typeface="Arial"/>
                <a:ea typeface="Arial"/>
                <a:cs typeface="Arial"/>
                <a:sym typeface="Arial"/>
              </a:rPr>
              <a:t>Source: CNF Task Force, </a:t>
            </a:r>
            <a:r>
              <a:rPr b="0" i="0" lang="en" sz="1400" u="sng" cap="none" strike="noStrike">
                <a:solidFill>
                  <a:schemeClr val="hlink"/>
                </a:solidFill>
                <a:latin typeface="Arial"/>
                <a:ea typeface="Arial"/>
                <a:cs typeface="Arial"/>
                <a:sym typeface="Arial"/>
                <a:hlinkClick r:id="rId4"/>
              </a:rPr>
              <a:t>LFN Wiki</a:t>
            </a:r>
            <a:endParaRPr b="0" i="0" sz="14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0" name="Shape 1190"/>
        <p:cNvGrpSpPr/>
        <p:nvPr/>
      </p:nvGrpSpPr>
      <p:grpSpPr>
        <a:xfrm>
          <a:off x="0" y="0"/>
          <a:ext cx="0" cy="0"/>
          <a:chOff x="0" y="0"/>
          <a:chExt cx="0" cy="0"/>
        </a:xfrm>
      </p:grpSpPr>
      <p:sp>
        <p:nvSpPr>
          <p:cNvPr id="1191" name="Google Shape;1191;g7aed8f8a28_3_1065"/>
          <p:cNvSpPr txBox="1"/>
          <p:nvPr>
            <p:ph type="title"/>
          </p:nvPr>
        </p:nvSpPr>
        <p:spPr>
          <a:xfrm>
            <a:off x="236221" y="148373"/>
            <a:ext cx="8629500" cy="404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1400"/>
              <a:buNone/>
            </a:pPr>
            <a:r>
              <a:rPr lang="en"/>
              <a:t>ONAP Modular Example: O-RAN SMO </a:t>
            </a:r>
            <a:endParaRPr/>
          </a:p>
          <a:p>
            <a:pPr indent="0" lvl="0" marL="0" rtl="0" algn="l">
              <a:lnSpc>
                <a:spcPct val="90000"/>
              </a:lnSpc>
              <a:spcBef>
                <a:spcPts val="0"/>
              </a:spcBef>
              <a:spcAft>
                <a:spcPts val="0"/>
              </a:spcAft>
              <a:buSzPts val="1400"/>
              <a:buNone/>
            </a:pPr>
            <a:r>
              <a:rPr lang="en" sz="1400"/>
              <a:t>(Service Management &amp; Orchestration)</a:t>
            </a:r>
            <a:endParaRPr sz="1400"/>
          </a:p>
        </p:txBody>
      </p:sp>
      <p:pic>
        <p:nvPicPr>
          <p:cNvPr descr="https://lh3.googleusercontent.com/f8d2wXCayp7dq3NrD7rE-pfY1q9rXCYinfvN5L6yjvAURgaLyjsbKMIYl_ll0WLQ3tyawkp0Ryoy6SAH0dVA3Q5pJFeUX9joENulSLgz-Gc5QvvrD_wOK-0afmqpkvu3" id="1192" name="Google Shape;1192;g7aed8f8a28_3_1065"/>
          <p:cNvPicPr preferRelativeResize="0"/>
          <p:nvPr/>
        </p:nvPicPr>
        <p:blipFill rotWithShape="1">
          <a:blip r:embed="rId3">
            <a:alphaModFix/>
          </a:blip>
          <a:srcRect b="0" l="0" r="0" t="0"/>
          <a:stretch/>
        </p:blipFill>
        <p:spPr>
          <a:xfrm>
            <a:off x="527279" y="847731"/>
            <a:ext cx="6875008" cy="38712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6" name="Shape 1196"/>
        <p:cNvGrpSpPr/>
        <p:nvPr/>
      </p:nvGrpSpPr>
      <p:grpSpPr>
        <a:xfrm>
          <a:off x="0" y="0"/>
          <a:ext cx="0" cy="0"/>
          <a:chOff x="0" y="0"/>
          <a:chExt cx="0" cy="0"/>
        </a:xfrm>
      </p:grpSpPr>
      <p:sp>
        <p:nvSpPr>
          <p:cNvPr id="1197" name="Google Shape;1197;g7aed8f8a28_3_1070"/>
          <p:cNvSpPr txBox="1"/>
          <p:nvPr/>
        </p:nvSpPr>
        <p:spPr>
          <a:xfrm>
            <a:off x="2103175" y="2719420"/>
            <a:ext cx="4865755" cy="992579"/>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FFFFFF"/>
              </a:buClr>
              <a:buSzPts val="3000"/>
              <a:buFont typeface="Arial"/>
              <a:buNone/>
            </a:pPr>
            <a:r>
              <a:rPr b="1" i="0" lang="en" sz="3000" u="none" cap="none" strike="noStrike">
                <a:solidFill>
                  <a:srgbClr val="FFFFFF"/>
                </a:solidFill>
                <a:latin typeface="Arial"/>
                <a:ea typeface="Arial"/>
                <a:cs typeface="Arial"/>
                <a:sym typeface="Arial"/>
              </a:rPr>
              <a:t>End User Adoption </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FFFFFF"/>
              </a:buClr>
              <a:buSzPts val="3000"/>
              <a:buFont typeface="Arial"/>
              <a:buNone/>
            </a:pPr>
            <a:r>
              <a:rPr b="1" i="0" lang="en" sz="3000" u="none" cap="none" strike="noStrike">
                <a:solidFill>
                  <a:srgbClr val="FFFFFF"/>
                </a:solidFill>
                <a:latin typeface="Arial"/>
                <a:ea typeface="Arial"/>
                <a:cs typeface="Arial"/>
                <a:sym typeface="Arial"/>
              </a:rPr>
              <a:t>&amp; Commercial Ecosystem </a:t>
            </a:r>
            <a:endParaRPr b="0" i="0" sz="11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g7aed8f8a28_3_256"/>
          <p:cNvSpPr/>
          <p:nvPr/>
        </p:nvSpPr>
        <p:spPr>
          <a:xfrm>
            <a:off x="1824532" y="940547"/>
            <a:ext cx="1395450" cy="3598875"/>
          </a:xfrm>
          <a:prstGeom prst="rect">
            <a:avLst/>
          </a:prstGeom>
          <a:solidFill>
            <a:srgbClr val="F2F2F2"/>
          </a:solidFill>
          <a:ln cap="flat" cmpd="sng" w="12700">
            <a:solidFill>
              <a:srgbClr val="00183C"/>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cxnSp>
        <p:nvCxnSpPr>
          <p:cNvPr id="614" name="Google Shape;614;g7aed8f8a28_3_256"/>
          <p:cNvCxnSpPr/>
          <p:nvPr/>
        </p:nvCxnSpPr>
        <p:spPr>
          <a:xfrm flipH="1" rot="10800000">
            <a:off x="1689843" y="3981911"/>
            <a:ext cx="794250" cy="224325"/>
          </a:xfrm>
          <a:prstGeom prst="straightConnector1">
            <a:avLst/>
          </a:prstGeom>
          <a:noFill/>
          <a:ln cap="flat" cmpd="sng" w="9525">
            <a:solidFill>
              <a:srgbClr val="7030A0"/>
            </a:solidFill>
            <a:prstDash val="dash"/>
            <a:miter lim="800000"/>
            <a:headEnd len="sm" w="sm" type="none"/>
            <a:tailEnd len="sm" w="sm" type="none"/>
          </a:ln>
        </p:spPr>
      </p:cxnSp>
      <p:cxnSp>
        <p:nvCxnSpPr>
          <p:cNvPr id="615" name="Google Shape;615;g7aed8f8a28_3_256"/>
          <p:cNvCxnSpPr/>
          <p:nvPr/>
        </p:nvCxnSpPr>
        <p:spPr>
          <a:xfrm>
            <a:off x="1702454" y="3238436"/>
            <a:ext cx="764550" cy="738675"/>
          </a:xfrm>
          <a:prstGeom prst="straightConnector1">
            <a:avLst/>
          </a:prstGeom>
          <a:noFill/>
          <a:ln cap="flat" cmpd="sng" w="9525">
            <a:solidFill>
              <a:srgbClr val="FFC000"/>
            </a:solidFill>
            <a:prstDash val="dash"/>
            <a:miter lim="800000"/>
            <a:headEnd len="sm" w="sm" type="none"/>
            <a:tailEnd len="sm" w="sm" type="none"/>
          </a:ln>
        </p:spPr>
      </p:cxnSp>
      <p:cxnSp>
        <p:nvCxnSpPr>
          <p:cNvPr id="616" name="Google Shape;616;g7aed8f8a28_3_256"/>
          <p:cNvCxnSpPr/>
          <p:nvPr/>
        </p:nvCxnSpPr>
        <p:spPr>
          <a:xfrm flipH="1" rot="10800000">
            <a:off x="1702454" y="2237186"/>
            <a:ext cx="772875" cy="1001250"/>
          </a:xfrm>
          <a:prstGeom prst="straightConnector1">
            <a:avLst/>
          </a:prstGeom>
          <a:noFill/>
          <a:ln cap="flat" cmpd="sng" w="9525">
            <a:solidFill>
              <a:srgbClr val="FFC000"/>
            </a:solidFill>
            <a:prstDash val="dash"/>
            <a:miter lim="800000"/>
            <a:headEnd len="sm" w="sm" type="none"/>
            <a:tailEnd len="sm" w="sm" type="none"/>
          </a:ln>
        </p:spPr>
      </p:cxnSp>
      <p:cxnSp>
        <p:nvCxnSpPr>
          <p:cNvPr id="617" name="Google Shape;617;g7aed8f8a28_3_256"/>
          <p:cNvCxnSpPr/>
          <p:nvPr/>
        </p:nvCxnSpPr>
        <p:spPr>
          <a:xfrm flipH="1" rot="10800000">
            <a:off x="1702454" y="2129056"/>
            <a:ext cx="363150" cy="174150"/>
          </a:xfrm>
          <a:prstGeom prst="straightConnector1">
            <a:avLst/>
          </a:prstGeom>
          <a:noFill/>
          <a:ln cap="flat" cmpd="sng" w="9525">
            <a:solidFill>
              <a:srgbClr val="92D050"/>
            </a:solidFill>
            <a:prstDash val="dash"/>
            <a:miter lim="800000"/>
            <a:headEnd len="sm" w="sm" type="none"/>
            <a:tailEnd len="sm" w="sm" type="none"/>
          </a:ln>
        </p:spPr>
      </p:cxnSp>
      <p:cxnSp>
        <p:nvCxnSpPr>
          <p:cNvPr id="618" name="Google Shape;618;g7aed8f8a28_3_256"/>
          <p:cNvCxnSpPr/>
          <p:nvPr/>
        </p:nvCxnSpPr>
        <p:spPr>
          <a:xfrm>
            <a:off x="1708258" y="1326510"/>
            <a:ext cx="631350" cy="411300"/>
          </a:xfrm>
          <a:prstGeom prst="straightConnector1">
            <a:avLst/>
          </a:prstGeom>
          <a:noFill/>
          <a:ln cap="flat" cmpd="sng" w="9525">
            <a:solidFill>
              <a:schemeClr val="accent1"/>
            </a:solidFill>
            <a:prstDash val="dash"/>
            <a:miter lim="800000"/>
            <a:headEnd len="sm" w="sm" type="none"/>
            <a:tailEnd len="sm" w="sm" type="none"/>
          </a:ln>
        </p:spPr>
      </p:cxnSp>
      <p:sp>
        <p:nvSpPr>
          <p:cNvPr id="619" name="Google Shape;619;g7aed8f8a28_3_256"/>
          <p:cNvSpPr/>
          <p:nvPr/>
        </p:nvSpPr>
        <p:spPr>
          <a:xfrm>
            <a:off x="390190" y="3762287"/>
            <a:ext cx="1357650" cy="777150"/>
          </a:xfrm>
          <a:prstGeom prst="rect">
            <a:avLst/>
          </a:prstGeom>
          <a:solidFill>
            <a:srgbClr val="F2F2F2"/>
          </a:solidFill>
          <a:ln cap="flat" cmpd="sng" w="12700">
            <a:solidFill>
              <a:srgbClr val="7030A0"/>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620" name="Google Shape;620;g7aed8f8a28_3_256"/>
          <p:cNvSpPr/>
          <p:nvPr/>
        </p:nvSpPr>
        <p:spPr>
          <a:xfrm>
            <a:off x="390190" y="2832139"/>
            <a:ext cx="1357650" cy="777150"/>
          </a:xfrm>
          <a:prstGeom prst="rect">
            <a:avLst/>
          </a:prstGeom>
          <a:solidFill>
            <a:srgbClr val="F2F2F2"/>
          </a:solidFill>
          <a:ln cap="flat" cmpd="sng" w="12700">
            <a:solidFill>
              <a:srgbClr val="FFC000"/>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621" name="Google Shape;621;g7aed8f8a28_3_256"/>
          <p:cNvSpPr/>
          <p:nvPr/>
        </p:nvSpPr>
        <p:spPr>
          <a:xfrm>
            <a:off x="485370" y="3501184"/>
            <a:ext cx="1167300" cy="192150"/>
          </a:xfrm>
          <a:prstGeom prst="rect">
            <a:avLst/>
          </a:prstGeom>
          <a:solidFill>
            <a:srgbClr val="FFC0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FFFFFF"/>
                </a:solidFill>
                <a:latin typeface="Arial"/>
                <a:ea typeface="Arial"/>
                <a:cs typeface="Arial"/>
                <a:sym typeface="Arial"/>
              </a:rPr>
              <a:t>SMB/ROBO</a:t>
            </a:r>
            <a:endParaRPr b="0" i="0" sz="1100" u="none" cap="none" strike="noStrike">
              <a:solidFill>
                <a:srgbClr val="000000"/>
              </a:solidFill>
              <a:latin typeface="Arial"/>
              <a:ea typeface="Arial"/>
              <a:cs typeface="Arial"/>
              <a:sym typeface="Arial"/>
            </a:endParaRPr>
          </a:p>
        </p:txBody>
      </p:sp>
      <p:sp>
        <p:nvSpPr>
          <p:cNvPr id="622" name="Google Shape;622;g7aed8f8a28_3_256"/>
          <p:cNvSpPr/>
          <p:nvPr/>
        </p:nvSpPr>
        <p:spPr>
          <a:xfrm>
            <a:off x="390190" y="1885705"/>
            <a:ext cx="1357650" cy="777150"/>
          </a:xfrm>
          <a:prstGeom prst="rect">
            <a:avLst/>
          </a:prstGeom>
          <a:solidFill>
            <a:srgbClr val="F2F2F2"/>
          </a:solidFill>
          <a:ln cap="flat" cmpd="sng" w="12700">
            <a:solidFill>
              <a:srgbClr val="92D050"/>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623" name="Google Shape;623;g7aed8f8a28_3_256"/>
          <p:cNvSpPr/>
          <p:nvPr/>
        </p:nvSpPr>
        <p:spPr>
          <a:xfrm>
            <a:off x="485370" y="2554749"/>
            <a:ext cx="1167300" cy="192150"/>
          </a:xfrm>
          <a:prstGeom prst="rect">
            <a:avLst/>
          </a:prstGeom>
          <a:solidFill>
            <a:srgbClr val="92D05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FFFFFF"/>
                </a:solidFill>
                <a:latin typeface="Arial"/>
                <a:ea typeface="Arial"/>
                <a:cs typeface="Arial"/>
                <a:sym typeface="Arial"/>
              </a:rPr>
              <a:t>Residential</a:t>
            </a:r>
            <a:endParaRPr b="0" i="0" sz="1100" u="none" cap="none" strike="noStrike">
              <a:solidFill>
                <a:srgbClr val="000000"/>
              </a:solidFill>
              <a:latin typeface="Arial"/>
              <a:ea typeface="Arial"/>
              <a:cs typeface="Arial"/>
              <a:sym typeface="Arial"/>
            </a:endParaRPr>
          </a:p>
        </p:txBody>
      </p:sp>
      <p:sp>
        <p:nvSpPr>
          <p:cNvPr id="624" name="Google Shape;624;g7aed8f8a28_3_256"/>
          <p:cNvSpPr/>
          <p:nvPr/>
        </p:nvSpPr>
        <p:spPr>
          <a:xfrm>
            <a:off x="390190" y="940547"/>
            <a:ext cx="1357650" cy="777150"/>
          </a:xfrm>
          <a:prstGeom prst="rect">
            <a:avLst/>
          </a:prstGeom>
          <a:solidFill>
            <a:srgbClr val="F2F2F2"/>
          </a:solidFill>
          <a:ln cap="flat" cmpd="sng" w="12700">
            <a:solidFill>
              <a:srgbClr val="2476B9"/>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625" name="Google Shape;625;g7aed8f8a28_3_256"/>
          <p:cNvSpPr/>
          <p:nvPr/>
        </p:nvSpPr>
        <p:spPr>
          <a:xfrm>
            <a:off x="485370" y="1616431"/>
            <a:ext cx="1167300" cy="192150"/>
          </a:xfrm>
          <a:prstGeom prst="rect">
            <a:avLst/>
          </a:prstGeom>
          <a:solidFill>
            <a:srgbClr val="168FDF"/>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FFFFFF"/>
                </a:solidFill>
                <a:latin typeface="Arial"/>
                <a:ea typeface="Arial"/>
                <a:cs typeface="Arial"/>
                <a:sym typeface="Arial"/>
              </a:rPr>
              <a:t>Mobile</a:t>
            </a:r>
            <a:endParaRPr b="0" i="0" sz="1100" u="none" cap="none" strike="noStrike">
              <a:solidFill>
                <a:srgbClr val="000000"/>
              </a:solidFill>
              <a:latin typeface="Arial"/>
              <a:ea typeface="Arial"/>
              <a:cs typeface="Arial"/>
              <a:sym typeface="Arial"/>
            </a:endParaRPr>
          </a:p>
        </p:txBody>
      </p:sp>
      <p:sp>
        <p:nvSpPr>
          <p:cNvPr id="626" name="Google Shape;626;g7aed8f8a28_3_256"/>
          <p:cNvSpPr/>
          <p:nvPr/>
        </p:nvSpPr>
        <p:spPr>
          <a:xfrm>
            <a:off x="3301474" y="946198"/>
            <a:ext cx="1395450" cy="3598875"/>
          </a:xfrm>
          <a:prstGeom prst="rect">
            <a:avLst/>
          </a:prstGeom>
          <a:solidFill>
            <a:srgbClr val="F2F2F2"/>
          </a:solidFill>
          <a:ln cap="flat" cmpd="sng" w="12700">
            <a:solidFill>
              <a:srgbClr val="7030A0"/>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627" name="Google Shape;627;g7aed8f8a28_3_256"/>
          <p:cNvSpPr/>
          <p:nvPr/>
        </p:nvSpPr>
        <p:spPr>
          <a:xfrm>
            <a:off x="3142625" y="4437100"/>
            <a:ext cx="1633200" cy="192000"/>
          </a:xfrm>
          <a:prstGeom prst="rect">
            <a:avLst/>
          </a:prstGeom>
          <a:solidFill>
            <a:srgbClr val="7030A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FFFFFF"/>
                </a:solidFill>
                <a:latin typeface="Arial"/>
                <a:ea typeface="Arial"/>
                <a:cs typeface="Arial"/>
                <a:sym typeface="Arial"/>
              </a:rPr>
              <a:t>Service Provider Edge</a:t>
            </a:r>
            <a:endParaRPr b="0" i="0" sz="1100" u="none" cap="none" strike="noStrike">
              <a:solidFill>
                <a:srgbClr val="000000"/>
              </a:solidFill>
              <a:latin typeface="Arial"/>
              <a:ea typeface="Arial"/>
              <a:cs typeface="Arial"/>
              <a:sym typeface="Arial"/>
            </a:endParaRPr>
          </a:p>
        </p:txBody>
      </p:sp>
      <p:sp>
        <p:nvSpPr>
          <p:cNvPr id="628" name="Google Shape;628;g7aed8f8a28_3_256"/>
          <p:cNvSpPr/>
          <p:nvPr/>
        </p:nvSpPr>
        <p:spPr>
          <a:xfrm>
            <a:off x="1641426" y="4437100"/>
            <a:ext cx="1501200" cy="192000"/>
          </a:xfrm>
          <a:prstGeom prst="rect">
            <a:avLst/>
          </a:prstGeom>
          <a:solidFill>
            <a:srgbClr val="00183C"/>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FFFFFF"/>
                </a:solidFill>
                <a:latin typeface="Arial"/>
                <a:ea typeface="Arial"/>
                <a:cs typeface="Arial"/>
                <a:sym typeface="Arial"/>
              </a:rPr>
              <a:t>User Edge</a:t>
            </a:r>
            <a:endParaRPr b="0" i="0" sz="1100" u="none" cap="none" strike="noStrike">
              <a:solidFill>
                <a:srgbClr val="000000"/>
              </a:solidFill>
              <a:latin typeface="Arial"/>
              <a:ea typeface="Arial"/>
              <a:cs typeface="Arial"/>
              <a:sym typeface="Arial"/>
            </a:endParaRPr>
          </a:p>
        </p:txBody>
      </p:sp>
      <p:cxnSp>
        <p:nvCxnSpPr>
          <p:cNvPr id="629" name="Google Shape;629;g7aed8f8a28_3_256"/>
          <p:cNvCxnSpPr/>
          <p:nvPr/>
        </p:nvCxnSpPr>
        <p:spPr>
          <a:xfrm flipH="1" rot="10800000">
            <a:off x="2895073" y="2832374"/>
            <a:ext cx="1214100" cy="1081575"/>
          </a:xfrm>
          <a:prstGeom prst="straightConnector1">
            <a:avLst/>
          </a:prstGeom>
          <a:noFill/>
          <a:ln cap="flat" cmpd="sng" w="9525">
            <a:solidFill>
              <a:schemeClr val="dk2"/>
            </a:solidFill>
            <a:prstDash val="dash"/>
            <a:miter lim="800000"/>
            <a:headEnd len="sm" w="sm" type="none"/>
            <a:tailEnd len="sm" w="sm" type="none"/>
          </a:ln>
        </p:spPr>
      </p:cxnSp>
      <p:cxnSp>
        <p:nvCxnSpPr>
          <p:cNvPr id="630" name="Google Shape;630;g7aed8f8a28_3_256"/>
          <p:cNvCxnSpPr/>
          <p:nvPr/>
        </p:nvCxnSpPr>
        <p:spPr>
          <a:xfrm>
            <a:off x="2903657" y="2082281"/>
            <a:ext cx="1205550" cy="380250"/>
          </a:xfrm>
          <a:prstGeom prst="straightConnector1">
            <a:avLst/>
          </a:prstGeom>
          <a:noFill/>
          <a:ln cap="flat" cmpd="sng" w="9525">
            <a:solidFill>
              <a:schemeClr val="dk2"/>
            </a:solidFill>
            <a:prstDash val="dash"/>
            <a:miter lim="800000"/>
            <a:headEnd len="sm" w="sm" type="none"/>
            <a:tailEnd len="sm" w="sm" type="none"/>
          </a:ln>
        </p:spPr>
      </p:cxnSp>
      <p:pic>
        <p:nvPicPr>
          <p:cNvPr id="631" name="Google Shape;631;g7aed8f8a28_3_256"/>
          <p:cNvPicPr preferRelativeResize="0"/>
          <p:nvPr/>
        </p:nvPicPr>
        <p:blipFill rotWithShape="1">
          <a:blip r:embed="rId3">
            <a:alphaModFix/>
          </a:blip>
          <a:srcRect b="0" l="0" r="0" t="0"/>
          <a:stretch/>
        </p:blipFill>
        <p:spPr>
          <a:xfrm>
            <a:off x="722313" y="1294258"/>
            <a:ext cx="262843" cy="272803"/>
          </a:xfrm>
          <a:prstGeom prst="rect">
            <a:avLst/>
          </a:prstGeom>
          <a:noFill/>
          <a:ln>
            <a:noFill/>
          </a:ln>
        </p:spPr>
      </p:pic>
      <p:pic>
        <p:nvPicPr>
          <p:cNvPr id="632" name="Google Shape;632;g7aed8f8a28_3_256"/>
          <p:cNvPicPr preferRelativeResize="0"/>
          <p:nvPr/>
        </p:nvPicPr>
        <p:blipFill rotWithShape="1">
          <a:blip r:embed="rId4">
            <a:alphaModFix/>
          </a:blip>
          <a:srcRect b="0" l="0" r="0" t="0"/>
          <a:stretch/>
        </p:blipFill>
        <p:spPr>
          <a:xfrm>
            <a:off x="2853034" y="946192"/>
            <a:ext cx="586245" cy="608460"/>
          </a:xfrm>
          <a:prstGeom prst="rect">
            <a:avLst/>
          </a:prstGeom>
          <a:noFill/>
          <a:ln>
            <a:noFill/>
          </a:ln>
        </p:spPr>
      </p:pic>
      <p:pic>
        <p:nvPicPr>
          <p:cNvPr id="633" name="Google Shape;633;g7aed8f8a28_3_256"/>
          <p:cNvPicPr preferRelativeResize="0"/>
          <p:nvPr/>
        </p:nvPicPr>
        <p:blipFill rotWithShape="1">
          <a:blip r:embed="rId5">
            <a:alphaModFix/>
          </a:blip>
          <a:srcRect b="0" l="0" r="0" t="0"/>
          <a:stretch/>
        </p:blipFill>
        <p:spPr>
          <a:xfrm>
            <a:off x="1221764" y="1062835"/>
            <a:ext cx="261673" cy="271589"/>
          </a:xfrm>
          <a:prstGeom prst="rect">
            <a:avLst/>
          </a:prstGeom>
          <a:noFill/>
          <a:ln>
            <a:noFill/>
          </a:ln>
        </p:spPr>
      </p:pic>
      <p:pic>
        <p:nvPicPr>
          <p:cNvPr id="634" name="Google Shape;634;g7aed8f8a28_3_256"/>
          <p:cNvPicPr preferRelativeResize="0"/>
          <p:nvPr/>
        </p:nvPicPr>
        <p:blipFill rotWithShape="1">
          <a:blip r:embed="rId6">
            <a:alphaModFix/>
          </a:blip>
          <a:srcRect b="0" l="0" r="0" t="0"/>
          <a:stretch/>
        </p:blipFill>
        <p:spPr>
          <a:xfrm>
            <a:off x="856556" y="1927794"/>
            <a:ext cx="243901" cy="253144"/>
          </a:xfrm>
          <a:prstGeom prst="rect">
            <a:avLst/>
          </a:prstGeom>
          <a:noFill/>
          <a:ln>
            <a:noFill/>
          </a:ln>
        </p:spPr>
      </p:pic>
      <p:pic>
        <p:nvPicPr>
          <p:cNvPr id="635" name="Google Shape;635;g7aed8f8a28_3_256"/>
          <p:cNvPicPr preferRelativeResize="0"/>
          <p:nvPr/>
        </p:nvPicPr>
        <p:blipFill rotWithShape="1">
          <a:blip r:embed="rId7">
            <a:alphaModFix/>
          </a:blip>
          <a:srcRect b="0" l="0" r="0" t="0"/>
          <a:stretch/>
        </p:blipFill>
        <p:spPr>
          <a:xfrm>
            <a:off x="480053" y="1932880"/>
            <a:ext cx="287896" cy="298805"/>
          </a:xfrm>
          <a:prstGeom prst="rect">
            <a:avLst/>
          </a:prstGeom>
          <a:noFill/>
          <a:ln>
            <a:noFill/>
          </a:ln>
        </p:spPr>
      </p:pic>
      <p:pic>
        <p:nvPicPr>
          <p:cNvPr id="636" name="Google Shape;636;g7aed8f8a28_3_256"/>
          <p:cNvPicPr preferRelativeResize="0"/>
          <p:nvPr/>
        </p:nvPicPr>
        <p:blipFill rotWithShape="1">
          <a:blip r:embed="rId8">
            <a:alphaModFix/>
          </a:blip>
          <a:srcRect b="0" l="0" r="0" t="0"/>
          <a:stretch/>
        </p:blipFill>
        <p:spPr>
          <a:xfrm>
            <a:off x="648266" y="2182117"/>
            <a:ext cx="352888" cy="366260"/>
          </a:xfrm>
          <a:prstGeom prst="rect">
            <a:avLst/>
          </a:prstGeom>
          <a:noFill/>
          <a:ln>
            <a:noFill/>
          </a:ln>
        </p:spPr>
      </p:pic>
      <p:pic>
        <p:nvPicPr>
          <p:cNvPr id="637" name="Google Shape;637;g7aed8f8a28_3_256"/>
          <p:cNvPicPr preferRelativeResize="0"/>
          <p:nvPr/>
        </p:nvPicPr>
        <p:blipFill rotWithShape="1">
          <a:blip r:embed="rId9">
            <a:alphaModFix/>
          </a:blip>
          <a:srcRect b="0" l="0" r="0" t="0"/>
          <a:stretch/>
        </p:blipFill>
        <p:spPr>
          <a:xfrm>
            <a:off x="1335818" y="1871490"/>
            <a:ext cx="282744" cy="293458"/>
          </a:xfrm>
          <a:prstGeom prst="rect">
            <a:avLst/>
          </a:prstGeom>
          <a:noFill/>
          <a:ln>
            <a:noFill/>
          </a:ln>
        </p:spPr>
      </p:pic>
      <p:pic>
        <p:nvPicPr>
          <p:cNvPr id="638" name="Google Shape;638;g7aed8f8a28_3_256"/>
          <p:cNvPicPr preferRelativeResize="0"/>
          <p:nvPr/>
        </p:nvPicPr>
        <p:blipFill rotWithShape="1">
          <a:blip r:embed="rId9">
            <a:alphaModFix/>
          </a:blip>
          <a:srcRect b="0" l="0" r="0" t="0"/>
          <a:stretch/>
        </p:blipFill>
        <p:spPr>
          <a:xfrm>
            <a:off x="1343365" y="2249678"/>
            <a:ext cx="282744" cy="293458"/>
          </a:xfrm>
          <a:prstGeom prst="rect">
            <a:avLst/>
          </a:prstGeom>
          <a:noFill/>
          <a:ln>
            <a:noFill/>
          </a:ln>
        </p:spPr>
      </p:pic>
      <p:pic>
        <p:nvPicPr>
          <p:cNvPr id="639" name="Google Shape;639;g7aed8f8a28_3_256"/>
          <p:cNvPicPr preferRelativeResize="0"/>
          <p:nvPr/>
        </p:nvPicPr>
        <p:blipFill rotWithShape="1">
          <a:blip r:embed="rId9">
            <a:alphaModFix/>
          </a:blip>
          <a:srcRect b="0" l="0" r="0" t="0"/>
          <a:stretch/>
        </p:blipFill>
        <p:spPr>
          <a:xfrm>
            <a:off x="1122669" y="2090489"/>
            <a:ext cx="282744" cy="293458"/>
          </a:xfrm>
          <a:prstGeom prst="rect">
            <a:avLst/>
          </a:prstGeom>
          <a:noFill/>
          <a:ln>
            <a:noFill/>
          </a:ln>
        </p:spPr>
      </p:pic>
      <p:pic>
        <p:nvPicPr>
          <p:cNvPr id="640" name="Google Shape;640;g7aed8f8a28_3_256"/>
          <p:cNvPicPr preferRelativeResize="0"/>
          <p:nvPr/>
        </p:nvPicPr>
        <p:blipFill rotWithShape="1">
          <a:blip r:embed="rId10">
            <a:alphaModFix/>
          </a:blip>
          <a:srcRect b="0" l="0" r="0" t="0"/>
          <a:stretch/>
        </p:blipFill>
        <p:spPr>
          <a:xfrm>
            <a:off x="464582" y="2843569"/>
            <a:ext cx="289319" cy="300282"/>
          </a:xfrm>
          <a:prstGeom prst="rect">
            <a:avLst/>
          </a:prstGeom>
          <a:noFill/>
          <a:ln>
            <a:noFill/>
          </a:ln>
        </p:spPr>
      </p:pic>
      <p:pic>
        <p:nvPicPr>
          <p:cNvPr id="641" name="Google Shape;641;g7aed8f8a28_3_256"/>
          <p:cNvPicPr preferRelativeResize="0"/>
          <p:nvPr/>
        </p:nvPicPr>
        <p:blipFill rotWithShape="1">
          <a:blip r:embed="rId10">
            <a:alphaModFix/>
          </a:blip>
          <a:srcRect b="0" l="0" r="0" t="0"/>
          <a:stretch/>
        </p:blipFill>
        <p:spPr>
          <a:xfrm>
            <a:off x="792662" y="2841668"/>
            <a:ext cx="289319" cy="300282"/>
          </a:xfrm>
          <a:prstGeom prst="rect">
            <a:avLst/>
          </a:prstGeom>
          <a:noFill/>
          <a:ln>
            <a:noFill/>
          </a:ln>
        </p:spPr>
      </p:pic>
      <p:pic>
        <p:nvPicPr>
          <p:cNvPr id="642" name="Google Shape;642;g7aed8f8a28_3_256"/>
          <p:cNvPicPr preferRelativeResize="0"/>
          <p:nvPr/>
        </p:nvPicPr>
        <p:blipFill rotWithShape="1">
          <a:blip r:embed="rId10">
            <a:alphaModFix/>
          </a:blip>
          <a:srcRect b="0" l="0" r="0" t="0"/>
          <a:stretch/>
        </p:blipFill>
        <p:spPr>
          <a:xfrm>
            <a:off x="623289" y="3085176"/>
            <a:ext cx="289319" cy="300282"/>
          </a:xfrm>
          <a:prstGeom prst="rect">
            <a:avLst/>
          </a:prstGeom>
          <a:noFill/>
          <a:ln>
            <a:noFill/>
          </a:ln>
        </p:spPr>
      </p:pic>
      <p:pic>
        <p:nvPicPr>
          <p:cNvPr id="643" name="Google Shape;643;g7aed8f8a28_3_256"/>
          <p:cNvPicPr preferRelativeResize="0"/>
          <p:nvPr/>
        </p:nvPicPr>
        <p:blipFill rotWithShape="1">
          <a:blip r:embed="rId11">
            <a:alphaModFix/>
          </a:blip>
          <a:srcRect b="0" l="0" r="0" t="0"/>
          <a:stretch/>
        </p:blipFill>
        <p:spPr>
          <a:xfrm>
            <a:off x="955239" y="3127473"/>
            <a:ext cx="203654" cy="211372"/>
          </a:xfrm>
          <a:prstGeom prst="rect">
            <a:avLst/>
          </a:prstGeom>
          <a:noFill/>
          <a:ln>
            <a:noFill/>
          </a:ln>
        </p:spPr>
      </p:pic>
      <p:pic>
        <p:nvPicPr>
          <p:cNvPr id="644" name="Google Shape;644;g7aed8f8a28_3_256"/>
          <p:cNvPicPr preferRelativeResize="0"/>
          <p:nvPr/>
        </p:nvPicPr>
        <p:blipFill rotWithShape="1">
          <a:blip r:embed="rId12">
            <a:alphaModFix/>
          </a:blip>
          <a:srcRect b="0" l="0" r="0" t="0"/>
          <a:stretch/>
        </p:blipFill>
        <p:spPr>
          <a:xfrm>
            <a:off x="1292814" y="2882630"/>
            <a:ext cx="316384" cy="328373"/>
          </a:xfrm>
          <a:prstGeom prst="rect">
            <a:avLst/>
          </a:prstGeom>
          <a:noFill/>
          <a:ln>
            <a:noFill/>
          </a:ln>
        </p:spPr>
      </p:pic>
      <p:pic>
        <p:nvPicPr>
          <p:cNvPr id="645" name="Google Shape;645;g7aed8f8a28_3_256"/>
          <p:cNvPicPr preferRelativeResize="0"/>
          <p:nvPr/>
        </p:nvPicPr>
        <p:blipFill rotWithShape="1">
          <a:blip r:embed="rId13">
            <a:alphaModFix/>
          </a:blip>
          <a:srcRect b="0" l="0" r="0" t="0"/>
          <a:stretch/>
        </p:blipFill>
        <p:spPr>
          <a:xfrm>
            <a:off x="1182066" y="3814575"/>
            <a:ext cx="303652" cy="315158"/>
          </a:xfrm>
          <a:prstGeom prst="rect">
            <a:avLst/>
          </a:prstGeom>
          <a:noFill/>
          <a:ln>
            <a:noFill/>
          </a:ln>
        </p:spPr>
      </p:pic>
      <p:pic>
        <p:nvPicPr>
          <p:cNvPr id="646" name="Google Shape;646;g7aed8f8a28_3_256"/>
          <p:cNvPicPr preferRelativeResize="0"/>
          <p:nvPr/>
        </p:nvPicPr>
        <p:blipFill rotWithShape="1">
          <a:blip r:embed="rId13">
            <a:alphaModFix/>
          </a:blip>
          <a:srcRect b="0" l="0" r="0" t="0"/>
          <a:stretch/>
        </p:blipFill>
        <p:spPr>
          <a:xfrm>
            <a:off x="908664" y="3813987"/>
            <a:ext cx="303652" cy="315158"/>
          </a:xfrm>
          <a:prstGeom prst="rect">
            <a:avLst/>
          </a:prstGeom>
          <a:noFill/>
          <a:ln>
            <a:noFill/>
          </a:ln>
        </p:spPr>
      </p:pic>
      <p:grpSp>
        <p:nvGrpSpPr>
          <p:cNvPr id="647" name="Google Shape;647;g7aed8f8a28_3_256"/>
          <p:cNvGrpSpPr/>
          <p:nvPr/>
        </p:nvGrpSpPr>
        <p:grpSpPr>
          <a:xfrm>
            <a:off x="909518" y="4165426"/>
            <a:ext cx="583740" cy="300977"/>
            <a:chOff x="303494" y="5937868"/>
            <a:chExt cx="1051500" cy="522324"/>
          </a:xfrm>
        </p:grpSpPr>
        <p:sp>
          <p:nvSpPr>
            <p:cNvPr id="648" name="Google Shape;648;g7aed8f8a28_3_256"/>
            <p:cNvSpPr/>
            <p:nvPr/>
          </p:nvSpPr>
          <p:spPr>
            <a:xfrm>
              <a:off x="358695" y="5937868"/>
              <a:ext cx="936600" cy="404100"/>
            </a:xfrm>
            <a:prstGeom prst="rect">
              <a:avLst/>
            </a:prstGeom>
            <a:solidFill>
              <a:schemeClr val="lt1"/>
            </a:solidFill>
            <a:ln cap="flat" cmpd="sng" w="12700">
              <a:solidFill>
                <a:srgbClr val="7030A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id="649" name="Google Shape;649;g7aed8f8a28_3_256"/>
            <p:cNvPicPr preferRelativeResize="0"/>
            <p:nvPr/>
          </p:nvPicPr>
          <p:blipFill rotWithShape="1">
            <a:blip r:embed="rId14">
              <a:alphaModFix/>
            </a:blip>
            <a:srcRect b="0" l="0" r="0" t="0"/>
            <a:stretch/>
          </p:blipFill>
          <p:spPr>
            <a:xfrm>
              <a:off x="395541" y="5937869"/>
              <a:ext cx="278882" cy="278882"/>
            </a:xfrm>
            <a:prstGeom prst="rect">
              <a:avLst/>
            </a:prstGeom>
            <a:noFill/>
            <a:ln>
              <a:noFill/>
            </a:ln>
          </p:spPr>
        </p:pic>
        <p:pic>
          <p:nvPicPr>
            <p:cNvPr id="650" name="Google Shape;650;g7aed8f8a28_3_256"/>
            <p:cNvPicPr preferRelativeResize="0"/>
            <p:nvPr/>
          </p:nvPicPr>
          <p:blipFill rotWithShape="1">
            <a:blip r:embed="rId14">
              <a:alphaModFix/>
            </a:blip>
            <a:srcRect b="0" l="0" r="0" t="0"/>
            <a:stretch/>
          </p:blipFill>
          <p:spPr>
            <a:xfrm>
              <a:off x="690484" y="5938210"/>
              <a:ext cx="278882" cy="278882"/>
            </a:xfrm>
            <a:prstGeom prst="rect">
              <a:avLst/>
            </a:prstGeom>
            <a:noFill/>
            <a:ln>
              <a:noFill/>
            </a:ln>
          </p:spPr>
        </p:pic>
        <p:pic>
          <p:nvPicPr>
            <p:cNvPr id="651" name="Google Shape;651;g7aed8f8a28_3_256"/>
            <p:cNvPicPr preferRelativeResize="0"/>
            <p:nvPr/>
          </p:nvPicPr>
          <p:blipFill rotWithShape="1">
            <a:blip r:embed="rId14">
              <a:alphaModFix/>
            </a:blip>
            <a:srcRect b="0" l="0" r="0" t="0"/>
            <a:stretch/>
          </p:blipFill>
          <p:spPr>
            <a:xfrm>
              <a:off x="984175" y="5938210"/>
              <a:ext cx="278882" cy="278882"/>
            </a:xfrm>
            <a:prstGeom prst="rect">
              <a:avLst/>
            </a:prstGeom>
            <a:noFill/>
            <a:ln>
              <a:noFill/>
            </a:ln>
          </p:spPr>
        </p:pic>
        <p:sp>
          <p:nvSpPr>
            <p:cNvPr id="652" name="Google Shape;652;g7aed8f8a28_3_256"/>
            <p:cNvSpPr txBox="1"/>
            <p:nvPr/>
          </p:nvSpPr>
          <p:spPr>
            <a:xfrm>
              <a:off x="303494" y="6139792"/>
              <a:ext cx="1051500" cy="3204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800"/>
                <a:buFont typeface="Arial"/>
                <a:buNone/>
              </a:pPr>
              <a:r>
                <a:t/>
              </a:r>
              <a:endParaRPr b="1" i="0" sz="800" u="none" cap="none" strike="noStrike">
                <a:solidFill>
                  <a:srgbClr val="7030A0"/>
                </a:solidFill>
                <a:latin typeface="Arial"/>
                <a:ea typeface="Arial"/>
                <a:cs typeface="Arial"/>
                <a:sym typeface="Arial"/>
              </a:endParaRPr>
            </a:p>
          </p:txBody>
        </p:sp>
      </p:grpSp>
      <p:grpSp>
        <p:nvGrpSpPr>
          <p:cNvPr id="653" name="Google Shape;653;g7aed8f8a28_3_256"/>
          <p:cNvGrpSpPr/>
          <p:nvPr/>
        </p:nvGrpSpPr>
        <p:grpSpPr>
          <a:xfrm>
            <a:off x="447875" y="3839222"/>
            <a:ext cx="364605" cy="559594"/>
            <a:chOff x="7858624" y="-1631633"/>
            <a:chExt cx="828600" cy="1225367"/>
          </a:xfrm>
        </p:grpSpPr>
        <p:sp>
          <p:nvSpPr>
            <p:cNvPr id="654" name="Google Shape;654;g7aed8f8a28_3_256"/>
            <p:cNvSpPr/>
            <p:nvPr/>
          </p:nvSpPr>
          <p:spPr>
            <a:xfrm>
              <a:off x="7943745" y="-1631633"/>
              <a:ext cx="654000" cy="1057800"/>
            </a:xfrm>
            <a:prstGeom prst="rect">
              <a:avLst/>
            </a:prstGeom>
            <a:solidFill>
              <a:schemeClr val="lt1"/>
            </a:solidFill>
            <a:ln cap="flat" cmpd="sng" w="12700">
              <a:solidFill>
                <a:srgbClr val="7030A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id="655" name="Google Shape;655;g7aed8f8a28_3_256"/>
            <p:cNvPicPr preferRelativeResize="0"/>
            <p:nvPr/>
          </p:nvPicPr>
          <p:blipFill rotWithShape="1">
            <a:blip r:embed="rId15">
              <a:alphaModFix/>
            </a:blip>
            <a:srcRect b="0" l="0" r="0" t="0"/>
            <a:stretch/>
          </p:blipFill>
          <p:spPr>
            <a:xfrm>
              <a:off x="8141714" y="-1570902"/>
              <a:ext cx="279797" cy="279796"/>
            </a:xfrm>
            <a:prstGeom prst="rect">
              <a:avLst/>
            </a:prstGeom>
            <a:noFill/>
            <a:ln>
              <a:noFill/>
            </a:ln>
          </p:spPr>
        </p:pic>
        <p:pic>
          <p:nvPicPr>
            <p:cNvPr id="656" name="Google Shape;656;g7aed8f8a28_3_256"/>
            <p:cNvPicPr preferRelativeResize="0"/>
            <p:nvPr/>
          </p:nvPicPr>
          <p:blipFill rotWithShape="1">
            <a:blip r:embed="rId16">
              <a:alphaModFix/>
            </a:blip>
            <a:srcRect b="0" l="0" r="0" t="0"/>
            <a:stretch/>
          </p:blipFill>
          <p:spPr>
            <a:xfrm>
              <a:off x="8131854" y="-1023103"/>
              <a:ext cx="279797" cy="279796"/>
            </a:xfrm>
            <a:prstGeom prst="rect">
              <a:avLst/>
            </a:prstGeom>
            <a:noFill/>
            <a:ln>
              <a:noFill/>
            </a:ln>
          </p:spPr>
        </p:pic>
        <p:sp>
          <p:nvSpPr>
            <p:cNvPr id="657" name="Google Shape;657;g7aed8f8a28_3_256"/>
            <p:cNvSpPr txBox="1"/>
            <p:nvPr/>
          </p:nvSpPr>
          <p:spPr>
            <a:xfrm>
              <a:off x="7858624" y="-810666"/>
              <a:ext cx="828600" cy="4044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800"/>
                <a:buFont typeface="Arial"/>
                <a:buNone/>
              </a:pPr>
              <a:r>
                <a:t/>
              </a:r>
              <a:endParaRPr b="1" i="0" sz="800" u="none" cap="none" strike="noStrike">
                <a:solidFill>
                  <a:srgbClr val="7030A0"/>
                </a:solidFill>
                <a:latin typeface="Arial"/>
                <a:ea typeface="Arial"/>
                <a:cs typeface="Arial"/>
                <a:sym typeface="Arial"/>
              </a:endParaRPr>
            </a:p>
          </p:txBody>
        </p:sp>
      </p:grpSp>
      <p:cxnSp>
        <p:nvCxnSpPr>
          <p:cNvPr id="658" name="Google Shape;658;g7aed8f8a28_3_256"/>
          <p:cNvCxnSpPr/>
          <p:nvPr/>
        </p:nvCxnSpPr>
        <p:spPr>
          <a:xfrm rot="10800000">
            <a:off x="792682" y="4067249"/>
            <a:ext cx="119925" cy="178425"/>
          </a:xfrm>
          <a:prstGeom prst="straightConnector1">
            <a:avLst/>
          </a:prstGeom>
          <a:noFill/>
          <a:ln cap="flat" cmpd="sng" w="9525">
            <a:solidFill>
              <a:srgbClr val="7030A0"/>
            </a:solidFill>
            <a:prstDash val="solid"/>
            <a:miter lim="800000"/>
            <a:headEnd len="sm" w="sm" type="none"/>
            <a:tailEnd len="med" w="med" type="triangle"/>
          </a:ln>
        </p:spPr>
      </p:cxnSp>
      <p:sp>
        <p:nvSpPr>
          <p:cNvPr id="659" name="Google Shape;659;g7aed8f8a28_3_256"/>
          <p:cNvSpPr txBox="1"/>
          <p:nvPr>
            <p:ph type="title"/>
          </p:nvPr>
        </p:nvSpPr>
        <p:spPr>
          <a:xfrm>
            <a:off x="468630" y="273845"/>
            <a:ext cx="8200350" cy="701775"/>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2400"/>
              <a:buNone/>
            </a:pPr>
            <a:r>
              <a:rPr lang="en" sz="2400"/>
              <a:t>End to End Open Source Software Collaboration</a:t>
            </a:r>
            <a:endParaRPr sz="1900"/>
          </a:p>
        </p:txBody>
      </p:sp>
      <p:pic>
        <p:nvPicPr>
          <p:cNvPr id="660" name="Google Shape;660;g7aed8f8a28_3_256"/>
          <p:cNvPicPr preferRelativeResize="0"/>
          <p:nvPr/>
        </p:nvPicPr>
        <p:blipFill rotWithShape="1">
          <a:blip r:embed="rId17">
            <a:alphaModFix/>
          </a:blip>
          <a:srcRect b="0" l="0" r="0" t="0"/>
          <a:stretch/>
        </p:blipFill>
        <p:spPr>
          <a:xfrm>
            <a:off x="2485772" y="3071875"/>
            <a:ext cx="1395375" cy="148250"/>
          </a:xfrm>
          <a:prstGeom prst="rect">
            <a:avLst/>
          </a:prstGeom>
          <a:noFill/>
          <a:ln>
            <a:noFill/>
          </a:ln>
        </p:spPr>
      </p:pic>
      <p:pic>
        <p:nvPicPr>
          <p:cNvPr id="661" name="Google Shape;661;g7aed8f8a28_3_256"/>
          <p:cNvPicPr preferRelativeResize="0"/>
          <p:nvPr/>
        </p:nvPicPr>
        <p:blipFill rotWithShape="1">
          <a:blip r:embed="rId18">
            <a:alphaModFix/>
          </a:blip>
          <a:srcRect b="0" l="0" r="0" t="0"/>
          <a:stretch/>
        </p:blipFill>
        <p:spPr>
          <a:xfrm>
            <a:off x="2009163" y="1574915"/>
            <a:ext cx="932335" cy="635176"/>
          </a:xfrm>
          <a:prstGeom prst="rect">
            <a:avLst/>
          </a:prstGeom>
          <a:noFill/>
          <a:ln>
            <a:noFill/>
          </a:ln>
        </p:spPr>
      </p:pic>
      <p:sp>
        <p:nvSpPr>
          <p:cNvPr id="662" name="Google Shape;662;g7aed8f8a28_3_256"/>
          <p:cNvSpPr txBox="1"/>
          <p:nvPr/>
        </p:nvSpPr>
        <p:spPr>
          <a:xfrm>
            <a:off x="2158219" y="1718012"/>
            <a:ext cx="633825" cy="438525"/>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3F3F3F"/>
                </a:solidFill>
                <a:latin typeface="Arial"/>
                <a:ea typeface="Arial"/>
                <a:cs typeface="Arial"/>
                <a:sym typeface="Arial"/>
              </a:rPr>
              <a:t>Carrier</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3F3F3F"/>
                </a:solidFill>
                <a:latin typeface="Arial"/>
                <a:ea typeface="Arial"/>
                <a:cs typeface="Arial"/>
                <a:sym typeface="Arial"/>
              </a:rPr>
              <a:t>Access</a:t>
            </a:r>
            <a:endParaRPr b="0" i="0" sz="1100" u="none" cap="none" strike="noStrike">
              <a:solidFill>
                <a:srgbClr val="000000"/>
              </a:solidFill>
              <a:latin typeface="Arial"/>
              <a:ea typeface="Arial"/>
              <a:cs typeface="Arial"/>
              <a:sym typeface="Arial"/>
            </a:endParaRPr>
          </a:p>
        </p:txBody>
      </p:sp>
      <p:pic>
        <p:nvPicPr>
          <p:cNvPr id="663" name="Google Shape;663;g7aed8f8a28_3_256"/>
          <p:cNvPicPr preferRelativeResize="0"/>
          <p:nvPr/>
        </p:nvPicPr>
        <p:blipFill rotWithShape="1">
          <a:blip r:embed="rId18">
            <a:alphaModFix/>
          </a:blip>
          <a:srcRect b="0" l="0" r="0" t="0"/>
          <a:stretch/>
        </p:blipFill>
        <p:spPr>
          <a:xfrm>
            <a:off x="2200100" y="3509883"/>
            <a:ext cx="932335" cy="635176"/>
          </a:xfrm>
          <a:prstGeom prst="rect">
            <a:avLst/>
          </a:prstGeom>
          <a:noFill/>
          <a:ln>
            <a:noFill/>
          </a:ln>
        </p:spPr>
      </p:pic>
      <p:sp>
        <p:nvSpPr>
          <p:cNvPr id="664" name="Google Shape;664;g7aed8f8a28_3_256"/>
          <p:cNvSpPr txBox="1"/>
          <p:nvPr/>
        </p:nvSpPr>
        <p:spPr>
          <a:xfrm>
            <a:off x="2084042" y="3797363"/>
            <a:ext cx="1131300" cy="438525"/>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3F3F3F"/>
                </a:solidFill>
                <a:latin typeface="Arial"/>
                <a:ea typeface="Arial"/>
                <a:cs typeface="Arial"/>
                <a:sym typeface="Arial"/>
              </a:rPr>
              <a:t>Enterprise &amp; IIOT</a:t>
            </a:r>
            <a:endParaRPr b="0" i="0" sz="1100" u="none" cap="none" strike="noStrike">
              <a:solidFill>
                <a:srgbClr val="000000"/>
              </a:solidFill>
              <a:latin typeface="Arial"/>
              <a:ea typeface="Arial"/>
              <a:cs typeface="Arial"/>
              <a:sym typeface="Arial"/>
            </a:endParaRPr>
          </a:p>
        </p:txBody>
      </p:sp>
      <p:grpSp>
        <p:nvGrpSpPr>
          <p:cNvPr id="665" name="Google Shape;665;g7aed8f8a28_3_256"/>
          <p:cNvGrpSpPr/>
          <p:nvPr/>
        </p:nvGrpSpPr>
        <p:grpSpPr>
          <a:xfrm>
            <a:off x="4625314" y="2600370"/>
            <a:ext cx="1064700" cy="610016"/>
            <a:chOff x="4936761" y="1553646"/>
            <a:chExt cx="1064700" cy="610016"/>
          </a:xfrm>
        </p:grpSpPr>
        <p:pic>
          <p:nvPicPr>
            <p:cNvPr id="666" name="Google Shape;666;g7aed8f8a28_3_256"/>
            <p:cNvPicPr preferRelativeResize="0"/>
            <p:nvPr/>
          </p:nvPicPr>
          <p:blipFill rotWithShape="1">
            <a:blip r:embed="rId19">
              <a:alphaModFix/>
            </a:blip>
            <a:srcRect b="0" l="0" r="0" t="0"/>
            <a:stretch/>
          </p:blipFill>
          <p:spPr>
            <a:xfrm>
              <a:off x="5021410" y="1553646"/>
              <a:ext cx="895403" cy="610016"/>
            </a:xfrm>
            <a:prstGeom prst="rect">
              <a:avLst/>
            </a:prstGeom>
            <a:noFill/>
            <a:ln>
              <a:noFill/>
            </a:ln>
          </p:spPr>
        </p:pic>
        <p:sp>
          <p:nvSpPr>
            <p:cNvPr id="667" name="Google Shape;667;g7aed8f8a28_3_256"/>
            <p:cNvSpPr txBox="1"/>
            <p:nvPr/>
          </p:nvSpPr>
          <p:spPr>
            <a:xfrm>
              <a:off x="4936761" y="1780413"/>
              <a:ext cx="1064700" cy="346275"/>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rgbClr val="3F3F3F"/>
                  </a:solidFill>
                  <a:latin typeface="Arial"/>
                  <a:ea typeface="Arial"/>
                  <a:cs typeface="Arial"/>
                  <a:sym typeface="Arial"/>
                </a:rPr>
                <a:t>Carrier Core </a:t>
              </a:r>
              <a:endParaRPr b="1" i="0" sz="1100" u="none" cap="none" strike="noStrike">
                <a:solidFill>
                  <a:srgbClr val="000000"/>
                </a:solidFill>
                <a:latin typeface="Arial"/>
                <a:ea typeface="Arial"/>
                <a:cs typeface="Arial"/>
                <a:sym typeface="Arial"/>
              </a:endParaRPr>
            </a:p>
          </p:txBody>
        </p:sp>
      </p:grpSp>
      <p:grpSp>
        <p:nvGrpSpPr>
          <p:cNvPr id="668" name="Google Shape;668;g7aed8f8a28_3_256"/>
          <p:cNvGrpSpPr/>
          <p:nvPr/>
        </p:nvGrpSpPr>
        <p:grpSpPr>
          <a:xfrm>
            <a:off x="4625314" y="942770"/>
            <a:ext cx="1064700" cy="610012"/>
            <a:chOff x="4856371" y="1275693"/>
            <a:chExt cx="1064700" cy="610012"/>
          </a:xfrm>
        </p:grpSpPr>
        <p:pic>
          <p:nvPicPr>
            <p:cNvPr id="669" name="Google Shape;669;g7aed8f8a28_3_256"/>
            <p:cNvPicPr preferRelativeResize="0"/>
            <p:nvPr/>
          </p:nvPicPr>
          <p:blipFill rotWithShape="1">
            <a:blip r:embed="rId20">
              <a:alphaModFix/>
            </a:blip>
            <a:srcRect b="0" l="0" r="0" t="0"/>
            <a:stretch/>
          </p:blipFill>
          <p:spPr>
            <a:xfrm>
              <a:off x="4937878" y="1275693"/>
              <a:ext cx="817069" cy="610012"/>
            </a:xfrm>
            <a:prstGeom prst="rect">
              <a:avLst/>
            </a:prstGeom>
            <a:noFill/>
            <a:ln>
              <a:noFill/>
            </a:ln>
          </p:spPr>
        </p:pic>
        <p:sp>
          <p:nvSpPr>
            <p:cNvPr id="670" name="Google Shape;670;g7aed8f8a28_3_256"/>
            <p:cNvSpPr txBox="1"/>
            <p:nvPr/>
          </p:nvSpPr>
          <p:spPr>
            <a:xfrm>
              <a:off x="4856371" y="1505749"/>
              <a:ext cx="1064700" cy="346275"/>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3F3F3F"/>
                  </a:solidFill>
                  <a:latin typeface="Arial"/>
                  <a:ea typeface="Arial"/>
                  <a:cs typeface="Arial"/>
                  <a:sym typeface="Arial"/>
                </a:rPr>
                <a:t>Apps/Internet / </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3F3F3F"/>
                  </a:solidFill>
                  <a:latin typeface="Arial"/>
                  <a:ea typeface="Arial"/>
                  <a:cs typeface="Arial"/>
                  <a:sym typeface="Arial"/>
                </a:rPr>
                <a:t>Web</a:t>
              </a:r>
              <a:endParaRPr b="0" i="0" sz="1100" u="none" cap="none" strike="noStrike">
                <a:solidFill>
                  <a:srgbClr val="000000"/>
                </a:solidFill>
                <a:latin typeface="Arial"/>
                <a:ea typeface="Arial"/>
                <a:cs typeface="Arial"/>
                <a:sym typeface="Arial"/>
              </a:endParaRPr>
            </a:p>
          </p:txBody>
        </p:sp>
      </p:grpSp>
      <p:grpSp>
        <p:nvGrpSpPr>
          <p:cNvPr id="671" name="Google Shape;671;g7aed8f8a28_3_256"/>
          <p:cNvGrpSpPr/>
          <p:nvPr/>
        </p:nvGrpSpPr>
        <p:grpSpPr>
          <a:xfrm>
            <a:off x="4625314" y="3429172"/>
            <a:ext cx="1064700" cy="610016"/>
            <a:chOff x="4933847" y="2272613"/>
            <a:chExt cx="1064700" cy="610016"/>
          </a:xfrm>
        </p:grpSpPr>
        <p:pic>
          <p:nvPicPr>
            <p:cNvPr id="672" name="Google Shape;672;g7aed8f8a28_3_256"/>
            <p:cNvPicPr preferRelativeResize="0"/>
            <p:nvPr/>
          </p:nvPicPr>
          <p:blipFill rotWithShape="1">
            <a:blip r:embed="rId19">
              <a:alphaModFix/>
            </a:blip>
            <a:srcRect b="0" l="0" r="0" t="0"/>
            <a:stretch/>
          </p:blipFill>
          <p:spPr>
            <a:xfrm>
              <a:off x="5018496" y="2272613"/>
              <a:ext cx="895403" cy="610016"/>
            </a:xfrm>
            <a:prstGeom prst="rect">
              <a:avLst/>
            </a:prstGeom>
            <a:noFill/>
            <a:ln>
              <a:noFill/>
            </a:ln>
          </p:spPr>
        </p:pic>
        <p:sp>
          <p:nvSpPr>
            <p:cNvPr id="673" name="Google Shape;673;g7aed8f8a28_3_256"/>
            <p:cNvSpPr txBox="1"/>
            <p:nvPr/>
          </p:nvSpPr>
          <p:spPr>
            <a:xfrm>
              <a:off x="4933847" y="2532505"/>
              <a:ext cx="1064700" cy="207675"/>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rgbClr val="3F3F3F"/>
                  </a:solidFill>
                  <a:latin typeface="Arial"/>
                  <a:ea typeface="Arial"/>
                  <a:cs typeface="Arial"/>
                  <a:sym typeface="Arial"/>
                </a:rPr>
                <a:t>Public Cloud</a:t>
              </a:r>
              <a:endParaRPr b="1" i="0" sz="1100" u="none" cap="none" strike="noStrike">
                <a:solidFill>
                  <a:srgbClr val="000000"/>
                </a:solidFill>
                <a:latin typeface="Arial"/>
                <a:ea typeface="Arial"/>
                <a:cs typeface="Arial"/>
                <a:sym typeface="Arial"/>
              </a:endParaRPr>
            </a:p>
          </p:txBody>
        </p:sp>
      </p:grpSp>
      <p:pic>
        <p:nvPicPr>
          <p:cNvPr id="674" name="Google Shape;674;g7aed8f8a28_3_256"/>
          <p:cNvPicPr preferRelativeResize="0"/>
          <p:nvPr/>
        </p:nvPicPr>
        <p:blipFill rotWithShape="1">
          <a:blip r:embed="rId21">
            <a:alphaModFix/>
          </a:blip>
          <a:srcRect b="0" l="0" r="0" t="0"/>
          <a:stretch/>
        </p:blipFill>
        <p:spPr>
          <a:xfrm>
            <a:off x="3336348" y="2053000"/>
            <a:ext cx="1316767" cy="897080"/>
          </a:xfrm>
          <a:prstGeom prst="rect">
            <a:avLst/>
          </a:prstGeom>
          <a:noFill/>
          <a:ln>
            <a:noFill/>
          </a:ln>
        </p:spPr>
      </p:pic>
      <p:sp>
        <p:nvSpPr>
          <p:cNvPr id="675" name="Google Shape;675;g7aed8f8a28_3_256"/>
          <p:cNvSpPr/>
          <p:nvPr/>
        </p:nvSpPr>
        <p:spPr>
          <a:xfrm>
            <a:off x="485370" y="4437107"/>
            <a:ext cx="1167300" cy="190146"/>
          </a:xfrm>
          <a:prstGeom prst="rect">
            <a:avLst/>
          </a:prstGeom>
          <a:solidFill>
            <a:srgbClr val="8B8B8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FFFFFF"/>
                </a:solidFill>
                <a:latin typeface="Arial"/>
                <a:ea typeface="Arial"/>
                <a:cs typeface="Arial"/>
                <a:sym typeface="Arial"/>
              </a:rPr>
              <a:t>Enterprise</a:t>
            </a:r>
            <a:endParaRPr b="0" i="0" sz="1100" u="none" cap="none" strike="noStrike">
              <a:solidFill>
                <a:srgbClr val="000000"/>
              </a:solidFill>
              <a:latin typeface="Arial"/>
              <a:ea typeface="Arial"/>
              <a:cs typeface="Arial"/>
              <a:sym typeface="Arial"/>
            </a:endParaRPr>
          </a:p>
        </p:txBody>
      </p:sp>
      <p:pic>
        <p:nvPicPr>
          <p:cNvPr id="676" name="Google Shape;676;g7aed8f8a28_3_256"/>
          <p:cNvPicPr preferRelativeResize="0"/>
          <p:nvPr/>
        </p:nvPicPr>
        <p:blipFill rotWithShape="1">
          <a:blip r:embed="rId22">
            <a:alphaModFix/>
          </a:blip>
          <a:srcRect b="0" l="0" r="0" t="0"/>
          <a:stretch/>
        </p:blipFill>
        <p:spPr>
          <a:xfrm>
            <a:off x="7273961" y="2923440"/>
            <a:ext cx="657507" cy="391228"/>
          </a:xfrm>
          <a:prstGeom prst="rect">
            <a:avLst/>
          </a:prstGeom>
          <a:noFill/>
          <a:ln>
            <a:noFill/>
          </a:ln>
        </p:spPr>
      </p:pic>
      <p:pic>
        <p:nvPicPr>
          <p:cNvPr id="677" name="Google Shape;677;g7aed8f8a28_3_256"/>
          <p:cNvPicPr preferRelativeResize="0"/>
          <p:nvPr/>
        </p:nvPicPr>
        <p:blipFill rotWithShape="1">
          <a:blip r:embed="rId23">
            <a:alphaModFix/>
          </a:blip>
          <a:srcRect b="0" l="0" r="0" t="0"/>
          <a:stretch/>
        </p:blipFill>
        <p:spPr>
          <a:xfrm>
            <a:off x="7236000" y="2569494"/>
            <a:ext cx="733428" cy="214636"/>
          </a:xfrm>
          <a:prstGeom prst="rect">
            <a:avLst/>
          </a:prstGeom>
          <a:noFill/>
          <a:ln>
            <a:noFill/>
          </a:ln>
        </p:spPr>
      </p:pic>
      <p:pic>
        <p:nvPicPr>
          <p:cNvPr id="678" name="Google Shape;678;g7aed8f8a28_3_256"/>
          <p:cNvPicPr preferRelativeResize="0"/>
          <p:nvPr/>
        </p:nvPicPr>
        <p:blipFill rotWithShape="1">
          <a:blip r:embed="rId24">
            <a:alphaModFix/>
          </a:blip>
          <a:srcRect b="0" l="0" r="0" t="0"/>
          <a:stretch/>
        </p:blipFill>
        <p:spPr>
          <a:xfrm>
            <a:off x="1657049" y="2229644"/>
            <a:ext cx="702459" cy="266232"/>
          </a:xfrm>
          <a:prstGeom prst="rect">
            <a:avLst/>
          </a:prstGeom>
          <a:noFill/>
          <a:ln>
            <a:noFill/>
          </a:ln>
        </p:spPr>
      </p:pic>
      <p:pic>
        <p:nvPicPr>
          <p:cNvPr id="679" name="Google Shape;679;g7aed8f8a28_3_256"/>
          <p:cNvPicPr preferRelativeResize="0"/>
          <p:nvPr/>
        </p:nvPicPr>
        <p:blipFill rotWithShape="1">
          <a:blip r:embed="rId25">
            <a:alphaModFix/>
          </a:blip>
          <a:srcRect b="0" l="0" r="0" t="0"/>
          <a:stretch/>
        </p:blipFill>
        <p:spPr>
          <a:xfrm>
            <a:off x="1564607" y="4017814"/>
            <a:ext cx="701299" cy="429546"/>
          </a:xfrm>
          <a:prstGeom prst="rect">
            <a:avLst/>
          </a:prstGeom>
          <a:noFill/>
          <a:ln>
            <a:noFill/>
          </a:ln>
        </p:spPr>
      </p:pic>
      <p:pic>
        <p:nvPicPr>
          <p:cNvPr id="680" name="Google Shape;680;g7aed8f8a28_3_256"/>
          <p:cNvPicPr preferRelativeResize="0"/>
          <p:nvPr/>
        </p:nvPicPr>
        <p:blipFill rotWithShape="1">
          <a:blip r:embed="rId26">
            <a:alphaModFix/>
          </a:blip>
          <a:srcRect b="0" l="0" r="0" t="0"/>
          <a:stretch/>
        </p:blipFill>
        <p:spPr>
          <a:xfrm>
            <a:off x="1641428" y="1201826"/>
            <a:ext cx="787039" cy="337377"/>
          </a:xfrm>
          <a:prstGeom prst="rect">
            <a:avLst/>
          </a:prstGeom>
          <a:noFill/>
          <a:ln>
            <a:noFill/>
          </a:ln>
        </p:spPr>
      </p:pic>
      <p:sp>
        <p:nvSpPr>
          <p:cNvPr id="681" name="Google Shape;681;g7aed8f8a28_3_256"/>
          <p:cNvSpPr/>
          <p:nvPr/>
        </p:nvSpPr>
        <p:spPr>
          <a:xfrm>
            <a:off x="4775862" y="4437108"/>
            <a:ext cx="2238300" cy="191993"/>
          </a:xfrm>
          <a:prstGeom prst="rect">
            <a:avLst/>
          </a:prstGeom>
          <a:solidFill>
            <a:srgbClr val="0070C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FFFFFF"/>
                </a:solidFill>
                <a:latin typeface="Arial"/>
                <a:ea typeface="Arial"/>
                <a:cs typeface="Arial"/>
                <a:sym typeface="Arial"/>
              </a:rPr>
              <a:t>Core &amp; Cloud</a:t>
            </a:r>
            <a:endParaRPr b="0" i="0" sz="1100" u="none" cap="none" strike="noStrike">
              <a:solidFill>
                <a:srgbClr val="000000"/>
              </a:solidFill>
              <a:latin typeface="Arial"/>
              <a:ea typeface="Arial"/>
              <a:cs typeface="Arial"/>
              <a:sym typeface="Arial"/>
            </a:endParaRPr>
          </a:p>
        </p:txBody>
      </p:sp>
      <p:grpSp>
        <p:nvGrpSpPr>
          <p:cNvPr id="682" name="Google Shape;682;g7aed8f8a28_3_256"/>
          <p:cNvGrpSpPr/>
          <p:nvPr/>
        </p:nvGrpSpPr>
        <p:grpSpPr>
          <a:xfrm>
            <a:off x="4625314" y="1771567"/>
            <a:ext cx="1064700" cy="610016"/>
            <a:chOff x="4968255" y="2999273"/>
            <a:chExt cx="1064700" cy="610016"/>
          </a:xfrm>
        </p:grpSpPr>
        <p:pic>
          <p:nvPicPr>
            <p:cNvPr id="683" name="Google Shape;683;g7aed8f8a28_3_256"/>
            <p:cNvPicPr preferRelativeResize="0"/>
            <p:nvPr/>
          </p:nvPicPr>
          <p:blipFill rotWithShape="1">
            <a:blip r:embed="rId19">
              <a:alphaModFix/>
            </a:blip>
            <a:srcRect b="0" l="0" r="0" t="0"/>
            <a:stretch/>
          </p:blipFill>
          <p:spPr>
            <a:xfrm>
              <a:off x="5052904" y="2999273"/>
              <a:ext cx="895403" cy="610016"/>
            </a:xfrm>
            <a:prstGeom prst="rect">
              <a:avLst/>
            </a:prstGeom>
            <a:noFill/>
            <a:ln>
              <a:noFill/>
            </a:ln>
          </p:spPr>
        </p:pic>
        <p:sp>
          <p:nvSpPr>
            <p:cNvPr id="684" name="Google Shape;684;g7aed8f8a28_3_256"/>
            <p:cNvSpPr txBox="1"/>
            <p:nvPr/>
          </p:nvSpPr>
          <p:spPr>
            <a:xfrm>
              <a:off x="4968255" y="3255998"/>
              <a:ext cx="1064700" cy="346275"/>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rgbClr val="3F3F3F"/>
                  </a:solidFill>
                  <a:latin typeface="Arial"/>
                  <a:ea typeface="Arial"/>
                  <a:cs typeface="Arial"/>
                  <a:sym typeface="Arial"/>
                </a:rPr>
                <a:t>Private Cloud</a:t>
              </a:r>
              <a:endParaRPr b="1" i="0" sz="1100" u="none" cap="none" strike="noStrike">
                <a:solidFill>
                  <a:srgbClr val="000000"/>
                </a:solidFill>
                <a:latin typeface="Arial"/>
                <a:ea typeface="Arial"/>
                <a:cs typeface="Arial"/>
                <a:sym typeface="Arial"/>
              </a:endParaRPr>
            </a:p>
          </p:txBody>
        </p:sp>
      </p:grpSp>
      <p:pic>
        <p:nvPicPr>
          <p:cNvPr id="685" name="Google Shape;685;g7aed8f8a28_3_256"/>
          <p:cNvPicPr preferRelativeResize="0"/>
          <p:nvPr/>
        </p:nvPicPr>
        <p:blipFill rotWithShape="1">
          <a:blip r:embed="rId27">
            <a:alphaModFix/>
          </a:blip>
          <a:srcRect b="0" l="0" r="0" t="0"/>
          <a:stretch/>
        </p:blipFill>
        <p:spPr>
          <a:xfrm>
            <a:off x="1881675" y="3567837"/>
            <a:ext cx="583650" cy="199021"/>
          </a:xfrm>
          <a:prstGeom prst="rect">
            <a:avLst/>
          </a:prstGeom>
          <a:noFill/>
          <a:ln>
            <a:noFill/>
          </a:ln>
        </p:spPr>
      </p:pic>
      <p:sp>
        <p:nvSpPr>
          <p:cNvPr id="686" name="Google Shape;686;g7aed8f8a28_3_256"/>
          <p:cNvSpPr/>
          <p:nvPr/>
        </p:nvSpPr>
        <p:spPr>
          <a:xfrm>
            <a:off x="890982" y="1035437"/>
            <a:ext cx="208210" cy="199001"/>
          </a:xfrm>
          <a:custGeom>
            <a:rect b="b" l="l" r="r" t="t"/>
            <a:pathLst>
              <a:path extrusionOk="0" h="144" w="182">
                <a:moveTo>
                  <a:pt x="176" y="58"/>
                </a:moveTo>
                <a:cubicBezTo>
                  <a:pt x="176" y="56"/>
                  <a:pt x="175" y="54"/>
                  <a:pt x="173" y="54"/>
                </a:cubicBezTo>
                <a:cubicBezTo>
                  <a:pt x="163" y="54"/>
                  <a:pt x="163" y="54"/>
                  <a:pt x="163" y="54"/>
                </a:cubicBezTo>
                <a:cubicBezTo>
                  <a:pt x="148" y="4"/>
                  <a:pt x="148" y="4"/>
                  <a:pt x="148" y="4"/>
                </a:cubicBezTo>
                <a:cubicBezTo>
                  <a:pt x="148" y="2"/>
                  <a:pt x="147" y="0"/>
                  <a:pt x="144" y="0"/>
                </a:cubicBezTo>
                <a:cubicBezTo>
                  <a:pt x="38" y="0"/>
                  <a:pt x="38" y="0"/>
                  <a:pt x="38" y="0"/>
                </a:cubicBezTo>
                <a:cubicBezTo>
                  <a:pt x="36" y="0"/>
                  <a:pt x="34" y="2"/>
                  <a:pt x="34" y="4"/>
                </a:cubicBezTo>
                <a:cubicBezTo>
                  <a:pt x="19" y="54"/>
                  <a:pt x="19" y="54"/>
                  <a:pt x="19" y="54"/>
                </a:cubicBezTo>
                <a:cubicBezTo>
                  <a:pt x="9" y="54"/>
                  <a:pt x="9" y="54"/>
                  <a:pt x="9" y="54"/>
                </a:cubicBezTo>
                <a:cubicBezTo>
                  <a:pt x="7" y="54"/>
                  <a:pt x="6" y="56"/>
                  <a:pt x="6" y="58"/>
                </a:cubicBezTo>
                <a:cubicBezTo>
                  <a:pt x="0" y="121"/>
                  <a:pt x="0" y="121"/>
                  <a:pt x="0" y="121"/>
                </a:cubicBezTo>
                <a:cubicBezTo>
                  <a:pt x="0" y="123"/>
                  <a:pt x="2" y="125"/>
                  <a:pt x="4" y="125"/>
                </a:cubicBezTo>
                <a:cubicBezTo>
                  <a:pt x="18" y="125"/>
                  <a:pt x="18" y="125"/>
                  <a:pt x="18" y="125"/>
                </a:cubicBezTo>
                <a:cubicBezTo>
                  <a:pt x="18" y="140"/>
                  <a:pt x="18" y="140"/>
                  <a:pt x="18" y="140"/>
                </a:cubicBezTo>
                <a:cubicBezTo>
                  <a:pt x="18" y="142"/>
                  <a:pt x="20" y="144"/>
                  <a:pt x="22" y="144"/>
                </a:cubicBezTo>
                <a:cubicBezTo>
                  <a:pt x="48" y="144"/>
                  <a:pt x="48" y="144"/>
                  <a:pt x="48" y="144"/>
                </a:cubicBezTo>
                <a:cubicBezTo>
                  <a:pt x="50" y="144"/>
                  <a:pt x="52" y="142"/>
                  <a:pt x="52" y="140"/>
                </a:cubicBezTo>
                <a:cubicBezTo>
                  <a:pt x="52" y="125"/>
                  <a:pt x="52" y="125"/>
                  <a:pt x="52" y="125"/>
                </a:cubicBezTo>
                <a:cubicBezTo>
                  <a:pt x="130" y="125"/>
                  <a:pt x="130" y="125"/>
                  <a:pt x="130" y="125"/>
                </a:cubicBezTo>
                <a:cubicBezTo>
                  <a:pt x="130" y="140"/>
                  <a:pt x="130" y="140"/>
                  <a:pt x="130" y="140"/>
                </a:cubicBezTo>
                <a:cubicBezTo>
                  <a:pt x="130" y="142"/>
                  <a:pt x="132" y="144"/>
                  <a:pt x="134" y="144"/>
                </a:cubicBezTo>
                <a:cubicBezTo>
                  <a:pt x="160" y="144"/>
                  <a:pt x="160" y="144"/>
                  <a:pt x="160" y="144"/>
                </a:cubicBezTo>
                <a:cubicBezTo>
                  <a:pt x="162" y="144"/>
                  <a:pt x="164" y="142"/>
                  <a:pt x="164" y="140"/>
                </a:cubicBezTo>
                <a:cubicBezTo>
                  <a:pt x="164" y="125"/>
                  <a:pt x="164" y="125"/>
                  <a:pt x="164" y="125"/>
                </a:cubicBezTo>
                <a:cubicBezTo>
                  <a:pt x="178" y="125"/>
                  <a:pt x="178" y="125"/>
                  <a:pt x="178" y="125"/>
                </a:cubicBezTo>
                <a:cubicBezTo>
                  <a:pt x="180" y="125"/>
                  <a:pt x="182" y="123"/>
                  <a:pt x="182" y="121"/>
                </a:cubicBezTo>
                <a:lnTo>
                  <a:pt x="176" y="58"/>
                </a:lnTo>
                <a:close/>
                <a:moveTo>
                  <a:pt x="34" y="96"/>
                </a:moveTo>
                <a:cubicBezTo>
                  <a:pt x="26" y="96"/>
                  <a:pt x="20" y="90"/>
                  <a:pt x="20" y="82"/>
                </a:cubicBezTo>
                <a:cubicBezTo>
                  <a:pt x="20" y="75"/>
                  <a:pt x="26" y="69"/>
                  <a:pt x="34" y="69"/>
                </a:cubicBezTo>
                <a:cubicBezTo>
                  <a:pt x="41" y="69"/>
                  <a:pt x="47" y="75"/>
                  <a:pt x="47" y="82"/>
                </a:cubicBezTo>
                <a:cubicBezTo>
                  <a:pt x="47" y="90"/>
                  <a:pt x="41" y="96"/>
                  <a:pt x="34" y="96"/>
                </a:cubicBezTo>
                <a:close/>
                <a:moveTo>
                  <a:pt x="122" y="86"/>
                </a:moveTo>
                <a:cubicBezTo>
                  <a:pt x="122" y="88"/>
                  <a:pt x="120" y="90"/>
                  <a:pt x="118" y="90"/>
                </a:cubicBezTo>
                <a:cubicBezTo>
                  <a:pt x="64" y="90"/>
                  <a:pt x="64" y="90"/>
                  <a:pt x="64" y="90"/>
                </a:cubicBezTo>
                <a:cubicBezTo>
                  <a:pt x="62" y="90"/>
                  <a:pt x="60" y="88"/>
                  <a:pt x="60" y="86"/>
                </a:cubicBezTo>
                <a:cubicBezTo>
                  <a:pt x="60" y="77"/>
                  <a:pt x="60" y="77"/>
                  <a:pt x="60" y="77"/>
                </a:cubicBezTo>
                <a:cubicBezTo>
                  <a:pt x="60" y="75"/>
                  <a:pt x="62" y="73"/>
                  <a:pt x="64" y="73"/>
                </a:cubicBezTo>
                <a:cubicBezTo>
                  <a:pt x="118" y="73"/>
                  <a:pt x="118" y="73"/>
                  <a:pt x="118" y="73"/>
                </a:cubicBezTo>
                <a:cubicBezTo>
                  <a:pt x="120" y="73"/>
                  <a:pt x="122" y="75"/>
                  <a:pt x="122" y="77"/>
                </a:cubicBezTo>
                <a:lnTo>
                  <a:pt x="122" y="86"/>
                </a:lnTo>
                <a:close/>
                <a:moveTo>
                  <a:pt x="29" y="53"/>
                </a:moveTo>
                <a:cubicBezTo>
                  <a:pt x="39" y="10"/>
                  <a:pt x="39" y="10"/>
                  <a:pt x="39" y="10"/>
                </a:cubicBezTo>
                <a:cubicBezTo>
                  <a:pt x="143" y="10"/>
                  <a:pt x="143" y="10"/>
                  <a:pt x="143" y="10"/>
                </a:cubicBezTo>
                <a:cubicBezTo>
                  <a:pt x="153" y="53"/>
                  <a:pt x="153" y="53"/>
                  <a:pt x="153" y="53"/>
                </a:cubicBezTo>
                <a:lnTo>
                  <a:pt x="29" y="53"/>
                </a:lnTo>
                <a:close/>
                <a:moveTo>
                  <a:pt x="149" y="94"/>
                </a:moveTo>
                <a:cubicBezTo>
                  <a:pt x="141" y="94"/>
                  <a:pt x="135" y="88"/>
                  <a:pt x="135" y="81"/>
                </a:cubicBezTo>
                <a:cubicBezTo>
                  <a:pt x="135" y="74"/>
                  <a:pt x="141" y="68"/>
                  <a:pt x="149" y="68"/>
                </a:cubicBezTo>
                <a:cubicBezTo>
                  <a:pt x="156" y="68"/>
                  <a:pt x="162" y="74"/>
                  <a:pt x="162" y="81"/>
                </a:cubicBezTo>
                <a:cubicBezTo>
                  <a:pt x="162" y="88"/>
                  <a:pt x="156" y="94"/>
                  <a:pt x="149" y="94"/>
                </a:cubicBezTo>
                <a:close/>
              </a:path>
            </a:pathLst>
          </a:custGeom>
          <a:solidFill>
            <a:srgbClr val="017DE2"/>
          </a:solid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000000"/>
              </a:buClr>
              <a:buSzPts val="1100"/>
              <a:buFont typeface="Arial"/>
              <a:buNone/>
            </a:pPr>
            <a:r>
              <a:t/>
            </a:r>
            <a:endParaRPr b="0" i="0" sz="1100" u="none" cap="none" strike="noStrike">
              <a:solidFill>
                <a:srgbClr val="000000"/>
              </a:solidFill>
              <a:latin typeface="Montserrat"/>
              <a:ea typeface="Montserrat"/>
              <a:cs typeface="Montserrat"/>
              <a:sym typeface="Montserrat"/>
            </a:endParaRPr>
          </a:p>
        </p:txBody>
      </p:sp>
      <p:pic>
        <p:nvPicPr>
          <p:cNvPr id="687" name="Google Shape;687;g7aed8f8a28_3_256"/>
          <p:cNvPicPr preferRelativeResize="0"/>
          <p:nvPr/>
        </p:nvPicPr>
        <p:blipFill rotWithShape="1">
          <a:blip r:embed="rId28">
            <a:alphaModFix/>
          </a:blip>
          <a:srcRect b="0" l="0" r="0" t="0"/>
          <a:stretch/>
        </p:blipFill>
        <p:spPr>
          <a:xfrm>
            <a:off x="452017" y="1015023"/>
            <a:ext cx="316391" cy="229861"/>
          </a:xfrm>
          <a:prstGeom prst="rect">
            <a:avLst/>
          </a:prstGeom>
          <a:noFill/>
          <a:ln>
            <a:noFill/>
          </a:ln>
        </p:spPr>
      </p:pic>
      <p:pic>
        <p:nvPicPr>
          <p:cNvPr id="688" name="Google Shape;688;g7aed8f8a28_3_256"/>
          <p:cNvPicPr preferRelativeResize="0"/>
          <p:nvPr/>
        </p:nvPicPr>
        <p:blipFill rotWithShape="1">
          <a:blip r:embed="rId29">
            <a:alphaModFix/>
          </a:blip>
          <a:srcRect b="0" l="0" r="0" t="0"/>
          <a:stretch/>
        </p:blipFill>
        <p:spPr>
          <a:xfrm>
            <a:off x="1085483" y="1261781"/>
            <a:ext cx="231733" cy="323550"/>
          </a:xfrm>
          <a:prstGeom prst="rect">
            <a:avLst/>
          </a:prstGeom>
          <a:noFill/>
          <a:ln>
            <a:noFill/>
          </a:ln>
        </p:spPr>
      </p:pic>
      <p:pic>
        <p:nvPicPr>
          <p:cNvPr id="689" name="Google Shape;689;g7aed8f8a28_3_256"/>
          <p:cNvPicPr preferRelativeResize="0"/>
          <p:nvPr/>
        </p:nvPicPr>
        <p:blipFill rotWithShape="1">
          <a:blip r:embed="rId30">
            <a:alphaModFix/>
          </a:blip>
          <a:srcRect b="0" l="0" r="0" t="0"/>
          <a:stretch/>
        </p:blipFill>
        <p:spPr>
          <a:xfrm>
            <a:off x="3471333" y="2462306"/>
            <a:ext cx="932344" cy="243334"/>
          </a:xfrm>
          <a:prstGeom prst="rect">
            <a:avLst/>
          </a:prstGeom>
          <a:noFill/>
          <a:ln>
            <a:noFill/>
          </a:ln>
        </p:spPr>
      </p:pic>
      <p:sp>
        <p:nvSpPr>
          <p:cNvPr id="690" name="Google Shape;690;g7aed8f8a28_3_256"/>
          <p:cNvSpPr txBox="1"/>
          <p:nvPr/>
        </p:nvSpPr>
        <p:spPr>
          <a:xfrm>
            <a:off x="4797982" y="4086397"/>
            <a:ext cx="4447076" cy="577200"/>
          </a:xfrm>
          <a:prstGeom prst="rect">
            <a:avLst/>
          </a:prstGeom>
          <a:noFill/>
          <a:ln>
            <a:noFill/>
          </a:ln>
        </p:spPr>
        <p:txBody>
          <a:bodyPr anchorCtr="0" anchor="t" bIns="68575" lIns="68575" spcFirstLastPara="1" rIns="68575" wrap="square" tIns="68575">
            <a:noAutofit/>
          </a:bodyPr>
          <a:lstStyle/>
          <a:p>
            <a:pPr indent="0" lvl="0" marL="0" marR="0" rtl="0" algn="l">
              <a:lnSpc>
                <a:spcPct val="100000"/>
              </a:lnSpc>
              <a:spcBef>
                <a:spcPts val="0"/>
              </a:spcBef>
              <a:spcAft>
                <a:spcPts val="0"/>
              </a:spcAft>
              <a:buClr>
                <a:srgbClr val="000000"/>
              </a:buClr>
              <a:buSzPts val="1000"/>
              <a:buFont typeface="Arial"/>
              <a:buNone/>
            </a:pPr>
            <a:r>
              <a:rPr b="0" i="1" lang="en" sz="1000" u="none" cap="none" strike="noStrike">
                <a:solidFill>
                  <a:srgbClr val="000000"/>
                </a:solidFill>
                <a:latin typeface="Arial"/>
                <a:ea typeface="Arial"/>
                <a:cs typeface="Arial"/>
                <a:sym typeface="Arial"/>
              </a:rPr>
              <a:t>eg Google, Microsoft, AWS, IBM, Huawei, Alibaba, Baidu, Tencent..</a:t>
            </a:r>
            <a:endParaRPr b="0" i="1" sz="1000" u="none" cap="none" strike="noStrike">
              <a:solidFill>
                <a:srgbClr val="000000"/>
              </a:solidFill>
              <a:latin typeface="Arial"/>
              <a:ea typeface="Arial"/>
              <a:cs typeface="Arial"/>
              <a:sym typeface="Arial"/>
            </a:endParaRPr>
          </a:p>
        </p:txBody>
      </p:sp>
      <p:pic>
        <p:nvPicPr>
          <p:cNvPr descr="https://www.lfnetworking.org/wp-content/uploads/sites/55/2018/05/onap_logo.png" id="691" name="Google Shape;691;g7aed8f8a28_3_256"/>
          <p:cNvPicPr preferRelativeResize="0"/>
          <p:nvPr/>
        </p:nvPicPr>
        <p:blipFill rotWithShape="1">
          <a:blip r:embed="rId31">
            <a:alphaModFix/>
          </a:blip>
          <a:srcRect b="0" l="0" r="0" t="0"/>
          <a:stretch/>
        </p:blipFill>
        <p:spPr>
          <a:xfrm>
            <a:off x="7170224" y="1467241"/>
            <a:ext cx="864982" cy="529802"/>
          </a:xfrm>
          <a:prstGeom prst="rect">
            <a:avLst/>
          </a:prstGeom>
          <a:noFill/>
          <a:ln>
            <a:noFill/>
          </a:ln>
        </p:spPr>
      </p:pic>
      <p:sp>
        <p:nvSpPr>
          <p:cNvPr id="692" name="Google Shape;692;g7aed8f8a28_3_256"/>
          <p:cNvSpPr/>
          <p:nvPr/>
        </p:nvSpPr>
        <p:spPr>
          <a:xfrm>
            <a:off x="5645678" y="925520"/>
            <a:ext cx="3319923" cy="2459939"/>
          </a:xfrm>
          <a:prstGeom prst="rect">
            <a:avLst/>
          </a:prstGeom>
          <a:noFill/>
          <a:ln cap="flat" cmpd="sng" w="19050">
            <a:solidFill>
              <a:srgbClr val="00183C"/>
            </a:solidFill>
            <a:prstDash val="dash"/>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050"/>
              <a:buFont typeface="Arial"/>
              <a:buNone/>
            </a:pPr>
            <a:r>
              <a:t/>
            </a:r>
            <a:endParaRPr b="0" i="0" sz="1050" u="none" cap="none" strike="noStrike">
              <a:solidFill>
                <a:schemeClr val="lt1"/>
              </a:solidFill>
              <a:latin typeface="Gill Sans"/>
              <a:ea typeface="Gill Sans"/>
              <a:cs typeface="Gill Sans"/>
              <a:sym typeface="Gill Sans"/>
            </a:endParaRPr>
          </a:p>
        </p:txBody>
      </p:sp>
      <p:sp>
        <p:nvSpPr>
          <p:cNvPr id="693" name="Google Shape;693;g7aed8f8a28_3_256"/>
          <p:cNvSpPr txBox="1"/>
          <p:nvPr/>
        </p:nvSpPr>
        <p:spPr>
          <a:xfrm>
            <a:off x="5642121" y="1015238"/>
            <a:ext cx="833088" cy="483891"/>
          </a:xfrm>
          <a:prstGeom prst="rect">
            <a:avLst/>
          </a:prstGeom>
          <a:noFill/>
          <a:ln>
            <a:noFill/>
          </a:ln>
        </p:spPr>
        <p:txBody>
          <a:bodyPr anchorCtr="0" anchor="t" bIns="34275" lIns="68550" spcFirstLastPara="1" rIns="68550" wrap="square" tIns="34275">
            <a:noAutofit/>
          </a:bodyPr>
          <a:lstStyle/>
          <a:p>
            <a:pPr indent="0" lvl="0" marL="0" marR="0" rtl="0" algn="l">
              <a:lnSpc>
                <a:spcPct val="100000"/>
              </a:lnSpc>
              <a:spcBef>
                <a:spcPts val="0"/>
              </a:spcBef>
              <a:spcAft>
                <a:spcPts val="0"/>
              </a:spcAft>
              <a:buClr>
                <a:srgbClr val="000000"/>
              </a:buClr>
              <a:buSzPts val="788"/>
              <a:buFont typeface="Arial"/>
              <a:buNone/>
            </a:pPr>
            <a:r>
              <a:rPr b="1" i="0" lang="en" sz="788" u="none" cap="none" strike="noStrike">
                <a:solidFill>
                  <a:schemeClr val="dk1"/>
                </a:solidFill>
                <a:latin typeface="Gill Sans"/>
                <a:ea typeface="Gill Sans"/>
                <a:cs typeface="Gill Sans"/>
                <a:sym typeface="Gill Sans"/>
              </a:rPr>
              <a:t>NETWORK  FUNCTIONS &amp; APPS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788"/>
              <a:buFont typeface="Arial"/>
              <a:buNone/>
            </a:pPr>
            <a:r>
              <a:rPr b="1" i="0" lang="en" sz="788" u="none" cap="none" strike="noStrike">
                <a:solidFill>
                  <a:schemeClr val="dk1"/>
                </a:solidFill>
                <a:latin typeface="Gill Sans"/>
                <a:ea typeface="Gill Sans"/>
                <a:cs typeface="Gill Sans"/>
                <a:sym typeface="Gill Sans"/>
              </a:rPr>
              <a:t> </a:t>
            </a:r>
            <a:endParaRPr b="1" i="0" sz="788" u="none" cap="none" strike="noStrike">
              <a:solidFill>
                <a:srgbClr val="000000"/>
              </a:solidFill>
              <a:latin typeface="Gill Sans"/>
              <a:ea typeface="Gill Sans"/>
              <a:cs typeface="Gill Sans"/>
              <a:sym typeface="Gill Sans"/>
            </a:endParaRPr>
          </a:p>
        </p:txBody>
      </p:sp>
      <p:sp>
        <p:nvSpPr>
          <p:cNvPr id="694" name="Google Shape;694;g7aed8f8a28_3_256"/>
          <p:cNvSpPr txBox="1"/>
          <p:nvPr/>
        </p:nvSpPr>
        <p:spPr>
          <a:xfrm>
            <a:off x="5642120" y="1661103"/>
            <a:ext cx="1134435" cy="548987"/>
          </a:xfrm>
          <a:prstGeom prst="rect">
            <a:avLst/>
          </a:prstGeom>
          <a:noFill/>
          <a:ln>
            <a:noFill/>
          </a:ln>
        </p:spPr>
        <p:txBody>
          <a:bodyPr anchorCtr="0" anchor="t" bIns="34275" lIns="68550" spcFirstLastPara="1" rIns="68550" wrap="square" tIns="34275">
            <a:noAutofit/>
          </a:bodyPr>
          <a:lstStyle/>
          <a:p>
            <a:pPr indent="0" lvl="0" marL="0" marR="0" rtl="0" algn="l">
              <a:lnSpc>
                <a:spcPct val="100000"/>
              </a:lnSpc>
              <a:spcBef>
                <a:spcPts val="0"/>
              </a:spcBef>
              <a:spcAft>
                <a:spcPts val="0"/>
              </a:spcAft>
              <a:buClr>
                <a:srgbClr val="000000"/>
              </a:buClr>
              <a:buSzPts val="788"/>
              <a:buFont typeface="Arial"/>
              <a:buNone/>
            </a:pPr>
            <a:r>
              <a:rPr b="1" i="0" lang="en" sz="788" u="none" cap="none" strike="noStrike">
                <a:solidFill>
                  <a:srgbClr val="168FDF"/>
                </a:solidFill>
                <a:latin typeface="Gill Sans"/>
                <a:ea typeface="Gill Sans"/>
                <a:cs typeface="Gill Sans"/>
                <a:sym typeface="Gill Sans"/>
              </a:rPr>
              <a:t>MANAGEMENT</a:t>
            </a:r>
            <a:endParaRPr b="1" i="0" sz="788" u="none" cap="none" strike="noStrike">
              <a:solidFill>
                <a:srgbClr val="000000"/>
              </a:solidFill>
              <a:latin typeface="Gill Sans"/>
              <a:ea typeface="Gill Sans"/>
              <a:cs typeface="Gill Sans"/>
              <a:sym typeface="Gill Sans"/>
            </a:endParaRPr>
          </a:p>
          <a:p>
            <a:pPr indent="0" lvl="0" marL="0" marR="0" rtl="0" algn="l">
              <a:lnSpc>
                <a:spcPct val="100000"/>
              </a:lnSpc>
              <a:spcBef>
                <a:spcPts val="0"/>
              </a:spcBef>
              <a:spcAft>
                <a:spcPts val="0"/>
              </a:spcAft>
              <a:buClr>
                <a:srgbClr val="000000"/>
              </a:buClr>
              <a:buSzPts val="788"/>
              <a:buFont typeface="Arial"/>
              <a:buNone/>
            </a:pPr>
            <a:r>
              <a:rPr b="1" i="0" lang="en" sz="788" u="none" cap="none" strike="noStrike">
                <a:solidFill>
                  <a:srgbClr val="168FDF"/>
                </a:solidFill>
                <a:latin typeface="Gill Sans"/>
                <a:ea typeface="Gill Sans"/>
                <a:cs typeface="Gill Sans"/>
                <a:sym typeface="Gill Sans"/>
              </a:rPr>
              <a:t>ORCHESTRATION &amp; ANALYTICS</a:t>
            </a:r>
            <a:endParaRPr b="1" i="0" sz="788" u="none" cap="none" strike="noStrike">
              <a:solidFill>
                <a:srgbClr val="000000"/>
              </a:solidFill>
              <a:latin typeface="Gill Sans"/>
              <a:ea typeface="Gill Sans"/>
              <a:cs typeface="Gill Sans"/>
              <a:sym typeface="Gill Sans"/>
            </a:endParaRPr>
          </a:p>
        </p:txBody>
      </p:sp>
      <p:sp>
        <p:nvSpPr>
          <p:cNvPr id="695" name="Google Shape;695;g7aed8f8a28_3_256"/>
          <p:cNvSpPr txBox="1"/>
          <p:nvPr/>
        </p:nvSpPr>
        <p:spPr>
          <a:xfrm>
            <a:off x="5632841" y="2414681"/>
            <a:ext cx="753652" cy="323130"/>
          </a:xfrm>
          <a:prstGeom prst="rect">
            <a:avLst/>
          </a:prstGeom>
          <a:noFill/>
          <a:ln>
            <a:noFill/>
          </a:ln>
        </p:spPr>
        <p:txBody>
          <a:bodyPr anchorCtr="0" anchor="t" bIns="34275" lIns="68550" spcFirstLastPara="1" rIns="68550" wrap="square" tIns="34275">
            <a:noAutofit/>
          </a:bodyPr>
          <a:lstStyle/>
          <a:p>
            <a:pPr indent="0" lvl="0" marL="0" marR="0" rtl="0" algn="l">
              <a:lnSpc>
                <a:spcPct val="100000"/>
              </a:lnSpc>
              <a:spcBef>
                <a:spcPts val="0"/>
              </a:spcBef>
              <a:spcAft>
                <a:spcPts val="0"/>
              </a:spcAft>
              <a:buClr>
                <a:srgbClr val="000000"/>
              </a:buClr>
              <a:buSzPts val="788"/>
              <a:buFont typeface="Arial"/>
              <a:buNone/>
            </a:pPr>
            <a:r>
              <a:rPr b="1" i="0" lang="en" sz="788" u="none" cap="none" strike="noStrike">
                <a:solidFill>
                  <a:schemeClr val="accent2"/>
                </a:solidFill>
                <a:latin typeface="Gill Sans"/>
                <a:ea typeface="Gill Sans"/>
                <a:cs typeface="Gill Sans"/>
                <a:sym typeface="Gill Sans"/>
              </a:rPr>
              <a:t>NETWORK </a:t>
            </a:r>
            <a:br>
              <a:rPr b="1" i="0" lang="en" sz="788" u="none" cap="none" strike="noStrike">
                <a:solidFill>
                  <a:schemeClr val="accent2"/>
                </a:solidFill>
                <a:latin typeface="Gill Sans"/>
                <a:ea typeface="Gill Sans"/>
                <a:cs typeface="Gill Sans"/>
                <a:sym typeface="Gill Sans"/>
              </a:rPr>
            </a:br>
            <a:r>
              <a:rPr b="1" i="0" lang="en" sz="788" u="none" cap="none" strike="noStrike">
                <a:solidFill>
                  <a:schemeClr val="accent2"/>
                </a:solidFill>
                <a:latin typeface="Gill Sans"/>
                <a:ea typeface="Gill Sans"/>
                <a:cs typeface="Gill Sans"/>
                <a:sym typeface="Gill Sans"/>
              </a:rPr>
              <a:t>CONTROL</a:t>
            </a:r>
            <a:endParaRPr b="1" i="0" sz="788" u="none" cap="none" strike="noStrike">
              <a:solidFill>
                <a:schemeClr val="accent2"/>
              </a:solidFill>
              <a:latin typeface="Gill Sans"/>
              <a:ea typeface="Gill Sans"/>
              <a:cs typeface="Gill Sans"/>
              <a:sym typeface="Gill Sans"/>
            </a:endParaRPr>
          </a:p>
        </p:txBody>
      </p:sp>
      <p:sp>
        <p:nvSpPr>
          <p:cNvPr id="696" name="Google Shape;696;g7aed8f8a28_3_256"/>
          <p:cNvSpPr txBox="1"/>
          <p:nvPr/>
        </p:nvSpPr>
        <p:spPr>
          <a:xfrm>
            <a:off x="5651690" y="2952150"/>
            <a:ext cx="1266709" cy="582100"/>
          </a:xfrm>
          <a:prstGeom prst="rect">
            <a:avLst/>
          </a:prstGeom>
          <a:noFill/>
          <a:ln>
            <a:noFill/>
          </a:ln>
        </p:spPr>
        <p:txBody>
          <a:bodyPr anchorCtr="0" anchor="t" bIns="34275" lIns="68550" spcFirstLastPara="1" rIns="68550" wrap="square" tIns="34275">
            <a:noAutofit/>
          </a:bodyPr>
          <a:lstStyle/>
          <a:p>
            <a:pPr indent="0" lvl="0" marL="0" marR="0" rtl="0" algn="l">
              <a:lnSpc>
                <a:spcPct val="100000"/>
              </a:lnSpc>
              <a:spcBef>
                <a:spcPts val="0"/>
              </a:spcBef>
              <a:spcAft>
                <a:spcPts val="0"/>
              </a:spcAft>
              <a:buClr>
                <a:srgbClr val="000000"/>
              </a:buClr>
              <a:buSzPts val="788"/>
              <a:buFont typeface="Arial"/>
              <a:buNone/>
            </a:pPr>
            <a:r>
              <a:rPr b="1" i="0" lang="en" sz="788" u="none" cap="none" strike="noStrike">
                <a:solidFill>
                  <a:srgbClr val="7030A0"/>
                </a:solidFill>
                <a:latin typeface="Gill Sans"/>
                <a:ea typeface="Gill Sans"/>
                <a:cs typeface="Gill Sans"/>
                <a:sym typeface="Gill Sans"/>
              </a:rPr>
              <a:t>INFRASTRUCTURE</a:t>
            </a:r>
            <a:endParaRPr b="0" i="0" sz="1400" u="none" cap="none" strike="noStrike">
              <a:solidFill>
                <a:srgbClr val="000000"/>
              </a:solidFill>
              <a:latin typeface="Arial"/>
              <a:ea typeface="Arial"/>
              <a:cs typeface="Arial"/>
              <a:sym typeface="Arial"/>
            </a:endParaRPr>
          </a:p>
        </p:txBody>
      </p:sp>
      <p:pic>
        <p:nvPicPr>
          <p:cNvPr descr="OpenDaylight" id="697" name="Google Shape;697;g7aed8f8a28_3_256"/>
          <p:cNvPicPr preferRelativeResize="0"/>
          <p:nvPr/>
        </p:nvPicPr>
        <p:blipFill rotWithShape="1">
          <a:blip r:embed="rId32">
            <a:alphaModFix/>
          </a:blip>
          <a:srcRect b="0" l="0" r="0" t="0"/>
          <a:stretch/>
        </p:blipFill>
        <p:spPr>
          <a:xfrm>
            <a:off x="6656109" y="2360080"/>
            <a:ext cx="1011961" cy="125573"/>
          </a:xfrm>
          <a:prstGeom prst="rect">
            <a:avLst/>
          </a:prstGeom>
          <a:noFill/>
          <a:ln>
            <a:noFill/>
          </a:ln>
        </p:spPr>
      </p:pic>
      <p:pic>
        <p:nvPicPr>
          <p:cNvPr descr="Image result for dpdk logo" id="698" name="Google Shape;698;g7aed8f8a28_3_256"/>
          <p:cNvPicPr preferRelativeResize="0"/>
          <p:nvPr/>
        </p:nvPicPr>
        <p:blipFill rotWithShape="1">
          <a:blip r:embed="rId33">
            <a:alphaModFix/>
          </a:blip>
          <a:srcRect b="0" l="0" r="0" t="0"/>
          <a:stretch/>
        </p:blipFill>
        <p:spPr>
          <a:xfrm>
            <a:off x="8041522" y="3162944"/>
            <a:ext cx="627458" cy="164381"/>
          </a:xfrm>
          <a:prstGeom prst="rect">
            <a:avLst/>
          </a:prstGeom>
          <a:noFill/>
          <a:ln>
            <a:noFill/>
          </a:ln>
        </p:spPr>
      </p:pic>
      <p:pic>
        <p:nvPicPr>
          <p:cNvPr id="699" name="Google Shape;699;g7aed8f8a28_3_256"/>
          <p:cNvPicPr preferRelativeResize="0"/>
          <p:nvPr/>
        </p:nvPicPr>
        <p:blipFill rotWithShape="1">
          <a:blip r:embed="rId34">
            <a:alphaModFix/>
          </a:blip>
          <a:srcRect b="0" l="0" r="0" t="0"/>
          <a:stretch/>
        </p:blipFill>
        <p:spPr>
          <a:xfrm>
            <a:off x="6669899" y="3085176"/>
            <a:ext cx="424650" cy="233608"/>
          </a:xfrm>
          <a:prstGeom prst="rect">
            <a:avLst/>
          </a:prstGeom>
          <a:noFill/>
          <a:ln>
            <a:noFill/>
          </a:ln>
        </p:spPr>
      </p:pic>
      <p:pic>
        <p:nvPicPr>
          <p:cNvPr descr="A close up of a sign&#10;&#10;Description automatically generated" id="700" name="Google Shape;700;g7aed8f8a28_3_256"/>
          <p:cNvPicPr preferRelativeResize="0"/>
          <p:nvPr/>
        </p:nvPicPr>
        <p:blipFill rotWithShape="1">
          <a:blip r:embed="rId35">
            <a:alphaModFix/>
          </a:blip>
          <a:srcRect b="0" l="0" r="0" t="0"/>
          <a:stretch/>
        </p:blipFill>
        <p:spPr>
          <a:xfrm>
            <a:off x="7794790" y="2210089"/>
            <a:ext cx="606455" cy="287114"/>
          </a:xfrm>
          <a:prstGeom prst="rect">
            <a:avLst/>
          </a:prstGeom>
          <a:noFill/>
          <a:ln>
            <a:noFill/>
          </a:ln>
        </p:spPr>
      </p:pic>
      <p:sp>
        <p:nvSpPr>
          <p:cNvPr id="701" name="Google Shape;701;g7aed8f8a28_3_256"/>
          <p:cNvSpPr/>
          <p:nvPr/>
        </p:nvSpPr>
        <p:spPr>
          <a:xfrm>
            <a:off x="6534614" y="1032593"/>
            <a:ext cx="486906" cy="254169"/>
          </a:xfrm>
          <a:prstGeom prst="rect">
            <a:avLst/>
          </a:prstGeom>
          <a:solidFill>
            <a:schemeClr val="lt1"/>
          </a:solidFill>
          <a:ln cap="flat" cmpd="sng" w="12700">
            <a:solidFill>
              <a:srgbClr val="7030A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chemeClr val="dk1"/>
                </a:solidFill>
                <a:latin typeface="Gill Sans"/>
                <a:ea typeface="Gill Sans"/>
                <a:cs typeface="Gill Sans"/>
                <a:sym typeface="Gill Sans"/>
              </a:rPr>
              <a:t>VNFs</a:t>
            </a:r>
            <a:endParaRPr b="0" i="0" sz="1100" u="none" cap="none" strike="noStrike">
              <a:solidFill>
                <a:srgbClr val="000000"/>
              </a:solidFill>
              <a:latin typeface="Gill Sans"/>
              <a:ea typeface="Gill Sans"/>
              <a:cs typeface="Gill Sans"/>
              <a:sym typeface="Gill Sans"/>
            </a:endParaRPr>
          </a:p>
        </p:txBody>
      </p:sp>
      <p:sp>
        <p:nvSpPr>
          <p:cNvPr id="702" name="Google Shape;702;g7aed8f8a28_3_256"/>
          <p:cNvSpPr/>
          <p:nvPr/>
        </p:nvSpPr>
        <p:spPr>
          <a:xfrm>
            <a:off x="7062791" y="1026683"/>
            <a:ext cx="486906" cy="254169"/>
          </a:xfrm>
          <a:prstGeom prst="rect">
            <a:avLst/>
          </a:prstGeom>
          <a:solidFill>
            <a:schemeClr val="lt1"/>
          </a:solidFill>
          <a:ln cap="flat" cmpd="sng" w="12700">
            <a:solidFill>
              <a:srgbClr val="7030A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chemeClr val="dk1"/>
                </a:solidFill>
                <a:latin typeface="Gill Sans"/>
                <a:ea typeface="Gill Sans"/>
                <a:cs typeface="Gill Sans"/>
                <a:sym typeface="Gill Sans"/>
              </a:rPr>
              <a:t>CNFs</a:t>
            </a:r>
            <a:endParaRPr b="0" i="0" sz="1100" u="none" cap="none" strike="noStrike">
              <a:solidFill>
                <a:srgbClr val="000000"/>
              </a:solidFill>
              <a:latin typeface="Gill Sans"/>
              <a:ea typeface="Gill Sans"/>
              <a:cs typeface="Gill Sans"/>
              <a:sym typeface="Gill Sans"/>
            </a:endParaRPr>
          </a:p>
        </p:txBody>
      </p:sp>
      <p:sp>
        <p:nvSpPr>
          <p:cNvPr id="703" name="Google Shape;703;g7aed8f8a28_3_256"/>
          <p:cNvSpPr/>
          <p:nvPr/>
        </p:nvSpPr>
        <p:spPr>
          <a:xfrm>
            <a:off x="7590009" y="1023028"/>
            <a:ext cx="1231874" cy="254169"/>
          </a:xfrm>
          <a:prstGeom prst="rect">
            <a:avLst/>
          </a:prstGeom>
          <a:solidFill>
            <a:schemeClr val="lt1"/>
          </a:solidFill>
          <a:ln cap="flat" cmpd="sng" w="12700">
            <a:solidFill>
              <a:srgbClr val="7030A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chemeClr val="dk1"/>
                </a:solidFill>
                <a:latin typeface="Gill Sans"/>
                <a:ea typeface="Gill Sans"/>
                <a:cs typeface="Gill Sans"/>
                <a:sym typeface="Gill Sans"/>
              </a:rPr>
              <a:t>Cloud Nati    Core</a:t>
            </a:r>
            <a:endParaRPr b="0" i="0" sz="1100" u="none" cap="none" strike="noStrike">
              <a:solidFill>
                <a:srgbClr val="000000"/>
              </a:solidFill>
              <a:latin typeface="Gill Sans"/>
              <a:ea typeface="Gill Sans"/>
              <a:cs typeface="Gill Sans"/>
              <a:sym typeface="Gill Sans"/>
            </a:endParaRPr>
          </a:p>
        </p:txBody>
      </p:sp>
      <p:cxnSp>
        <p:nvCxnSpPr>
          <p:cNvPr id="704" name="Google Shape;704;g7aed8f8a28_3_256"/>
          <p:cNvCxnSpPr/>
          <p:nvPr/>
        </p:nvCxnSpPr>
        <p:spPr>
          <a:xfrm>
            <a:off x="8804063" y="2679638"/>
            <a:ext cx="0" cy="635031"/>
          </a:xfrm>
          <a:prstGeom prst="straightConnector1">
            <a:avLst/>
          </a:prstGeom>
          <a:noFill/>
          <a:ln cap="flat" cmpd="sng" w="9525">
            <a:solidFill>
              <a:schemeClr val="accent4"/>
            </a:solidFill>
            <a:prstDash val="solid"/>
            <a:round/>
            <a:headEnd len="sm" w="sm" type="none"/>
            <a:tailEnd len="med" w="med" type="triangle"/>
          </a:ln>
        </p:spPr>
      </p:cxnSp>
      <p:cxnSp>
        <p:nvCxnSpPr>
          <p:cNvPr id="705" name="Google Shape;705;g7aed8f8a28_3_256"/>
          <p:cNvCxnSpPr/>
          <p:nvPr/>
        </p:nvCxnSpPr>
        <p:spPr>
          <a:xfrm rot="10800000">
            <a:off x="8804063" y="1349732"/>
            <a:ext cx="0" cy="606065"/>
          </a:xfrm>
          <a:prstGeom prst="straightConnector1">
            <a:avLst/>
          </a:prstGeom>
          <a:noFill/>
          <a:ln cap="flat" cmpd="sng" w="9525">
            <a:solidFill>
              <a:schemeClr val="accent4"/>
            </a:solidFill>
            <a:prstDash val="solid"/>
            <a:round/>
            <a:headEnd len="sm" w="sm" type="none"/>
            <a:tailEnd len="med" w="med" type="triangle"/>
          </a:ln>
        </p:spPr>
      </p:cxnSp>
      <p:sp>
        <p:nvSpPr>
          <p:cNvPr id="706" name="Google Shape;706;g7aed8f8a28_3_256"/>
          <p:cNvSpPr/>
          <p:nvPr/>
        </p:nvSpPr>
        <p:spPr>
          <a:xfrm>
            <a:off x="3293863" y="909405"/>
            <a:ext cx="1337774" cy="2071756"/>
          </a:xfrm>
          <a:prstGeom prst="rect">
            <a:avLst/>
          </a:prstGeom>
          <a:noFill/>
          <a:ln cap="flat" cmpd="sng" w="19050">
            <a:solidFill>
              <a:srgbClr val="00183C"/>
            </a:solidFill>
            <a:prstDash val="dash"/>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050"/>
              <a:buFont typeface="Arial"/>
              <a:buNone/>
            </a:pPr>
            <a:r>
              <a:t/>
            </a:r>
            <a:endParaRPr b="0" i="0" sz="1050" u="none" cap="none" strike="noStrike">
              <a:solidFill>
                <a:schemeClr val="lt1"/>
              </a:solidFill>
              <a:latin typeface="Gill Sans"/>
              <a:ea typeface="Gill Sans"/>
              <a:cs typeface="Gill Sans"/>
              <a:sym typeface="Gill Sans"/>
            </a:endParaRPr>
          </a:p>
        </p:txBody>
      </p:sp>
      <p:sp>
        <p:nvSpPr>
          <p:cNvPr id="707" name="Google Shape;707;g7aed8f8a28_3_256"/>
          <p:cNvSpPr/>
          <p:nvPr/>
        </p:nvSpPr>
        <p:spPr>
          <a:xfrm>
            <a:off x="1620001" y="893290"/>
            <a:ext cx="951302" cy="692042"/>
          </a:xfrm>
          <a:prstGeom prst="rect">
            <a:avLst/>
          </a:prstGeom>
          <a:noFill/>
          <a:ln cap="flat" cmpd="sng" w="19050">
            <a:solidFill>
              <a:srgbClr val="00183C"/>
            </a:solidFill>
            <a:prstDash val="dash"/>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050"/>
              <a:buFont typeface="Arial"/>
              <a:buNone/>
            </a:pPr>
            <a:r>
              <a:t/>
            </a:r>
            <a:endParaRPr b="0" i="0" sz="1050" u="none" cap="none" strike="noStrike">
              <a:solidFill>
                <a:schemeClr val="lt1"/>
              </a:solidFill>
              <a:latin typeface="Gill Sans"/>
              <a:ea typeface="Gill Sans"/>
              <a:cs typeface="Gill Sans"/>
              <a:sym typeface="Gill Sans"/>
            </a:endParaRPr>
          </a:p>
        </p:txBody>
      </p:sp>
      <p:pic>
        <p:nvPicPr>
          <p:cNvPr id="708" name="Google Shape;708;g7aed8f8a28_3_256"/>
          <p:cNvPicPr preferRelativeResize="0"/>
          <p:nvPr/>
        </p:nvPicPr>
        <p:blipFill rotWithShape="1">
          <a:blip r:embed="rId36">
            <a:alphaModFix/>
          </a:blip>
          <a:srcRect b="0" l="0" r="0" t="0"/>
          <a:stretch/>
        </p:blipFill>
        <p:spPr>
          <a:xfrm>
            <a:off x="7325928" y="3479083"/>
            <a:ext cx="1032617" cy="634388"/>
          </a:xfrm>
          <a:prstGeom prst="rect">
            <a:avLst/>
          </a:prstGeom>
          <a:noFill/>
          <a:ln>
            <a:noFill/>
          </a:ln>
        </p:spPr>
      </p:pic>
      <p:pic>
        <p:nvPicPr>
          <p:cNvPr id="709" name="Google Shape;709;g7aed8f8a28_3_256"/>
          <p:cNvPicPr preferRelativeResize="0"/>
          <p:nvPr/>
        </p:nvPicPr>
        <p:blipFill rotWithShape="1">
          <a:blip r:embed="rId37">
            <a:alphaModFix/>
          </a:blip>
          <a:srcRect b="0" l="0" r="0" t="0"/>
          <a:stretch/>
        </p:blipFill>
        <p:spPr>
          <a:xfrm>
            <a:off x="6754173" y="3705493"/>
            <a:ext cx="680753" cy="195431"/>
          </a:xfrm>
          <a:prstGeom prst="rect">
            <a:avLst/>
          </a:prstGeom>
          <a:noFill/>
          <a:ln>
            <a:noFill/>
          </a:ln>
        </p:spPr>
      </p:pic>
      <p:sp>
        <p:nvSpPr>
          <p:cNvPr id="710" name="Google Shape;710;g7aed8f8a28_3_256"/>
          <p:cNvSpPr/>
          <p:nvPr/>
        </p:nvSpPr>
        <p:spPr>
          <a:xfrm>
            <a:off x="5618405" y="3556701"/>
            <a:ext cx="3319923" cy="470034"/>
          </a:xfrm>
          <a:prstGeom prst="rect">
            <a:avLst/>
          </a:prstGeom>
          <a:noFill/>
          <a:ln cap="flat" cmpd="sng" w="19050">
            <a:solidFill>
              <a:srgbClr val="00183C"/>
            </a:solidFill>
            <a:prstDash val="dash"/>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050"/>
              <a:buFont typeface="Arial"/>
              <a:buNone/>
            </a:pPr>
            <a:r>
              <a:t/>
            </a:r>
            <a:endParaRPr b="0" i="0" sz="1050" u="none" cap="none" strike="noStrike">
              <a:solidFill>
                <a:schemeClr val="lt1"/>
              </a:solidFill>
              <a:latin typeface="Gill Sans"/>
              <a:ea typeface="Gill Sans"/>
              <a:cs typeface="Gill Sans"/>
              <a:sym typeface="Gill Sans"/>
            </a:endParaRPr>
          </a:p>
        </p:txBody>
      </p:sp>
      <p:pic>
        <p:nvPicPr>
          <p:cNvPr id="711" name="Google Shape;711;g7aed8f8a28_3_256"/>
          <p:cNvPicPr preferRelativeResize="0"/>
          <p:nvPr/>
        </p:nvPicPr>
        <p:blipFill rotWithShape="1">
          <a:blip r:embed="rId38">
            <a:alphaModFix/>
          </a:blip>
          <a:srcRect b="0" l="0" r="0" t="0"/>
          <a:stretch/>
        </p:blipFill>
        <p:spPr>
          <a:xfrm>
            <a:off x="7622344" y="1031866"/>
            <a:ext cx="807036" cy="250670"/>
          </a:xfrm>
          <a:prstGeom prst="rect">
            <a:avLst/>
          </a:prstGeom>
          <a:noFill/>
          <a:ln>
            <a:noFill/>
          </a:ln>
        </p:spPr>
      </p:pic>
      <p:pic>
        <p:nvPicPr>
          <p:cNvPr id="712" name="Google Shape;712;g7aed8f8a28_3_256"/>
          <p:cNvPicPr preferRelativeResize="0"/>
          <p:nvPr/>
        </p:nvPicPr>
        <p:blipFill rotWithShape="1">
          <a:blip r:embed="rId39">
            <a:alphaModFix/>
          </a:blip>
          <a:srcRect b="0" l="0" r="0" t="0"/>
          <a:stretch/>
        </p:blipFill>
        <p:spPr>
          <a:xfrm>
            <a:off x="8217859" y="3644026"/>
            <a:ext cx="454553" cy="272732"/>
          </a:xfrm>
          <a:prstGeom prst="rect">
            <a:avLst/>
          </a:prstGeom>
          <a:noFill/>
          <a:ln>
            <a:noFill/>
          </a:ln>
        </p:spPr>
      </p:pic>
      <p:pic>
        <p:nvPicPr>
          <p:cNvPr descr="https://lh3.googleusercontent.com/3iK9TiI3fO8v7i_mLk3P0S8KXk7Y0mLn6L2-ramEW0SeP2jWvlh1YlCMwCNvIoUEDu_uddL-i2z38sqaG4dPW_-_rZu4d9izZPOi_6nmqagt58ZQcMR5iE_dXeiXA80wwoyq86o" id="713" name="Google Shape;713;g7aed8f8a28_3_256"/>
          <p:cNvPicPr preferRelativeResize="0"/>
          <p:nvPr/>
        </p:nvPicPr>
        <p:blipFill rotWithShape="1">
          <a:blip r:embed="rId40">
            <a:alphaModFix/>
          </a:blip>
          <a:srcRect b="0" l="0" r="0" t="0"/>
          <a:stretch/>
        </p:blipFill>
        <p:spPr>
          <a:xfrm rot="5400000">
            <a:off x="8178863" y="1936993"/>
            <a:ext cx="1069907" cy="398666"/>
          </a:xfrm>
          <a:prstGeom prst="rect">
            <a:avLst/>
          </a:prstGeom>
          <a:noFill/>
          <a:ln>
            <a:noFill/>
          </a:ln>
        </p:spPr>
      </p:pic>
      <p:pic>
        <p:nvPicPr>
          <p:cNvPr id="714" name="Google Shape;714;g7aed8f8a28_3_256"/>
          <p:cNvPicPr preferRelativeResize="0"/>
          <p:nvPr/>
        </p:nvPicPr>
        <p:blipFill rotWithShape="1">
          <a:blip r:embed="rId41">
            <a:alphaModFix/>
          </a:blip>
          <a:srcRect b="0" l="0" r="0" t="0"/>
          <a:stretch/>
        </p:blipFill>
        <p:spPr>
          <a:xfrm>
            <a:off x="7672853" y="1282536"/>
            <a:ext cx="756021" cy="252322"/>
          </a:xfrm>
          <a:prstGeom prst="rect">
            <a:avLst/>
          </a:prstGeom>
          <a:noFill/>
          <a:ln>
            <a:noFill/>
          </a:ln>
        </p:spPr>
      </p:pic>
      <p:sp>
        <p:nvSpPr>
          <p:cNvPr id="715" name="Google Shape;715;g7aed8f8a28_3_256"/>
          <p:cNvSpPr txBox="1"/>
          <p:nvPr/>
        </p:nvSpPr>
        <p:spPr>
          <a:xfrm>
            <a:off x="3820415" y="4717348"/>
            <a:ext cx="1332416" cy="2308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chemeClr val="accent4"/>
                </a:solidFill>
                <a:latin typeface="Arial"/>
                <a:ea typeface="Arial"/>
                <a:cs typeface="Arial"/>
                <a:sym typeface="Arial"/>
              </a:rPr>
              <a:t>* Sample projects only</a:t>
            </a:r>
            <a:endParaRPr b="0" i="0" sz="14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2" name="Shape 1202"/>
        <p:cNvGrpSpPr/>
        <p:nvPr/>
      </p:nvGrpSpPr>
      <p:grpSpPr>
        <a:xfrm>
          <a:off x="0" y="0"/>
          <a:ext cx="0" cy="0"/>
          <a:chOff x="0" y="0"/>
          <a:chExt cx="0" cy="0"/>
        </a:xfrm>
      </p:grpSpPr>
      <p:sp>
        <p:nvSpPr>
          <p:cNvPr id="1203" name="Google Shape;1203;g7aed8f8a28_3_1074"/>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204" name="Google Shape;1204;g7aed8f8a28_3_1074"/>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2400"/>
              <a:buFont typeface="Arial"/>
              <a:buNone/>
            </a:pPr>
            <a:r>
              <a:rPr lang="en" sz="2400"/>
              <a:t>ONAP Deployment Updates</a:t>
            </a:r>
            <a:endParaRPr sz="1100"/>
          </a:p>
        </p:txBody>
      </p:sp>
      <p:sp>
        <p:nvSpPr>
          <p:cNvPr id="1205" name="Google Shape;1205;g7aed8f8a28_3_1074"/>
          <p:cNvSpPr/>
          <p:nvPr/>
        </p:nvSpPr>
        <p:spPr>
          <a:xfrm>
            <a:off x="139701" y="876300"/>
            <a:ext cx="2848212" cy="39116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206" name="Google Shape;1206;g7aed8f8a28_3_1074"/>
          <p:cNvSpPr/>
          <p:nvPr/>
        </p:nvSpPr>
        <p:spPr>
          <a:xfrm>
            <a:off x="6049332" y="876300"/>
            <a:ext cx="2922553" cy="39116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207" name="Google Shape;1207;g7aed8f8a28_3_1074"/>
          <p:cNvSpPr/>
          <p:nvPr/>
        </p:nvSpPr>
        <p:spPr>
          <a:xfrm>
            <a:off x="3076658" y="876300"/>
            <a:ext cx="2920684" cy="39116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descr="logo_att_022217-300x206.png" id="1208" name="Google Shape;1208;g7aed8f8a28_3_1074"/>
          <p:cNvPicPr preferRelativeResize="0"/>
          <p:nvPr/>
        </p:nvPicPr>
        <p:blipFill rotWithShape="1">
          <a:blip r:embed="rId3">
            <a:alphaModFix/>
          </a:blip>
          <a:srcRect b="0" l="0" r="0" t="0"/>
          <a:stretch/>
        </p:blipFill>
        <p:spPr>
          <a:xfrm>
            <a:off x="1076996" y="876300"/>
            <a:ext cx="973623" cy="668554"/>
          </a:xfrm>
          <a:prstGeom prst="rect">
            <a:avLst/>
          </a:prstGeom>
          <a:noFill/>
          <a:ln>
            <a:noFill/>
          </a:ln>
        </p:spPr>
      </p:pic>
      <p:pic>
        <p:nvPicPr>
          <p:cNvPr descr="logo_orange-300x206.png" id="1209" name="Google Shape;1209;g7aed8f8a28_3_1074"/>
          <p:cNvPicPr preferRelativeResize="0"/>
          <p:nvPr/>
        </p:nvPicPr>
        <p:blipFill rotWithShape="1">
          <a:blip r:embed="rId4">
            <a:alphaModFix/>
          </a:blip>
          <a:srcRect b="0" l="0" r="0" t="0"/>
          <a:stretch/>
        </p:blipFill>
        <p:spPr>
          <a:xfrm>
            <a:off x="7174329" y="918927"/>
            <a:ext cx="672884" cy="462047"/>
          </a:xfrm>
          <a:prstGeom prst="rect">
            <a:avLst/>
          </a:prstGeom>
          <a:noFill/>
          <a:ln>
            <a:noFill/>
          </a:ln>
        </p:spPr>
      </p:pic>
      <p:pic>
        <p:nvPicPr>
          <p:cNvPr descr="logo_cmcc_g-300x206.png" id="1210" name="Google Shape;1210;g7aed8f8a28_3_1074"/>
          <p:cNvPicPr preferRelativeResize="0"/>
          <p:nvPr/>
        </p:nvPicPr>
        <p:blipFill rotWithShape="1">
          <a:blip r:embed="rId5">
            <a:alphaModFix/>
          </a:blip>
          <a:srcRect b="0" l="0" r="0" t="0"/>
          <a:stretch/>
        </p:blipFill>
        <p:spPr>
          <a:xfrm>
            <a:off x="4014763" y="816521"/>
            <a:ext cx="1044473" cy="717205"/>
          </a:xfrm>
          <a:prstGeom prst="rect">
            <a:avLst/>
          </a:prstGeom>
          <a:noFill/>
          <a:ln>
            <a:noFill/>
          </a:ln>
        </p:spPr>
      </p:pic>
      <p:sp>
        <p:nvSpPr>
          <p:cNvPr id="1211" name="Google Shape;1211;g7aed8f8a28_3_1074"/>
          <p:cNvSpPr/>
          <p:nvPr/>
        </p:nvSpPr>
        <p:spPr>
          <a:xfrm>
            <a:off x="3120248" y="1383720"/>
            <a:ext cx="2903100" cy="3389100"/>
          </a:xfrm>
          <a:prstGeom prst="rect">
            <a:avLst/>
          </a:prstGeom>
          <a:noFill/>
          <a:ln>
            <a:noFill/>
          </a:ln>
        </p:spPr>
        <p:txBody>
          <a:bodyPr anchorCtr="0" anchor="t" bIns="34275" lIns="68575" spcFirstLastPara="1" rIns="68575" wrap="square" tIns="34275">
            <a:noAutofit/>
          </a:bodyPr>
          <a:lstStyle/>
          <a:p>
            <a:pPr indent="-171450" lvl="0" marL="171450" marR="0" rtl="0" algn="l">
              <a:lnSpc>
                <a:spcPct val="100000"/>
              </a:lnSpc>
              <a:spcBef>
                <a:spcPts val="0"/>
              </a:spcBef>
              <a:spcAft>
                <a:spcPts val="0"/>
              </a:spcAft>
              <a:buClr>
                <a:srgbClr val="000000"/>
              </a:buClr>
              <a:buSzPts val="1000"/>
              <a:buFont typeface="Arial"/>
              <a:buChar char="•"/>
            </a:pPr>
            <a:r>
              <a:rPr b="1" i="0" lang="en" sz="1000" u="none" cap="none" strike="noStrike">
                <a:solidFill>
                  <a:srgbClr val="000000"/>
                </a:solidFill>
                <a:latin typeface="Arial"/>
                <a:ea typeface="Arial"/>
                <a:cs typeface="Arial"/>
                <a:sym typeface="Arial"/>
              </a:rPr>
              <a:t>Deployment</a:t>
            </a:r>
            <a:br>
              <a:rPr b="1" i="0" lang="en" sz="1000" u="none" cap="none" strike="noStrike">
                <a:solidFill>
                  <a:srgbClr val="000000"/>
                </a:solidFill>
                <a:latin typeface="Arial"/>
                <a:ea typeface="Arial"/>
                <a:cs typeface="Arial"/>
                <a:sym typeface="Arial"/>
              </a:rPr>
            </a:br>
            <a:r>
              <a:rPr b="0" i="0" lang="en" sz="1000" u="none" cap="none" strike="noStrike">
                <a:solidFill>
                  <a:srgbClr val="000000"/>
                </a:solidFill>
                <a:latin typeface="Arial"/>
                <a:ea typeface="Arial"/>
                <a:cs typeface="Arial"/>
                <a:sym typeface="Arial"/>
              </a:rPr>
              <a:t>The self-developed orchestrator based on ONAP core components integrates SDN and NFV orchestration to form an end-to-end service orchestration product, which has been piloted in Zhejiang and Shaanxi provinces, and has been tested to reach the level of similar commercial products.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000"/>
              <a:buFont typeface="Arial"/>
              <a:buChar char="•"/>
            </a:pPr>
            <a:r>
              <a:rPr b="1" i="0" lang="en" sz="1000" u="none" cap="none" strike="noStrike">
                <a:solidFill>
                  <a:srgbClr val="000000"/>
                </a:solidFill>
                <a:latin typeface="Arial"/>
                <a:ea typeface="Arial"/>
                <a:cs typeface="Arial"/>
                <a:sym typeface="Arial"/>
              </a:rPr>
              <a:t>Community Contribution Focus</a:t>
            </a:r>
            <a:br>
              <a:rPr b="0" i="0" lang="en" sz="1000" u="none" cap="none" strike="noStrike">
                <a:solidFill>
                  <a:srgbClr val="000000"/>
                </a:solidFill>
                <a:latin typeface="Arial"/>
                <a:ea typeface="Arial"/>
                <a:cs typeface="Arial"/>
                <a:sym typeface="Arial"/>
              </a:rPr>
            </a:br>
            <a:r>
              <a:rPr b="0" i="0" lang="en" sz="1000" u="none" cap="none" strike="noStrike">
                <a:solidFill>
                  <a:srgbClr val="000000"/>
                </a:solidFill>
                <a:latin typeface="Arial"/>
                <a:ea typeface="Arial"/>
                <a:cs typeface="Arial"/>
                <a:sym typeface="Arial"/>
              </a:rPr>
              <a:t>Leading the successful transformation of EUAG, organizing multiple consumer-oriented industry surveys and in-depth analysis on technical topics such as ONAP deployment, 5G applications, NFV testing, and network intelligence, and guiding technical innovation collaboration both within and outside the community by publishing white papers and introducing CSP requirement priority.</a:t>
            </a:r>
            <a:endParaRPr b="0" i="0" sz="1000" u="none" cap="none" strike="noStrike">
              <a:solidFill>
                <a:srgbClr val="000000"/>
              </a:solidFill>
              <a:latin typeface="Arial"/>
              <a:ea typeface="Arial"/>
              <a:cs typeface="Arial"/>
              <a:sym typeface="Arial"/>
            </a:endParaRPr>
          </a:p>
        </p:txBody>
      </p:sp>
      <p:sp>
        <p:nvSpPr>
          <p:cNvPr id="1212" name="Google Shape;1212;g7aed8f8a28_3_1074"/>
          <p:cNvSpPr txBox="1"/>
          <p:nvPr/>
        </p:nvSpPr>
        <p:spPr>
          <a:xfrm>
            <a:off x="87711" y="1393702"/>
            <a:ext cx="2900100" cy="3365700"/>
          </a:xfrm>
          <a:prstGeom prst="rect">
            <a:avLst/>
          </a:prstGeom>
          <a:noFill/>
          <a:ln>
            <a:noFill/>
          </a:ln>
        </p:spPr>
        <p:txBody>
          <a:bodyPr anchorCtr="0" anchor="t" bIns="34275" lIns="68575" spcFirstLastPara="1" rIns="68575" wrap="square" tIns="34275">
            <a:noAutofit/>
          </a:bodyPr>
          <a:lstStyle/>
          <a:p>
            <a:pPr indent="-171450" lvl="0" marL="171450" marR="0" rtl="0" algn="l">
              <a:lnSpc>
                <a:spcPct val="100000"/>
              </a:lnSpc>
              <a:spcBef>
                <a:spcPts val="0"/>
              </a:spcBef>
              <a:spcAft>
                <a:spcPts val="0"/>
              </a:spcAft>
              <a:buClr>
                <a:srgbClr val="000000"/>
              </a:buClr>
              <a:buSzPts val="900"/>
              <a:buFont typeface="Arial"/>
              <a:buChar char="•"/>
            </a:pPr>
            <a:r>
              <a:rPr b="1" i="0" lang="en" sz="900" u="none" cap="none" strike="noStrike">
                <a:solidFill>
                  <a:srgbClr val="000000"/>
                </a:solidFill>
                <a:latin typeface="Arial"/>
                <a:ea typeface="Arial"/>
                <a:cs typeface="Arial"/>
                <a:sym typeface="Arial"/>
              </a:rPr>
              <a:t>5G/LTE Automation in Production</a:t>
            </a:r>
            <a:br>
              <a:rPr b="1" i="0" lang="en" sz="900" u="none" cap="none" strike="noStrike">
                <a:solidFill>
                  <a:srgbClr val="000000"/>
                </a:solidFill>
                <a:latin typeface="Arial"/>
                <a:ea typeface="Arial"/>
                <a:cs typeface="Arial"/>
                <a:sym typeface="Arial"/>
              </a:rPr>
            </a:br>
            <a:r>
              <a:rPr b="0" i="0" lang="en" sz="900" u="none" cap="none" strike="noStrike">
                <a:solidFill>
                  <a:srgbClr val="000000"/>
                </a:solidFill>
                <a:latin typeface="Arial"/>
                <a:ea typeface="Arial"/>
                <a:cs typeface="Arial"/>
                <a:sym typeface="Arial"/>
              </a:rPr>
              <a:t>Extended ONAP-Based Control Loop Use Cases to production in support of 5G and LTE Automation and Optimization: (e.g., 5G PCI/RSI automated optimization for 5G deployment at scale, Zero Touch LTE Carrier Deployment, Traffic Offloading to address chronic overload and improve user throughput.)</a:t>
            </a:r>
            <a:endParaRPr b="1" i="0" sz="9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900"/>
              <a:buFont typeface="Arial"/>
              <a:buChar char="•"/>
            </a:pPr>
            <a:r>
              <a:rPr b="1" i="0" lang="en" sz="900" u="none" cap="none" strike="noStrike">
                <a:solidFill>
                  <a:srgbClr val="000000"/>
                </a:solidFill>
                <a:latin typeface="Arial"/>
                <a:ea typeface="Arial"/>
                <a:cs typeface="Arial"/>
                <a:sym typeface="Arial"/>
              </a:rPr>
              <a:t>O-RAN Harmonization</a:t>
            </a:r>
            <a:br>
              <a:rPr b="1" i="0" lang="en" sz="900" u="none" cap="none" strike="noStrike">
                <a:solidFill>
                  <a:srgbClr val="000000"/>
                </a:solidFill>
                <a:latin typeface="Arial"/>
                <a:ea typeface="Arial"/>
                <a:cs typeface="Arial"/>
                <a:sym typeface="Arial"/>
              </a:rPr>
            </a:br>
            <a:r>
              <a:rPr b="0" i="0" lang="en" sz="900" u="none" cap="none" strike="noStrike">
                <a:solidFill>
                  <a:srgbClr val="000000"/>
                </a:solidFill>
                <a:latin typeface="Arial"/>
                <a:ea typeface="Arial"/>
                <a:cs typeface="Arial"/>
                <a:sym typeface="Arial"/>
              </a:rPr>
              <a:t>Position ONAP as the O-RAN-SC Service Management and Orchestration Solution (O-RAN O1 and A1 Interfaces, ONAP/3GPP Standards Defined Notifications over VES)</a:t>
            </a:r>
            <a:endParaRPr b="1" i="0" sz="9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900"/>
              <a:buFont typeface="Arial"/>
              <a:buChar char="•"/>
            </a:pPr>
            <a:r>
              <a:rPr b="1" i="0" lang="en" sz="900" u="none" cap="none" strike="noStrike">
                <a:solidFill>
                  <a:srgbClr val="000000"/>
                </a:solidFill>
                <a:latin typeface="Arial"/>
                <a:ea typeface="Arial"/>
                <a:cs typeface="Arial"/>
                <a:sym typeface="Arial"/>
              </a:rPr>
              <a:t>Advancing Platform Maturity &amp; Optimization</a:t>
            </a:r>
            <a:br>
              <a:rPr b="1" i="0" lang="en" sz="900" u="none" cap="none" strike="noStrike">
                <a:solidFill>
                  <a:srgbClr val="000000"/>
                </a:solidFill>
                <a:latin typeface="Arial"/>
                <a:ea typeface="Arial"/>
                <a:cs typeface="Arial"/>
                <a:sym typeface="Arial"/>
              </a:rPr>
            </a:br>
            <a:r>
              <a:rPr b="0" i="0" lang="en" sz="900" u="none" cap="none" strike="noStrike">
                <a:solidFill>
                  <a:srgbClr val="000000"/>
                </a:solidFill>
                <a:latin typeface="Arial"/>
                <a:ea typeface="Arial"/>
                <a:cs typeface="Arial"/>
                <a:sym typeface="Arial"/>
              </a:rPr>
              <a:t>ONAP based SON for 5G. Leading Proof of Concepts to address the merger of Policy and CLAMP, and DCAE Simplification (e.g., Cloudify removal).</a:t>
            </a:r>
            <a:endParaRPr b="1" i="0" sz="9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900"/>
              <a:buFont typeface="Arial"/>
              <a:buChar char="•"/>
            </a:pPr>
            <a:r>
              <a:rPr b="1" i="0" lang="en" sz="900" u="none" cap="none" strike="noStrike">
                <a:solidFill>
                  <a:srgbClr val="000000"/>
                </a:solidFill>
                <a:latin typeface="Arial"/>
                <a:ea typeface="Arial"/>
                <a:cs typeface="Arial"/>
                <a:sym typeface="Arial"/>
              </a:rPr>
              <a:t>Accelerating Security as a Service</a:t>
            </a:r>
            <a:br>
              <a:rPr b="1" i="0" lang="en" sz="900" u="none" cap="none" strike="noStrike">
                <a:solidFill>
                  <a:srgbClr val="000000"/>
                </a:solidFill>
                <a:latin typeface="Arial"/>
                <a:ea typeface="Arial"/>
                <a:cs typeface="Arial"/>
                <a:sym typeface="Arial"/>
              </a:rPr>
            </a:br>
            <a:r>
              <a:rPr b="0" i="0" lang="en" sz="900" u="none" cap="none" strike="noStrike">
                <a:solidFill>
                  <a:srgbClr val="000000"/>
                </a:solidFill>
                <a:latin typeface="Arial"/>
                <a:ea typeface="Arial"/>
                <a:cs typeface="Arial"/>
                <a:sym typeface="Arial"/>
              </a:rPr>
              <a:t>Embracing CII Badging as Security Best Practice; Eliminating Open-Source vulnerabilities by adoption of MTTU (Mean Time To Upgrade) and automated gating checks.</a:t>
            </a:r>
            <a:endParaRPr b="1" i="0" sz="900" u="none" cap="none" strike="noStrike">
              <a:solidFill>
                <a:schemeClr val="dk1"/>
              </a:solidFill>
              <a:latin typeface="Arial"/>
              <a:ea typeface="Arial"/>
              <a:cs typeface="Arial"/>
              <a:sym typeface="Arial"/>
            </a:endParaRPr>
          </a:p>
        </p:txBody>
      </p:sp>
      <p:sp>
        <p:nvSpPr>
          <p:cNvPr id="1213" name="Google Shape;1213;g7aed8f8a28_3_1074"/>
          <p:cNvSpPr/>
          <p:nvPr/>
        </p:nvSpPr>
        <p:spPr>
          <a:xfrm>
            <a:off x="2146363" y="10364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214" name="Google Shape;1214;g7aed8f8a28_3_1074"/>
          <p:cNvSpPr/>
          <p:nvPr/>
        </p:nvSpPr>
        <p:spPr>
          <a:xfrm>
            <a:off x="5097546" y="10364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215" name="Google Shape;1215;g7aed8f8a28_3_1074"/>
          <p:cNvSpPr/>
          <p:nvPr/>
        </p:nvSpPr>
        <p:spPr>
          <a:xfrm>
            <a:off x="7921103" y="10364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highlight>
                <a:srgbClr val="00FF00"/>
              </a:highlight>
              <a:latin typeface="Arial"/>
              <a:ea typeface="Arial"/>
              <a:cs typeface="Arial"/>
              <a:sym typeface="Arial"/>
            </a:endParaRPr>
          </a:p>
        </p:txBody>
      </p:sp>
      <p:pic>
        <p:nvPicPr>
          <p:cNvPr id="1216" name="Google Shape;1216;g7aed8f8a28_3_1074"/>
          <p:cNvPicPr preferRelativeResize="0"/>
          <p:nvPr/>
        </p:nvPicPr>
        <p:blipFill rotWithShape="1">
          <a:blip r:embed="rId6">
            <a:alphaModFix/>
          </a:blip>
          <a:srcRect b="0" l="0" r="0" t="0"/>
          <a:stretch/>
        </p:blipFill>
        <p:spPr>
          <a:xfrm>
            <a:off x="227916" y="1007866"/>
            <a:ext cx="778648" cy="334026"/>
          </a:xfrm>
          <a:prstGeom prst="rect">
            <a:avLst/>
          </a:prstGeom>
          <a:noFill/>
          <a:ln>
            <a:noFill/>
          </a:ln>
        </p:spPr>
      </p:pic>
      <p:pic>
        <p:nvPicPr>
          <p:cNvPr id="1217" name="Google Shape;1217;g7aed8f8a28_3_1074"/>
          <p:cNvPicPr preferRelativeResize="0"/>
          <p:nvPr/>
        </p:nvPicPr>
        <p:blipFill rotWithShape="1">
          <a:blip r:embed="rId6">
            <a:alphaModFix/>
          </a:blip>
          <a:srcRect b="0" l="0" r="0" t="0"/>
          <a:stretch/>
        </p:blipFill>
        <p:spPr>
          <a:xfrm>
            <a:off x="3194934" y="1007866"/>
            <a:ext cx="778648" cy="334026"/>
          </a:xfrm>
          <a:prstGeom prst="rect">
            <a:avLst/>
          </a:prstGeom>
          <a:noFill/>
          <a:ln>
            <a:noFill/>
          </a:ln>
        </p:spPr>
      </p:pic>
      <p:pic>
        <p:nvPicPr>
          <p:cNvPr id="1218" name="Google Shape;1218;g7aed8f8a28_3_1074"/>
          <p:cNvPicPr preferRelativeResize="0"/>
          <p:nvPr/>
        </p:nvPicPr>
        <p:blipFill rotWithShape="1">
          <a:blip r:embed="rId6">
            <a:alphaModFix/>
          </a:blip>
          <a:srcRect b="0" l="0" r="0" t="0"/>
          <a:stretch/>
        </p:blipFill>
        <p:spPr>
          <a:xfrm>
            <a:off x="6179884" y="1007866"/>
            <a:ext cx="778648" cy="334026"/>
          </a:xfrm>
          <a:prstGeom prst="rect">
            <a:avLst/>
          </a:prstGeom>
          <a:noFill/>
          <a:ln>
            <a:noFill/>
          </a:ln>
        </p:spPr>
      </p:pic>
      <p:sp>
        <p:nvSpPr>
          <p:cNvPr id="1219" name="Google Shape;1219;g7aed8f8a28_3_1074"/>
          <p:cNvSpPr/>
          <p:nvPr/>
        </p:nvSpPr>
        <p:spPr>
          <a:xfrm>
            <a:off x="6153587" y="1461091"/>
            <a:ext cx="2903100" cy="3389100"/>
          </a:xfrm>
          <a:prstGeom prst="rect">
            <a:avLst/>
          </a:prstGeom>
          <a:noFill/>
          <a:ln>
            <a:noFill/>
          </a:ln>
        </p:spPr>
        <p:txBody>
          <a:bodyPr anchorCtr="0" anchor="t" bIns="34275" lIns="68575" spcFirstLastPara="1" rIns="68575" wrap="square" tIns="34275">
            <a:noAutofit/>
          </a:bodyPr>
          <a:lstStyle/>
          <a:p>
            <a:pPr indent="-229" lvl="0" marL="229" marR="0" rtl="0" algn="l">
              <a:lnSpc>
                <a:spcPct val="100000"/>
              </a:lnSpc>
              <a:spcBef>
                <a:spcPts val="0"/>
              </a:spcBef>
              <a:spcAft>
                <a:spcPts val="0"/>
              </a:spcAft>
              <a:buClr>
                <a:srgbClr val="000000"/>
              </a:buClr>
              <a:buSzPts val="1000"/>
              <a:buFont typeface="Arial"/>
              <a:buAutoNum type="arabicPeriod"/>
            </a:pPr>
            <a:r>
              <a:rPr b="1" i="0" lang="en" sz="1000" u="none" cap="none" strike="noStrike">
                <a:solidFill>
                  <a:srgbClr val="000000"/>
                </a:solidFill>
                <a:latin typeface="Arial"/>
                <a:ea typeface="Arial"/>
                <a:cs typeface="Arial"/>
                <a:sym typeface="Arial"/>
              </a:rPr>
              <a:t> ONAP mandatory for 5G and new xNF</a:t>
            </a:r>
            <a:endParaRPr b="1" i="0" sz="1000" u="none" cap="none" strike="noStrike">
              <a:solidFill>
                <a:srgbClr val="000000"/>
              </a:solidFill>
              <a:latin typeface="Calibri"/>
              <a:ea typeface="Calibri"/>
              <a:cs typeface="Calibri"/>
              <a:sym typeface="Calibri"/>
            </a:endParaRPr>
          </a:p>
          <a:p>
            <a:pPr indent="-285750" lvl="1" marL="7429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Required in RFP</a:t>
            </a:r>
            <a:endParaRPr b="0" i="0" sz="1000" u="none" cap="none" strike="noStrike">
              <a:solidFill>
                <a:srgbClr val="000000"/>
              </a:solidFill>
              <a:latin typeface="Calibri"/>
              <a:ea typeface="Calibri"/>
              <a:cs typeface="Calibri"/>
              <a:sym typeface="Calibri"/>
            </a:endParaRPr>
          </a:p>
          <a:p>
            <a:pPr indent="-229" lvl="0" marL="229" marR="0" rtl="0" algn="l">
              <a:lnSpc>
                <a:spcPct val="100000"/>
              </a:lnSpc>
              <a:spcBef>
                <a:spcPts val="0"/>
              </a:spcBef>
              <a:spcAft>
                <a:spcPts val="0"/>
              </a:spcAft>
              <a:buClr>
                <a:srgbClr val="000000"/>
              </a:buClr>
              <a:buSzPts val="1000"/>
              <a:buFont typeface="Arial"/>
              <a:buAutoNum type="arabicPeriod"/>
            </a:pPr>
            <a:r>
              <a:rPr b="1" i="0" lang="en" sz="1000" u="none" cap="none" strike="noStrike">
                <a:solidFill>
                  <a:srgbClr val="000000"/>
                </a:solidFill>
                <a:latin typeface="Arial"/>
                <a:ea typeface="Arial"/>
                <a:cs typeface="Arial"/>
                <a:sym typeface="Arial"/>
              </a:rPr>
              <a:t> Partners to harden the Orange ONAP solution </a:t>
            </a:r>
            <a:endParaRPr b="1" i="0" sz="1000" u="none" cap="none" strike="noStrike">
              <a:solidFill>
                <a:srgbClr val="000000"/>
              </a:solidFill>
              <a:latin typeface="Calibri"/>
              <a:ea typeface="Calibri"/>
              <a:cs typeface="Calibri"/>
              <a:sym typeface="Calibri"/>
            </a:endParaRPr>
          </a:p>
          <a:p>
            <a:pPr indent="-285750" lvl="1" marL="7429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Lighty.io integration by Pantheon</a:t>
            </a:r>
            <a:endParaRPr b="0" i="0" sz="1000" u="none" cap="none" strike="noStrike">
              <a:solidFill>
                <a:srgbClr val="000000"/>
              </a:solidFill>
              <a:latin typeface="Calibri"/>
              <a:ea typeface="Calibri"/>
              <a:cs typeface="Calibri"/>
              <a:sym typeface="Calibri"/>
            </a:endParaRPr>
          </a:p>
          <a:p>
            <a:pPr indent="-229" lvl="0" marL="229" marR="0" rtl="0" algn="l">
              <a:lnSpc>
                <a:spcPct val="100000"/>
              </a:lnSpc>
              <a:spcBef>
                <a:spcPts val="0"/>
              </a:spcBef>
              <a:spcAft>
                <a:spcPts val="0"/>
              </a:spcAft>
              <a:buClr>
                <a:srgbClr val="000000"/>
              </a:buClr>
              <a:buSzPts val="1000"/>
              <a:buFont typeface="Arial"/>
              <a:buAutoNum type="arabicPeriod"/>
            </a:pPr>
            <a:r>
              <a:rPr b="1" i="0" lang="en" sz="1000" u="none" cap="none" strike="noStrike">
                <a:solidFill>
                  <a:srgbClr val="000000"/>
                </a:solidFill>
                <a:latin typeface="Arial"/>
                <a:ea typeface="Arial"/>
                <a:cs typeface="Arial"/>
                <a:sym typeface="Arial"/>
              </a:rPr>
              <a:t> Field Trials</a:t>
            </a:r>
            <a:endParaRPr b="1" i="0" sz="1000" u="none" cap="none" strike="noStrike">
              <a:solidFill>
                <a:srgbClr val="000000"/>
              </a:solidFill>
              <a:latin typeface="Calibri"/>
              <a:ea typeface="Calibri"/>
              <a:cs typeface="Calibri"/>
              <a:sym typeface="Calibri"/>
            </a:endParaRPr>
          </a:p>
          <a:p>
            <a:pPr indent="-285750" lvl="1" marL="7429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L3-VPN in Q2</a:t>
            </a:r>
            <a:endParaRPr b="0" i="0" sz="1000" u="none" cap="none" strike="noStrike">
              <a:solidFill>
                <a:srgbClr val="000000"/>
              </a:solidFill>
              <a:latin typeface="Calibri"/>
              <a:ea typeface="Calibri"/>
              <a:cs typeface="Calibri"/>
              <a:sym typeface="Calibri"/>
            </a:endParaRPr>
          </a:p>
          <a:p>
            <a:pPr indent="-229" lvl="0" marL="229" marR="0" rtl="0" algn="l">
              <a:lnSpc>
                <a:spcPct val="100000"/>
              </a:lnSpc>
              <a:spcBef>
                <a:spcPts val="0"/>
              </a:spcBef>
              <a:spcAft>
                <a:spcPts val="0"/>
              </a:spcAft>
              <a:buClr>
                <a:srgbClr val="000000"/>
              </a:buClr>
              <a:buSzPts val="1000"/>
              <a:buFont typeface="Arial"/>
              <a:buAutoNum type="arabicPeriod"/>
            </a:pPr>
            <a:r>
              <a:rPr b="1" i="0" lang="en" sz="1000" u="none" cap="none" strike="noStrike">
                <a:solidFill>
                  <a:srgbClr val="000000"/>
                </a:solidFill>
                <a:latin typeface="Arial"/>
                <a:ea typeface="Arial"/>
                <a:cs typeface="Arial"/>
                <a:sym typeface="Arial"/>
              </a:rPr>
              <a:t> Proof of Concepts</a:t>
            </a:r>
            <a:endParaRPr b="1" i="0" sz="1000" u="none" cap="none" strike="noStrike">
              <a:solidFill>
                <a:srgbClr val="000000"/>
              </a:solidFill>
              <a:latin typeface="Calibri"/>
              <a:ea typeface="Calibri"/>
              <a:cs typeface="Calibri"/>
              <a:sym typeface="Calibri"/>
            </a:endParaRPr>
          </a:p>
          <a:p>
            <a:pPr indent="-285750" lvl="1" marL="7429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Control loop with ONAP and Orange OSS </a:t>
            </a:r>
            <a:endParaRPr b="0" i="0" sz="1000" u="none" cap="none" strike="noStrike">
              <a:solidFill>
                <a:srgbClr val="000000"/>
              </a:solidFill>
              <a:latin typeface="Calibri"/>
              <a:ea typeface="Calibri"/>
              <a:cs typeface="Calibri"/>
              <a:sym typeface="Calibri"/>
            </a:endParaRPr>
          </a:p>
          <a:p>
            <a:pPr indent="-285750" lvl="1" marL="7429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Micro-Wave transport automation</a:t>
            </a:r>
            <a:endParaRPr b="0" i="0" sz="1000" u="none" cap="none" strike="noStrike">
              <a:solidFill>
                <a:srgbClr val="000000"/>
              </a:solidFill>
              <a:latin typeface="Calibri"/>
              <a:ea typeface="Calibri"/>
              <a:cs typeface="Calibri"/>
              <a:sym typeface="Calibri"/>
            </a:endParaRPr>
          </a:p>
          <a:p>
            <a:pPr indent="-285750" lvl="1" marL="7429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5G E2E network </a:t>
            </a:r>
            <a:endParaRPr b="0" i="0" sz="1000" u="none" cap="none" strike="noStrike">
              <a:solidFill>
                <a:srgbClr val="000000"/>
              </a:solidFill>
              <a:latin typeface="Calibri"/>
              <a:ea typeface="Calibri"/>
              <a:cs typeface="Calibri"/>
              <a:sym typeface="Calibri"/>
            </a:endParaRPr>
          </a:p>
          <a:p>
            <a:pPr indent="-19317" lvl="0" marL="19317" marR="0" rtl="0" algn="l">
              <a:lnSpc>
                <a:spcPct val="100000"/>
              </a:lnSpc>
              <a:spcBef>
                <a:spcPts val="0"/>
              </a:spcBef>
              <a:spcAft>
                <a:spcPts val="0"/>
              </a:spcAft>
              <a:buClr>
                <a:srgbClr val="000000"/>
              </a:buClr>
              <a:buSzPts val="1000"/>
              <a:buFont typeface="Arial"/>
              <a:buAutoNum type="arabicPeriod"/>
            </a:pPr>
            <a:r>
              <a:rPr b="1" i="0" lang="en" sz="1000" u="none" cap="none" strike="noStrike">
                <a:solidFill>
                  <a:srgbClr val="000000"/>
                </a:solidFill>
                <a:latin typeface="Arial"/>
                <a:ea typeface="Arial"/>
                <a:cs typeface="Arial"/>
                <a:sym typeface="Arial"/>
              </a:rPr>
              <a:t> Community focus</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Leading Integration project</a:t>
            </a:r>
            <a:endParaRPr b="0" i="0" sz="1000" u="none" cap="none" strike="noStrike">
              <a:solidFill>
                <a:srgbClr val="000000"/>
              </a:solidFill>
              <a:latin typeface="Calibri"/>
              <a:ea typeface="Calibri"/>
              <a:cs typeface="Calibri"/>
              <a:sym typeface="Calibri"/>
            </a:endParaRPr>
          </a:p>
          <a:p>
            <a:pPr indent="-285750" lvl="1" marL="7429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Leading OOM project</a:t>
            </a:r>
            <a:endParaRPr b="0" i="0" sz="1000" u="none" cap="none" strike="noStrike">
              <a:solidFill>
                <a:srgbClr val="000000"/>
              </a:solidFill>
              <a:latin typeface="Calibri"/>
              <a:ea typeface="Calibri"/>
              <a:cs typeface="Calibri"/>
              <a:sym typeface="Calibri"/>
            </a:endParaRPr>
          </a:p>
          <a:p>
            <a:pPr indent="-285750" lvl="1" marL="7429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CNF Orchestration</a:t>
            </a:r>
            <a:endParaRPr b="0" i="0" sz="1000" u="none" cap="none" strike="noStrike">
              <a:solidFill>
                <a:srgbClr val="000000"/>
              </a:solidFill>
              <a:latin typeface="Calibri"/>
              <a:ea typeface="Calibri"/>
              <a:cs typeface="Calibri"/>
              <a:sym typeface="Calibri"/>
            </a:endParaRPr>
          </a:p>
          <a:p>
            <a:pPr indent="-19317" lvl="0" marL="19317" marR="0" rtl="0" algn="l">
              <a:lnSpc>
                <a:spcPct val="100000"/>
              </a:lnSpc>
              <a:spcBef>
                <a:spcPts val="0"/>
              </a:spcBef>
              <a:spcAft>
                <a:spcPts val="0"/>
              </a:spcAft>
              <a:buClr>
                <a:srgbClr val="000000"/>
              </a:buClr>
              <a:buSzPts val="1000"/>
              <a:buFont typeface="Arial"/>
              <a:buAutoNum type="arabicPeriod"/>
            </a:pPr>
            <a:r>
              <a:rPr b="1" i="0" lang="en" sz="1000" u="none" cap="none" strike="noStrike">
                <a:solidFill>
                  <a:srgbClr val="000000"/>
                </a:solidFill>
                <a:latin typeface="Arial"/>
                <a:ea typeface="Arial"/>
                <a:cs typeface="Arial"/>
                <a:sym typeface="Arial"/>
              </a:rPr>
              <a:t> OpenLab</a:t>
            </a:r>
            <a:endParaRPr b="1" i="0" sz="1000" u="none" cap="none" strike="noStrike">
              <a:solidFill>
                <a:srgbClr val="000000"/>
              </a:solidFill>
              <a:latin typeface="Calibri"/>
              <a:ea typeface="Calibri"/>
              <a:cs typeface="Calibri"/>
              <a:sym typeface="Calibri"/>
            </a:endParaRPr>
          </a:p>
          <a:p>
            <a:pPr indent="-285750" lvl="1" marL="7429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Full ONAP platform open to community (&gt; 150 users)</a:t>
            </a:r>
            <a:endParaRPr b="0" i="0" sz="1000" u="none" cap="none" strike="noStrike">
              <a:solidFill>
                <a:srgbClr val="000000"/>
              </a:solidFill>
              <a:latin typeface="Calibri"/>
              <a:ea typeface="Calibri"/>
              <a:cs typeface="Calibri"/>
              <a:sym typeface="Calibri"/>
            </a:endParaRPr>
          </a:p>
          <a:p>
            <a:pPr indent="-285750" lvl="1" marL="7429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Supports 2 ONAP platform for CD</a:t>
            </a:r>
            <a:endParaRPr b="0" i="0" sz="1000" u="none" cap="none" strike="noStrike">
              <a:solidFill>
                <a:srgbClr val="000000"/>
              </a:solidFill>
              <a:latin typeface="Calibri"/>
              <a:ea typeface="Calibri"/>
              <a:cs typeface="Calibri"/>
              <a:sym typeface="Calibri"/>
            </a:endParaRPr>
          </a:p>
          <a:p>
            <a:pPr indent="0" lvl="1"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4" name="Shape 1224"/>
        <p:cNvGrpSpPr/>
        <p:nvPr/>
      </p:nvGrpSpPr>
      <p:grpSpPr>
        <a:xfrm>
          <a:off x="0" y="0"/>
          <a:ext cx="0" cy="0"/>
          <a:chOff x="0" y="0"/>
          <a:chExt cx="0" cy="0"/>
        </a:xfrm>
      </p:grpSpPr>
      <p:sp>
        <p:nvSpPr>
          <p:cNvPr id="1225" name="Google Shape;1225;g7aed8f8a28_3_1095"/>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226" name="Google Shape;1226;g7aed8f8a28_3_1095"/>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2400"/>
              <a:buFont typeface="Arial"/>
              <a:buNone/>
            </a:pPr>
            <a:r>
              <a:rPr lang="en" sz="2400"/>
              <a:t>ONAP Deployment Updates</a:t>
            </a:r>
            <a:endParaRPr sz="1100"/>
          </a:p>
        </p:txBody>
      </p:sp>
      <p:sp>
        <p:nvSpPr>
          <p:cNvPr id="1227" name="Google Shape;1227;g7aed8f8a28_3_1095"/>
          <p:cNvSpPr/>
          <p:nvPr/>
        </p:nvSpPr>
        <p:spPr>
          <a:xfrm>
            <a:off x="3256042" y="908366"/>
            <a:ext cx="2922553" cy="3777824"/>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Arial"/>
              <a:ea typeface="Arial"/>
              <a:cs typeface="Arial"/>
              <a:sym typeface="Arial"/>
            </a:endParaRPr>
          </a:p>
        </p:txBody>
      </p:sp>
      <p:sp>
        <p:nvSpPr>
          <p:cNvPr id="1228" name="Google Shape;1228;g7aed8f8a28_3_1095"/>
          <p:cNvSpPr/>
          <p:nvPr/>
        </p:nvSpPr>
        <p:spPr>
          <a:xfrm>
            <a:off x="6260539" y="908366"/>
            <a:ext cx="2659757" cy="3777824"/>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Arial"/>
              <a:ea typeface="Arial"/>
              <a:cs typeface="Arial"/>
              <a:sym typeface="Arial"/>
            </a:endParaRPr>
          </a:p>
        </p:txBody>
      </p:sp>
      <p:sp>
        <p:nvSpPr>
          <p:cNvPr id="1229" name="Google Shape;1229;g7aed8f8a28_3_1095"/>
          <p:cNvSpPr/>
          <p:nvPr/>
        </p:nvSpPr>
        <p:spPr>
          <a:xfrm>
            <a:off x="266822" y="908366"/>
            <a:ext cx="2922553" cy="3777824"/>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230" name="Google Shape;1230;g7aed8f8a28_3_1095"/>
          <p:cNvPicPr preferRelativeResize="0"/>
          <p:nvPr/>
        </p:nvPicPr>
        <p:blipFill rotWithShape="1">
          <a:blip r:embed="rId3">
            <a:alphaModFix/>
          </a:blip>
          <a:srcRect b="0" l="0" r="0" t="0"/>
          <a:stretch/>
        </p:blipFill>
        <p:spPr>
          <a:xfrm>
            <a:off x="4221724" y="1081400"/>
            <a:ext cx="1234628" cy="277000"/>
          </a:xfrm>
          <a:prstGeom prst="rect">
            <a:avLst/>
          </a:prstGeom>
          <a:noFill/>
          <a:ln>
            <a:noFill/>
          </a:ln>
        </p:spPr>
      </p:pic>
      <p:sp>
        <p:nvSpPr>
          <p:cNvPr id="1231" name="Google Shape;1231;g7aed8f8a28_3_1095"/>
          <p:cNvSpPr txBox="1"/>
          <p:nvPr/>
        </p:nvSpPr>
        <p:spPr>
          <a:xfrm>
            <a:off x="6398355" y="1531406"/>
            <a:ext cx="2432300" cy="305098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chemeClr val="dk1"/>
                </a:solidFill>
                <a:latin typeface="Arial"/>
                <a:ea typeface="Arial"/>
                <a:cs typeface="Arial"/>
                <a:sym typeface="Arial"/>
              </a:rPr>
              <a:t>Frankfurt release in </a:t>
            </a:r>
            <a:r>
              <a:rPr b="1" i="0" lang="en" sz="900" u="none" cap="none" strike="noStrike">
                <a:solidFill>
                  <a:schemeClr val="dk1"/>
                </a:solidFill>
                <a:latin typeface="Arial"/>
                <a:ea typeface="Arial"/>
                <a:cs typeface="Arial"/>
                <a:sym typeface="Arial"/>
              </a:rPr>
              <a:t>production</a:t>
            </a:r>
            <a:r>
              <a:rPr b="0" i="0" lang="en" sz="900" u="none" cap="none" strike="noStrike">
                <a:solidFill>
                  <a:schemeClr val="dk1"/>
                </a:solidFill>
                <a:latin typeface="Arial"/>
                <a:ea typeface="Arial"/>
                <a:cs typeface="Arial"/>
                <a:sym typeface="Arial"/>
              </a:rPr>
              <a:t> since Q42020, with some components already upgraded to Guilin</a:t>
            </a:r>
            <a:endParaRPr b="0" i="0" sz="9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chemeClr val="dk1"/>
                </a:solidFill>
                <a:latin typeface="Arial"/>
                <a:ea typeface="Arial"/>
                <a:cs typeface="Arial"/>
                <a:sym typeface="Arial"/>
              </a:rPr>
              <a:t>ONAP used as the foundation of internal multi-tenant, cross-domain, self-service automation platform (NSO)  </a:t>
            </a:r>
            <a:endParaRPr b="0" i="0" sz="9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chemeClr val="dk1"/>
                </a:solidFill>
                <a:latin typeface="Arial"/>
                <a:ea typeface="Arial"/>
                <a:cs typeface="Arial"/>
                <a:sym typeface="Arial"/>
              </a:rPr>
              <a:t>Continued involvement and leadership on several fronts:</a:t>
            </a:r>
            <a:endParaRPr b="0" i="0" sz="900" u="none" cap="none" strike="noStrike">
              <a:solidFill>
                <a:schemeClr val="dk1"/>
              </a:solidFill>
              <a:latin typeface="Arial"/>
              <a:ea typeface="Arial"/>
              <a:cs typeface="Arial"/>
              <a:sym typeface="Arial"/>
            </a:endParaRPr>
          </a:p>
          <a:p>
            <a:pPr indent="-171450" lvl="0" marL="171450" marR="0" rtl="0" algn="l">
              <a:lnSpc>
                <a:spcPct val="100000"/>
              </a:lnSpc>
              <a:spcBef>
                <a:spcPts val="600"/>
              </a:spcBef>
              <a:spcAft>
                <a:spcPts val="0"/>
              </a:spcAft>
              <a:buClr>
                <a:schemeClr val="dk1"/>
              </a:buClr>
              <a:buSzPts val="1000"/>
              <a:buFont typeface="Arial"/>
              <a:buChar char="•"/>
            </a:pPr>
            <a:r>
              <a:rPr b="0" i="0" lang="en" sz="900" u="none" cap="none" strike="noStrike">
                <a:solidFill>
                  <a:schemeClr val="dk1"/>
                </a:solidFill>
                <a:latin typeface="Arial"/>
                <a:ea typeface="Arial"/>
                <a:cs typeface="Arial"/>
                <a:sym typeface="Arial"/>
              </a:rPr>
              <a:t>Multi-tenancy support in AAI (done), CDS, and Policy (upcoming)</a:t>
            </a:r>
            <a:endParaRPr b="0" i="0" sz="900" u="none" cap="none" strike="noStrike">
              <a:solidFill>
                <a:schemeClr val="dk1"/>
              </a:solidFill>
              <a:latin typeface="Arial"/>
              <a:ea typeface="Arial"/>
              <a:cs typeface="Arial"/>
              <a:sym typeface="Arial"/>
            </a:endParaRPr>
          </a:p>
          <a:p>
            <a:pPr indent="-171450" lvl="0" marL="171450" marR="0" rtl="0" algn="l">
              <a:lnSpc>
                <a:spcPct val="100000"/>
              </a:lnSpc>
              <a:spcBef>
                <a:spcPts val="600"/>
              </a:spcBef>
              <a:spcAft>
                <a:spcPts val="0"/>
              </a:spcAft>
              <a:buClr>
                <a:schemeClr val="dk1"/>
              </a:buClr>
              <a:buSzPts val="1000"/>
              <a:buFont typeface="Arial"/>
              <a:buChar char="•"/>
            </a:pPr>
            <a:r>
              <a:rPr b="0" i="0" lang="en" sz="900" u="none" cap="none" strike="noStrike">
                <a:solidFill>
                  <a:schemeClr val="dk1"/>
                </a:solidFill>
                <a:latin typeface="Arial"/>
                <a:ea typeface="Arial"/>
                <a:cs typeface="Arial"/>
                <a:sym typeface="Arial"/>
              </a:rPr>
              <a:t>Configuration Persistence Service (CPS)</a:t>
            </a:r>
            <a:endParaRPr b="0" i="0" sz="900" u="none" cap="none" strike="noStrike">
              <a:solidFill>
                <a:schemeClr val="dk1"/>
              </a:solidFill>
              <a:latin typeface="Arial"/>
              <a:ea typeface="Arial"/>
              <a:cs typeface="Arial"/>
              <a:sym typeface="Arial"/>
            </a:endParaRPr>
          </a:p>
          <a:p>
            <a:pPr indent="-171450" lvl="0" marL="171450" marR="0" rtl="0" algn="l">
              <a:lnSpc>
                <a:spcPct val="100000"/>
              </a:lnSpc>
              <a:spcBef>
                <a:spcPts val="600"/>
              </a:spcBef>
              <a:spcAft>
                <a:spcPts val="0"/>
              </a:spcAft>
              <a:buClr>
                <a:schemeClr val="dk1"/>
              </a:buClr>
              <a:buSzPts val="1000"/>
              <a:buFont typeface="Arial"/>
              <a:buChar char="•"/>
            </a:pPr>
            <a:r>
              <a:rPr b="0" i="0" lang="en" sz="900" u="none" cap="none" strike="noStrike">
                <a:solidFill>
                  <a:schemeClr val="dk1"/>
                </a:solidFill>
                <a:latin typeface="Arial"/>
                <a:ea typeface="Arial"/>
                <a:cs typeface="Arial"/>
                <a:sym typeface="Arial"/>
              </a:rPr>
              <a:t>Service Orchestrator (SO), Controller Design Studio (CDS), Policy</a:t>
            </a:r>
            <a:endParaRPr b="0" i="0" sz="9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chemeClr val="dk1"/>
                </a:solidFill>
                <a:latin typeface="Arial"/>
                <a:ea typeface="Arial"/>
                <a:cs typeface="Arial"/>
                <a:sym typeface="Arial"/>
              </a:rPr>
              <a:t>Expanding use-cases across all domains: wireless, wireline, business markets, TV, data centers, etc.</a:t>
            </a:r>
            <a:endParaRPr b="0" i="0" sz="900" u="none" cap="none" strike="noStrike">
              <a:solidFill>
                <a:schemeClr val="dk1"/>
              </a:solidFill>
              <a:latin typeface="Arial"/>
              <a:ea typeface="Arial"/>
              <a:cs typeface="Arial"/>
              <a:sym typeface="Arial"/>
            </a:endParaRPr>
          </a:p>
        </p:txBody>
      </p:sp>
      <p:pic>
        <p:nvPicPr>
          <p:cNvPr descr="logo_bell_sm-300x206.png" id="1232" name="Google Shape;1232;g7aed8f8a28_3_1095"/>
          <p:cNvPicPr preferRelativeResize="0"/>
          <p:nvPr/>
        </p:nvPicPr>
        <p:blipFill rotWithShape="1">
          <a:blip r:embed="rId4">
            <a:alphaModFix/>
          </a:blip>
          <a:srcRect b="0" l="0" r="0" t="0"/>
          <a:stretch/>
        </p:blipFill>
        <p:spPr>
          <a:xfrm>
            <a:off x="7278550" y="1005738"/>
            <a:ext cx="623734" cy="428298"/>
          </a:xfrm>
          <a:prstGeom prst="rect">
            <a:avLst/>
          </a:prstGeom>
          <a:noFill/>
          <a:ln>
            <a:noFill/>
          </a:ln>
        </p:spPr>
      </p:pic>
      <p:pic>
        <p:nvPicPr>
          <p:cNvPr id="1233" name="Google Shape;1233;g7aed8f8a28_3_1095"/>
          <p:cNvPicPr preferRelativeResize="0"/>
          <p:nvPr/>
        </p:nvPicPr>
        <p:blipFill rotWithShape="1">
          <a:blip r:embed="rId5">
            <a:alphaModFix/>
          </a:blip>
          <a:srcRect b="0" l="0" r="0" t="0"/>
          <a:stretch/>
        </p:blipFill>
        <p:spPr>
          <a:xfrm>
            <a:off x="1248019" y="1105981"/>
            <a:ext cx="976596" cy="328055"/>
          </a:xfrm>
          <a:prstGeom prst="rect">
            <a:avLst/>
          </a:prstGeom>
          <a:noFill/>
          <a:ln>
            <a:noFill/>
          </a:ln>
        </p:spPr>
      </p:pic>
      <p:sp>
        <p:nvSpPr>
          <p:cNvPr id="1234" name="Google Shape;1234;g7aed8f8a28_3_1095"/>
          <p:cNvSpPr/>
          <p:nvPr/>
        </p:nvSpPr>
        <p:spPr>
          <a:xfrm>
            <a:off x="3315492" y="1531406"/>
            <a:ext cx="2908500" cy="2919000"/>
          </a:xfrm>
          <a:prstGeom prst="rect">
            <a:avLst/>
          </a:prstGeom>
          <a:noFill/>
          <a:ln>
            <a:noFill/>
          </a:ln>
        </p:spPr>
        <p:txBody>
          <a:bodyPr anchorCtr="0" anchor="t" bIns="34275" lIns="68575" spcFirstLastPara="1" rIns="68575" wrap="square" tIns="34275">
            <a:noAutofit/>
          </a:bodyPr>
          <a:lstStyle/>
          <a:p>
            <a:pPr indent="-69850" lvl="0" marL="0" marR="0" rtl="0" algn="l">
              <a:lnSpc>
                <a:spcPct val="100000"/>
              </a:lnSpc>
              <a:spcBef>
                <a:spcPts val="0"/>
              </a:spcBef>
              <a:spcAft>
                <a:spcPts val="0"/>
              </a:spcAft>
              <a:buClr>
                <a:srgbClr val="000000"/>
              </a:buClr>
              <a:buSzPts val="1100"/>
              <a:buFont typeface="Arial"/>
              <a:buAutoNum type="arabicPeriod"/>
            </a:pPr>
            <a:r>
              <a:rPr b="0" i="0" lang="en" sz="1100" u="none" cap="none" strike="noStrike">
                <a:solidFill>
                  <a:srgbClr val="000000"/>
                </a:solidFill>
                <a:latin typeface="Arial"/>
                <a:ea typeface="Arial"/>
                <a:cs typeface="Arial"/>
                <a:sym typeface="Arial"/>
              </a:rPr>
              <a:t> Verizon is deploying E2E Service Orchestration Platform based on ONAP through supplier partnership.</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a:p>
            <a:pPr indent="-69850" lvl="0" marL="0" marR="0" rtl="0" algn="l">
              <a:lnSpc>
                <a:spcPct val="100000"/>
              </a:lnSpc>
              <a:spcBef>
                <a:spcPts val="0"/>
              </a:spcBef>
              <a:spcAft>
                <a:spcPts val="0"/>
              </a:spcAft>
              <a:buClr>
                <a:srgbClr val="000000"/>
              </a:buClr>
              <a:buSzPts val="1100"/>
              <a:buFont typeface="Arial"/>
              <a:buAutoNum type="arabicPeriod"/>
            </a:pPr>
            <a:r>
              <a:rPr b="0" i="0" lang="en" sz="1100" u="none" cap="none" strike="noStrike">
                <a:solidFill>
                  <a:srgbClr val="000000"/>
                </a:solidFill>
                <a:latin typeface="Arial"/>
                <a:ea typeface="Arial"/>
                <a:cs typeface="Arial"/>
                <a:sym typeface="Arial"/>
              </a:rPr>
              <a:t> Will deploy SDC, SO, RO, AAI, SA and DCAE components in the network as part of initial rollout.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a:p>
            <a:pPr indent="-69850" lvl="0" marL="0" marR="0" rtl="0" algn="l">
              <a:lnSpc>
                <a:spcPct val="100000"/>
              </a:lnSpc>
              <a:spcBef>
                <a:spcPts val="0"/>
              </a:spcBef>
              <a:spcAft>
                <a:spcPts val="0"/>
              </a:spcAft>
              <a:buClr>
                <a:srgbClr val="000000"/>
              </a:buClr>
              <a:buSzPts val="1100"/>
              <a:buFont typeface="Arial"/>
              <a:buAutoNum type="arabicPeriod"/>
            </a:pPr>
            <a:r>
              <a:rPr b="0" i="0" lang="en" sz="1100" u="none" cap="none" strike="noStrike">
                <a:solidFill>
                  <a:srgbClr val="000000"/>
                </a:solidFill>
                <a:latin typeface="Arial"/>
                <a:ea typeface="Arial"/>
                <a:cs typeface="Arial"/>
                <a:sym typeface="Arial"/>
              </a:rPr>
              <a:t> Accelerating closed loop automation use cases to support 5G Core, vRAN operations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a:p>
            <a:pPr indent="-69850" lvl="0" marL="0" marR="0" rtl="0" algn="l">
              <a:lnSpc>
                <a:spcPct val="100000"/>
              </a:lnSpc>
              <a:spcBef>
                <a:spcPts val="0"/>
              </a:spcBef>
              <a:spcAft>
                <a:spcPts val="0"/>
              </a:spcAft>
              <a:buClr>
                <a:srgbClr val="000000"/>
              </a:buClr>
              <a:buSzPts val="1100"/>
              <a:buFont typeface="Arial"/>
              <a:buAutoNum type="arabicPeriod"/>
            </a:pPr>
            <a:r>
              <a:rPr b="0" i="0" lang="en" sz="1100" u="none" cap="none" strike="noStrike">
                <a:solidFill>
                  <a:srgbClr val="000000"/>
                </a:solidFill>
                <a:latin typeface="Arial"/>
                <a:ea typeface="Arial"/>
                <a:cs typeface="Arial"/>
                <a:sym typeface="Arial"/>
              </a:rPr>
              <a:t> Will focus on extending the platform to drive early 5G slice use cases, edge cloud, design and orchestration</a:t>
            </a:r>
            <a:endParaRPr b="0" i="0" sz="1400" u="none" cap="none" strike="noStrike">
              <a:solidFill>
                <a:srgbClr val="000000"/>
              </a:solidFill>
              <a:latin typeface="Arial"/>
              <a:ea typeface="Arial"/>
              <a:cs typeface="Arial"/>
              <a:sym typeface="Arial"/>
            </a:endParaRPr>
          </a:p>
        </p:txBody>
      </p:sp>
      <p:sp>
        <p:nvSpPr>
          <p:cNvPr id="1235" name="Google Shape;1235;g7aed8f8a28_3_1095"/>
          <p:cNvSpPr txBox="1"/>
          <p:nvPr/>
        </p:nvSpPr>
        <p:spPr>
          <a:xfrm>
            <a:off x="326100" y="1507694"/>
            <a:ext cx="2710200" cy="3051000"/>
          </a:xfrm>
          <a:prstGeom prst="rect">
            <a:avLst/>
          </a:prstGeom>
          <a:noFill/>
          <a:ln>
            <a:noFill/>
          </a:ln>
        </p:spPr>
        <p:txBody>
          <a:bodyPr anchorCtr="0" anchor="t" bIns="34275" lIns="68575" spcFirstLastPara="1" rIns="68575" wrap="square" tIns="34275">
            <a:noAutofit/>
          </a:bodyPr>
          <a:lstStyle/>
          <a:p>
            <a:pPr indent="-228600" lvl="0" marL="228600" marR="0" rtl="0" algn="l">
              <a:lnSpc>
                <a:spcPct val="100000"/>
              </a:lnSpc>
              <a:spcBef>
                <a:spcPts val="600"/>
              </a:spcBef>
              <a:spcAft>
                <a:spcPts val="0"/>
              </a:spcAft>
              <a:buClr>
                <a:srgbClr val="000000"/>
              </a:buClr>
              <a:buSzPts val="1000"/>
              <a:buFont typeface="Arial"/>
              <a:buAutoNum type="arabicPeriod"/>
            </a:pPr>
            <a:r>
              <a:rPr b="0" i="0" lang="en" sz="1000" u="none" cap="none" strike="noStrike">
                <a:solidFill>
                  <a:srgbClr val="000000"/>
                </a:solidFill>
                <a:latin typeface="Arial"/>
                <a:ea typeface="Arial"/>
                <a:cs typeface="Arial"/>
                <a:sym typeface="Arial"/>
              </a:rPr>
              <a:t>Focus on the research and development of Intent-based Network.</a:t>
            </a:r>
            <a:endParaRPr b="0" i="0" sz="1000" u="none" cap="none" strike="noStrike">
              <a:solidFill>
                <a:srgbClr val="000000"/>
              </a:solidFill>
              <a:latin typeface="Calibri"/>
              <a:ea typeface="Calibri"/>
              <a:cs typeface="Calibri"/>
              <a:sym typeface="Calibri"/>
            </a:endParaRPr>
          </a:p>
          <a:p>
            <a:pPr indent="-228600" lvl="0" marL="228600" marR="0" rtl="0" algn="l">
              <a:lnSpc>
                <a:spcPct val="100000"/>
              </a:lnSpc>
              <a:spcBef>
                <a:spcPts val="600"/>
              </a:spcBef>
              <a:spcAft>
                <a:spcPts val="0"/>
              </a:spcAft>
              <a:buClr>
                <a:srgbClr val="000000"/>
              </a:buClr>
              <a:buSzPts val="1000"/>
              <a:buFont typeface="Arial"/>
              <a:buAutoNum type="arabicPeriod"/>
            </a:pPr>
            <a:r>
              <a:rPr b="0" i="0" lang="en" sz="1000" u="none" cap="none" strike="noStrike">
                <a:solidFill>
                  <a:srgbClr val="000000"/>
                </a:solidFill>
                <a:latin typeface="Arial"/>
                <a:ea typeface="Arial"/>
                <a:cs typeface="Arial"/>
                <a:sym typeface="Arial"/>
              </a:rPr>
              <a:t>REQ-453 “Smart Operator Intent Translation in UUI based on IBN - R8 5G Slicing Support” has been proposed and developed:</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60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Smart intent translation function is added to translate the operator’s audio/text to the -parameters of slicing by NLP algorithm.</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60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A NLP model management module is added to manage the NLP models.</a:t>
            </a:r>
            <a:endParaRPr b="0" i="0" sz="1400" u="none" cap="none" strike="noStrike">
              <a:solidFill>
                <a:srgbClr val="000000"/>
              </a:solidFill>
              <a:latin typeface="Arial"/>
              <a:ea typeface="Arial"/>
              <a:cs typeface="Arial"/>
              <a:sym typeface="Arial"/>
            </a:endParaRPr>
          </a:p>
          <a:p>
            <a:pPr indent="-228600" lvl="0" marL="228600" marR="0" rtl="0" algn="l">
              <a:lnSpc>
                <a:spcPct val="100000"/>
              </a:lnSpc>
              <a:spcBef>
                <a:spcPts val="600"/>
              </a:spcBef>
              <a:spcAft>
                <a:spcPts val="0"/>
              </a:spcAft>
              <a:buClr>
                <a:srgbClr val="000000"/>
              </a:buClr>
              <a:buSzPts val="1000"/>
              <a:buFont typeface="Arial"/>
              <a:buAutoNum type="arabicPeriod" startAt="3"/>
            </a:pPr>
            <a:r>
              <a:rPr b="0" i="0" lang="en" sz="1000" u="none" cap="none" strike="noStrike">
                <a:solidFill>
                  <a:srgbClr val="000000"/>
                </a:solidFill>
                <a:latin typeface="Arial"/>
                <a:ea typeface="Arial"/>
                <a:cs typeface="Arial"/>
                <a:sym typeface="Arial"/>
              </a:rPr>
              <a:t>Organized a special session “Development and Evolution of Intent-based Network in ONAP” in DDF 2021 to discuss the development and evolution of IBN in further releases of ONAP.</a:t>
            </a:r>
            <a:endParaRPr b="0" i="0" sz="1000" u="none" cap="none" strike="noStrike">
              <a:solidFill>
                <a:srgbClr val="000000"/>
              </a:solidFill>
              <a:latin typeface="Calibri"/>
              <a:ea typeface="Calibri"/>
              <a:cs typeface="Calibri"/>
              <a:sym typeface="Calibri"/>
            </a:endParaRPr>
          </a:p>
          <a:p>
            <a:pPr indent="0" lvl="0" marL="0" marR="0" rtl="0" algn="l">
              <a:lnSpc>
                <a:spcPct val="100000"/>
              </a:lnSpc>
              <a:spcBef>
                <a:spcPts val="600"/>
              </a:spcBef>
              <a:spcAft>
                <a:spcPts val="0"/>
              </a:spcAft>
              <a:buClr>
                <a:srgbClr val="000000"/>
              </a:buClr>
              <a:buSzPts val="1000"/>
              <a:buFont typeface="Arial"/>
              <a:buNone/>
            </a:pPr>
            <a:r>
              <a:t/>
            </a:r>
            <a:endParaRPr b="0" i="0" sz="1000" u="none" cap="none" strike="noStrike">
              <a:solidFill>
                <a:srgbClr val="000000"/>
              </a:solidFill>
              <a:latin typeface="Arial"/>
              <a:ea typeface="Arial"/>
              <a:cs typeface="Arial"/>
              <a:sym typeface="Arial"/>
            </a:endParaRPr>
          </a:p>
          <a:p>
            <a:pPr indent="-165100" lvl="0" marL="342900" marR="0" rtl="0" algn="l">
              <a:lnSpc>
                <a:spcPct val="115000"/>
              </a:lnSpc>
              <a:spcBef>
                <a:spcPts val="0"/>
              </a:spcBef>
              <a:spcAft>
                <a:spcPts val="0"/>
              </a:spcAft>
              <a:buClr>
                <a:schemeClr val="dk1"/>
              </a:buClr>
              <a:buSzPts val="1100"/>
              <a:buFont typeface="Calibri"/>
              <a:buNone/>
            </a:pPr>
            <a:r>
              <a:t/>
            </a:r>
            <a:endParaRPr b="0" i="0" sz="1100" u="none" cap="none" strike="noStrike">
              <a:solidFill>
                <a:schemeClr val="dk1"/>
              </a:solidFill>
              <a:latin typeface="Calibri"/>
              <a:ea typeface="Calibri"/>
              <a:cs typeface="Calibri"/>
              <a:sym typeface="Calibri"/>
            </a:endParaRPr>
          </a:p>
          <a:p>
            <a:pPr indent="-165100" lvl="0" marL="342900" marR="0" rtl="0" algn="l">
              <a:lnSpc>
                <a:spcPct val="115000"/>
              </a:lnSpc>
              <a:spcBef>
                <a:spcPts val="0"/>
              </a:spcBef>
              <a:spcAft>
                <a:spcPts val="0"/>
              </a:spcAft>
              <a:buClr>
                <a:schemeClr val="dk1"/>
              </a:buClr>
              <a:buSzPts val="1100"/>
              <a:buFont typeface="Calibri"/>
              <a:buNone/>
            </a:pPr>
            <a:r>
              <a:t/>
            </a:r>
            <a:endParaRPr b="0" i="0" sz="1100" u="none" cap="none" strike="noStrike">
              <a:solidFill>
                <a:schemeClr val="dk1"/>
              </a:solidFill>
              <a:latin typeface="Arial"/>
              <a:ea typeface="Arial"/>
              <a:cs typeface="Arial"/>
              <a:sym typeface="Arial"/>
            </a:endParaRPr>
          </a:p>
        </p:txBody>
      </p:sp>
      <p:sp>
        <p:nvSpPr>
          <p:cNvPr id="1236" name="Google Shape;1236;g7aed8f8a28_3_1095"/>
          <p:cNvSpPr/>
          <p:nvPr/>
        </p:nvSpPr>
        <p:spPr>
          <a:xfrm>
            <a:off x="2298763" y="10364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237" name="Google Shape;1237;g7aed8f8a28_3_1095"/>
          <p:cNvSpPr/>
          <p:nvPr/>
        </p:nvSpPr>
        <p:spPr>
          <a:xfrm>
            <a:off x="5326146" y="10364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238" name="Google Shape;1238;g7aed8f8a28_3_1095"/>
          <p:cNvSpPr/>
          <p:nvPr/>
        </p:nvSpPr>
        <p:spPr>
          <a:xfrm>
            <a:off x="8073503" y="10364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pic>
        <p:nvPicPr>
          <p:cNvPr id="1239" name="Google Shape;1239;g7aed8f8a28_3_1095"/>
          <p:cNvPicPr preferRelativeResize="0"/>
          <p:nvPr/>
        </p:nvPicPr>
        <p:blipFill rotWithShape="1">
          <a:blip r:embed="rId6">
            <a:alphaModFix/>
          </a:blip>
          <a:srcRect b="0" l="0" r="0" t="0"/>
          <a:stretch/>
        </p:blipFill>
        <p:spPr>
          <a:xfrm>
            <a:off x="380316" y="1007866"/>
            <a:ext cx="778648" cy="334026"/>
          </a:xfrm>
          <a:prstGeom prst="rect">
            <a:avLst/>
          </a:prstGeom>
          <a:noFill/>
          <a:ln>
            <a:noFill/>
          </a:ln>
        </p:spPr>
      </p:pic>
      <p:pic>
        <p:nvPicPr>
          <p:cNvPr id="1240" name="Google Shape;1240;g7aed8f8a28_3_1095"/>
          <p:cNvPicPr preferRelativeResize="0"/>
          <p:nvPr/>
        </p:nvPicPr>
        <p:blipFill rotWithShape="1">
          <a:blip r:embed="rId6">
            <a:alphaModFix/>
          </a:blip>
          <a:srcRect b="0" l="0" r="0" t="0"/>
          <a:stretch/>
        </p:blipFill>
        <p:spPr>
          <a:xfrm>
            <a:off x="3347334" y="1007866"/>
            <a:ext cx="778648" cy="334026"/>
          </a:xfrm>
          <a:prstGeom prst="rect">
            <a:avLst/>
          </a:prstGeom>
          <a:noFill/>
          <a:ln>
            <a:noFill/>
          </a:ln>
        </p:spPr>
      </p:pic>
      <p:pic>
        <p:nvPicPr>
          <p:cNvPr id="1241" name="Google Shape;1241;g7aed8f8a28_3_1095"/>
          <p:cNvPicPr preferRelativeResize="0"/>
          <p:nvPr/>
        </p:nvPicPr>
        <p:blipFill rotWithShape="1">
          <a:blip r:embed="rId7">
            <a:alphaModFix/>
          </a:blip>
          <a:srcRect b="0" l="0" r="0" t="0"/>
          <a:stretch/>
        </p:blipFill>
        <p:spPr>
          <a:xfrm>
            <a:off x="6356575" y="993775"/>
            <a:ext cx="844350" cy="362205"/>
          </a:xfrm>
          <a:prstGeom prst="rect">
            <a:avLst/>
          </a:prstGeom>
          <a:noFill/>
          <a:ln>
            <a:noFill/>
          </a:ln>
        </p:spPr>
      </p:pic>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6" name="Shape 1246"/>
        <p:cNvGrpSpPr/>
        <p:nvPr/>
      </p:nvGrpSpPr>
      <p:grpSpPr>
        <a:xfrm>
          <a:off x="0" y="0"/>
          <a:ext cx="0" cy="0"/>
          <a:chOff x="0" y="0"/>
          <a:chExt cx="0" cy="0"/>
        </a:xfrm>
      </p:grpSpPr>
      <p:sp>
        <p:nvSpPr>
          <p:cNvPr id="1247" name="Google Shape;1247;g7aed8f8a28_3_1116"/>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248" name="Google Shape;1248;g7aed8f8a28_3_1116"/>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2400"/>
              <a:buFont typeface="Arial"/>
              <a:buNone/>
            </a:pPr>
            <a:r>
              <a:rPr lang="en" sz="2400"/>
              <a:t>ONAP Deployment Updates</a:t>
            </a:r>
            <a:endParaRPr sz="1100"/>
          </a:p>
        </p:txBody>
      </p:sp>
      <p:sp>
        <p:nvSpPr>
          <p:cNvPr id="1249" name="Google Shape;1249;g7aed8f8a28_3_1116"/>
          <p:cNvSpPr/>
          <p:nvPr/>
        </p:nvSpPr>
        <p:spPr>
          <a:xfrm>
            <a:off x="160018" y="769299"/>
            <a:ext cx="2922600" cy="39117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250" name="Google Shape;1250;g7aed8f8a28_3_1116"/>
          <p:cNvPicPr preferRelativeResize="0"/>
          <p:nvPr/>
        </p:nvPicPr>
        <p:blipFill rotWithShape="1">
          <a:blip r:embed="rId3">
            <a:alphaModFix/>
          </a:blip>
          <a:srcRect b="0" l="0" r="0" t="0"/>
          <a:stretch/>
        </p:blipFill>
        <p:spPr>
          <a:xfrm>
            <a:off x="1364665" y="920532"/>
            <a:ext cx="693129" cy="420498"/>
          </a:xfrm>
          <a:prstGeom prst="rect">
            <a:avLst/>
          </a:prstGeom>
          <a:noFill/>
          <a:ln>
            <a:noFill/>
          </a:ln>
        </p:spPr>
      </p:pic>
      <p:sp>
        <p:nvSpPr>
          <p:cNvPr id="1251" name="Google Shape;1251;g7aed8f8a28_3_1116"/>
          <p:cNvSpPr txBox="1"/>
          <p:nvPr/>
        </p:nvSpPr>
        <p:spPr>
          <a:xfrm>
            <a:off x="361942" y="1416304"/>
            <a:ext cx="2674200" cy="3024000"/>
          </a:xfrm>
          <a:prstGeom prst="rect">
            <a:avLst/>
          </a:prstGeom>
          <a:noFill/>
          <a:ln>
            <a:noFill/>
          </a:ln>
        </p:spPr>
        <p:txBody>
          <a:bodyPr anchorCtr="0" anchor="t" bIns="34275" lIns="68575" spcFirstLastPara="1" rIns="68575" wrap="square" tIns="34275">
            <a:noAutofit/>
          </a:bodyPr>
          <a:lstStyle/>
          <a:p>
            <a:pPr indent="-342900" lvl="0" marL="3429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Lab</a:t>
            </a:r>
            <a:r>
              <a:rPr b="0" i="0" lang="en" sz="1200" u="none" cap="none" strike="noStrike">
                <a:solidFill>
                  <a:srgbClr val="000000"/>
                </a:solidFill>
                <a:latin typeface="Arial"/>
                <a:ea typeface="Arial"/>
                <a:cs typeface="Arial"/>
                <a:sym typeface="Arial"/>
              </a:rPr>
              <a:t>: ONAP Guilin Release installed</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Functional evaluation</a:t>
            </a:r>
            <a:r>
              <a:rPr b="0" i="0" lang="en" sz="1200" u="none" cap="none" strike="noStrike">
                <a:solidFill>
                  <a:srgbClr val="000000"/>
                </a:solidFill>
                <a:latin typeface="Arial"/>
                <a:ea typeface="Arial"/>
                <a:cs typeface="Arial"/>
                <a:sym typeface="Arial"/>
              </a:rPr>
              <a:t>: DT is currently investigating on 5G NW Slicing, 5G Core integration and SMO development for O-RAN.</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Trial / MVP</a:t>
            </a:r>
            <a:r>
              <a:rPr b="0" i="0" lang="en" sz="1200" u="none" cap="none" strike="noStrike">
                <a:solidFill>
                  <a:srgbClr val="000000"/>
                </a:solidFill>
                <a:latin typeface="Arial"/>
                <a:ea typeface="Arial"/>
                <a:cs typeface="Arial"/>
                <a:sym typeface="Arial"/>
              </a:rPr>
              <a:t>: Planned MVP in production for Q3 2021 to verify O-RAN technology and independent Management framework based on ONAP.</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Upstream contribution/support</a:t>
            </a:r>
            <a:r>
              <a:rPr b="0" i="0" lang="en" sz="1200" u="none" cap="none" strike="noStrike">
                <a:solidFill>
                  <a:srgbClr val="000000"/>
                </a:solidFill>
                <a:latin typeface="Arial"/>
                <a:ea typeface="Arial"/>
                <a:cs typeface="Arial"/>
                <a:sym typeface="Arial"/>
              </a:rPr>
              <a:t>: OOM, Python SDK, Documentation, CDS and Portal framework.</a:t>
            </a:r>
            <a:endParaRPr b="0" i="0" sz="1400" u="none" cap="none" strike="noStrike">
              <a:solidFill>
                <a:srgbClr val="000000"/>
              </a:solidFill>
              <a:latin typeface="Arial"/>
              <a:ea typeface="Arial"/>
              <a:cs typeface="Arial"/>
              <a:sym typeface="Arial"/>
            </a:endParaRPr>
          </a:p>
        </p:txBody>
      </p:sp>
      <p:sp>
        <p:nvSpPr>
          <p:cNvPr id="1252" name="Google Shape;1252;g7aed8f8a28_3_1116"/>
          <p:cNvSpPr/>
          <p:nvPr/>
        </p:nvSpPr>
        <p:spPr>
          <a:xfrm>
            <a:off x="2253846" y="10056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pic>
        <p:nvPicPr>
          <p:cNvPr id="1253" name="Google Shape;1253;g7aed8f8a28_3_1116"/>
          <p:cNvPicPr preferRelativeResize="0"/>
          <p:nvPr/>
        </p:nvPicPr>
        <p:blipFill rotWithShape="1">
          <a:blip r:embed="rId4">
            <a:alphaModFix/>
          </a:blip>
          <a:srcRect b="0" l="0" r="0" t="0"/>
          <a:stretch/>
        </p:blipFill>
        <p:spPr>
          <a:xfrm>
            <a:off x="351234" y="977066"/>
            <a:ext cx="778650" cy="334027"/>
          </a:xfrm>
          <a:prstGeom prst="rect">
            <a:avLst/>
          </a:prstGeom>
          <a:noFill/>
          <a:ln>
            <a:noFill/>
          </a:ln>
        </p:spPr>
      </p:pic>
      <p:sp>
        <p:nvSpPr>
          <p:cNvPr id="1254" name="Google Shape;1254;g7aed8f8a28_3_1116"/>
          <p:cNvSpPr/>
          <p:nvPr/>
        </p:nvSpPr>
        <p:spPr>
          <a:xfrm>
            <a:off x="6176215" y="769299"/>
            <a:ext cx="2723100" cy="39117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255" name="Google Shape;1255;g7aed8f8a28_3_1116"/>
          <p:cNvPicPr preferRelativeResize="0"/>
          <p:nvPr/>
        </p:nvPicPr>
        <p:blipFill rotWithShape="1">
          <a:blip r:embed="rId5">
            <a:alphaModFix/>
          </a:blip>
          <a:srcRect b="0" l="0" r="0" t="0"/>
          <a:stretch/>
        </p:blipFill>
        <p:spPr>
          <a:xfrm>
            <a:off x="7101354" y="916069"/>
            <a:ext cx="872911" cy="322323"/>
          </a:xfrm>
          <a:prstGeom prst="rect">
            <a:avLst/>
          </a:prstGeom>
          <a:noFill/>
          <a:ln>
            <a:noFill/>
          </a:ln>
        </p:spPr>
      </p:pic>
      <p:sp>
        <p:nvSpPr>
          <p:cNvPr id="1256" name="Google Shape;1256;g7aed8f8a28_3_1116"/>
          <p:cNvSpPr/>
          <p:nvPr/>
        </p:nvSpPr>
        <p:spPr>
          <a:xfrm>
            <a:off x="8044748" y="938788"/>
            <a:ext cx="897900" cy="2769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rPr b="0" i="0" lang="en" sz="1100" u="none" cap="none" strike="noStrike">
                <a:solidFill>
                  <a:srgbClr val="1E4E79"/>
                </a:solidFill>
                <a:highlight>
                  <a:srgbClr val="00FF00"/>
                </a:highlight>
                <a:latin typeface="Arial"/>
                <a:ea typeface="Arial"/>
                <a:cs typeface="Arial"/>
                <a:sym typeface="Arial"/>
              </a:rPr>
              <a:t>Honolulu</a:t>
            </a:r>
            <a:endParaRPr b="0" i="0" sz="1100" u="none" cap="none" strike="noStrike">
              <a:solidFill>
                <a:srgbClr val="000000"/>
              </a:solidFill>
              <a:latin typeface="Arial"/>
              <a:ea typeface="Arial"/>
              <a:cs typeface="Arial"/>
              <a:sym typeface="Arial"/>
            </a:endParaRPr>
          </a:p>
        </p:txBody>
      </p:sp>
      <p:sp>
        <p:nvSpPr>
          <p:cNvPr id="1257" name="Google Shape;1257;g7aed8f8a28_3_1116"/>
          <p:cNvSpPr txBox="1"/>
          <p:nvPr/>
        </p:nvSpPr>
        <p:spPr>
          <a:xfrm>
            <a:off x="6450646" y="1320637"/>
            <a:ext cx="2523900" cy="3187800"/>
          </a:xfrm>
          <a:prstGeom prst="rect">
            <a:avLst/>
          </a:prstGeom>
          <a:noFill/>
          <a:ln>
            <a:noFill/>
          </a:ln>
        </p:spPr>
        <p:txBody>
          <a:bodyPr anchorCtr="0" anchor="t" bIns="34275" lIns="68575" spcFirstLastPara="1" rIns="68575" wrap="square" tIns="34275">
            <a:noAutofit/>
          </a:bodyPr>
          <a:lstStyle/>
          <a:p>
            <a:pPr indent="-228600" lvl="0" marL="228600" marR="0" rtl="0" algn="l">
              <a:lnSpc>
                <a:spcPct val="100000"/>
              </a:lnSpc>
              <a:spcBef>
                <a:spcPts val="0"/>
              </a:spcBef>
              <a:spcAft>
                <a:spcPts val="0"/>
              </a:spcAft>
              <a:buClr>
                <a:srgbClr val="000000"/>
              </a:buClr>
              <a:buSzPts val="1100"/>
              <a:buFont typeface="Arial"/>
              <a:buAutoNum type="arabicPeriod"/>
            </a:pPr>
            <a:r>
              <a:rPr b="0" i="0" lang="en" sz="1100" u="none" cap="none" strike="noStrike">
                <a:solidFill>
                  <a:srgbClr val="000000"/>
                </a:solidFill>
                <a:latin typeface="Arial"/>
                <a:ea typeface="Arial"/>
                <a:cs typeface="Arial"/>
                <a:sym typeface="Arial"/>
              </a:rPr>
              <a:t>Lab: Verified Guilin with some customizations;</a:t>
            </a:r>
            <a:br>
              <a:rPr b="0" i="0" lang="en" sz="1100" u="none" cap="none" strike="noStrike">
                <a:solidFill>
                  <a:srgbClr val="000000"/>
                </a:solidFill>
                <a:latin typeface="Arial"/>
                <a:ea typeface="Arial"/>
                <a:cs typeface="Arial"/>
                <a:sym typeface="Arial"/>
              </a:rPr>
            </a:br>
            <a:r>
              <a:rPr b="0" i="0" lang="en" sz="1100" u="none" cap="none" strike="noStrike">
                <a:solidFill>
                  <a:srgbClr val="000000"/>
                </a:solidFill>
                <a:latin typeface="Arial"/>
                <a:ea typeface="Arial"/>
                <a:cs typeface="Arial"/>
                <a:sym typeface="Arial"/>
              </a:rPr>
              <a:t>- Full cloud-native</a:t>
            </a:r>
            <a:br>
              <a:rPr b="0" i="0" lang="en" sz="1100" u="none" cap="none" strike="noStrike">
                <a:solidFill>
                  <a:srgbClr val="000000"/>
                </a:solidFill>
                <a:latin typeface="Arial"/>
                <a:ea typeface="Arial"/>
                <a:cs typeface="Arial"/>
                <a:sym typeface="Arial"/>
              </a:rPr>
            </a:br>
            <a:r>
              <a:rPr b="0" i="0" lang="en" sz="1100" u="none" cap="none" strike="noStrike">
                <a:solidFill>
                  <a:srgbClr val="000000"/>
                </a:solidFill>
                <a:latin typeface="Arial"/>
                <a:ea typeface="Arial"/>
                <a:cs typeface="Arial"/>
                <a:sym typeface="Arial"/>
              </a:rPr>
              <a:t>- SO codes modification (BPMN, NSSMF Adaptor)</a:t>
            </a:r>
            <a:br>
              <a:rPr b="0" i="0" lang="en" sz="1100" u="none" cap="none" strike="noStrike">
                <a:solidFill>
                  <a:srgbClr val="000000"/>
                </a:solidFill>
                <a:latin typeface="Arial"/>
                <a:ea typeface="Arial"/>
                <a:cs typeface="Arial"/>
                <a:sym typeface="Arial"/>
              </a:rPr>
            </a:br>
            <a:r>
              <a:rPr b="0" i="0" lang="en" sz="1100" u="none" cap="none" strike="noStrike">
                <a:solidFill>
                  <a:srgbClr val="000000"/>
                </a:solidFill>
                <a:latin typeface="Arial"/>
                <a:ea typeface="Arial"/>
                <a:cs typeface="Arial"/>
                <a:sym typeface="Arial"/>
              </a:rPr>
              <a:t>- Use Free5GC and RAN simulator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1100"/>
              <a:buFont typeface="Arial"/>
              <a:buAutoNum type="arabicPeriod"/>
            </a:pPr>
            <a:r>
              <a:rPr b="0" i="0" lang="en" sz="1100" u="none" cap="none" strike="noStrike">
                <a:solidFill>
                  <a:srgbClr val="000000"/>
                </a:solidFill>
                <a:latin typeface="Arial"/>
                <a:ea typeface="Arial"/>
                <a:cs typeface="Arial"/>
                <a:sym typeface="Arial"/>
              </a:rPr>
              <a:t>Demo case: Management of 5G E2E NW slicing. Instantiate three different characteristic slices and measure delay and throughput over 4K video traffic</a:t>
            </a:r>
            <a:endParaRPr b="0" i="0" sz="1400" u="none" cap="none" strike="noStrike">
              <a:solidFill>
                <a:srgbClr val="000000"/>
              </a:solidFill>
              <a:latin typeface="Arial"/>
              <a:ea typeface="Arial"/>
              <a:cs typeface="Arial"/>
              <a:sym typeface="Arial"/>
            </a:endParaRPr>
          </a:p>
          <a:p>
            <a:pPr indent="-158750" lvl="0" marL="2286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1100"/>
              <a:buFont typeface="Arial"/>
              <a:buAutoNum type="arabicPeriod"/>
            </a:pPr>
            <a:r>
              <a:rPr b="0" i="0" lang="en" sz="1100" u="none" cap="none" strike="noStrike">
                <a:solidFill>
                  <a:srgbClr val="000000"/>
                </a:solidFill>
                <a:latin typeface="Arial"/>
                <a:ea typeface="Arial"/>
                <a:cs typeface="Arial"/>
                <a:sym typeface="Arial"/>
              </a:rPr>
              <a:t>Expectation for Honolulu or later:</a:t>
            </a:r>
            <a:br>
              <a:rPr b="0" i="0" lang="en" sz="1100" u="none" cap="none" strike="noStrike">
                <a:solidFill>
                  <a:srgbClr val="000000"/>
                </a:solidFill>
                <a:latin typeface="Arial"/>
                <a:ea typeface="Arial"/>
                <a:cs typeface="Arial"/>
                <a:sym typeface="Arial"/>
              </a:rPr>
            </a:br>
            <a:r>
              <a:rPr b="0" i="0" lang="en" sz="1100" u="none" cap="none" strike="noStrike">
                <a:solidFill>
                  <a:srgbClr val="000000"/>
                </a:solidFill>
                <a:latin typeface="Arial"/>
                <a:ea typeface="Arial"/>
                <a:cs typeface="Arial"/>
                <a:sym typeface="Arial"/>
              </a:rPr>
              <a:t>- Execution of full closed-loop scenario</a:t>
            </a:r>
            <a:br>
              <a:rPr b="0" i="0" lang="en" sz="1100" u="none" cap="none" strike="noStrike">
                <a:solidFill>
                  <a:srgbClr val="000000"/>
                </a:solidFill>
                <a:latin typeface="Arial"/>
                <a:ea typeface="Arial"/>
                <a:cs typeface="Arial"/>
                <a:sym typeface="Arial"/>
              </a:rPr>
            </a:br>
            <a:r>
              <a:rPr b="0" i="0" lang="en" sz="1100" u="none" cap="none" strike="noStrike">
                <a:solidFill>
                  <a:srgbClr val="000000"/>
                </a:solidFill>
                <a:latin typeface="Arial"/>
                <a:ea typeface="Arial"/>
                <a:cs typeface="Arial"/>
                <a:sym typeface="Arial"/>
              </a:rPr>
              <a:t>- ML/AI use cases e.g., integration with O-RAN components</a:t>
            </a:r>
            <a:endParaRPr b="0" i="0" sz="1100" u="none" cap="none" strike="noStrike">
              <a:solidFill>
                <a:schemeClr val="dk1"/>
              </a:solidFill>
              <a:latin typeface="Arial"/>
              <a:ea typeface="Arial"/>
              <a:cs typeface="Arial"/>
              <a:sym typeface="Arial"/>
            </a:endParaRPr>
          </a:p>
        </p:txBody>
      </p:sp>
      <p:sp>
        <p:nvSpPr>
          <p:cNvPr id="1258" name="Google Shape;1258;g7aed8f8a28_3_1116"/>
          <p:cNvSpPr/>
          <p:nvPr/>
        </p:nvSpPr>
        <p:spPr>
          <a:xfrm>
            <a:off x="3158514" y="769299"/>
            <a:ext cx="2922600" cy="39117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FFFFFF"/>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259" name="Google Shape;1259;g7aed8f8a28_3_1116"/>
          <p:cNvSpPr txBox="1"/>
          <p:nvPr/>
        </p:nvSpPr>
        <p:spPr>
          <a:xfrm>
            <a:off x="3235642" y="1421843"/>
            <a:ext cx="2780700" cy="3351600"/>
          </a:xfrm>
          <a:prstGeom prst="rect">
            <a:avLst/>
          </a:prstGeom>
          <a:noFill/>
          <a:ln>
            <a:noFill/>
          </a:ln>
        </p:spPr>
        <p:txBody>
          <a:bodyPr anchorCtr="0" anchor="t" bIns="34275" lIns="68575" spcFirstLastPara="1" rIns="68575" wrap="square" tIns="34275">
            <a:noAutofit/>
          </a:bodyPr>
          <a:lstStyle/>
          <a:p>
            <a:pPr indent="-177800" lvl="0" marL="177800" marR="0" rtl="0" algn="l">
              <a:lnSpc>
                <a:spcPct val="100000"/>
              </a:lnSpc>
              <a:spcBef>
                <a:spcPts val="0"/>
              </a:spcBef>
              <a:spcAft>
                <a:spcPts val="0"/>
              </a:spcAft>
              <a:buClr>
                <a:schemeClr val="dk1"/>
              </a:buClr>
              <a:buSzPts val="1200"/>
              <a:buFont typeface="Arial"/>
              <a:buChar char="•"/>
            </a:pPr>
            <a:r>
              <a:rPr b="0" i="0" lang="en" sz="1200" u="none" cap="none" strike="noStrike">
                <a:solidFill>
                  <a:schemeClr val="dk1"/>
                </a:solidFill>
                <a:latin typeface="Arial"/>
                <a:ea typeface="Arial"/>
                <a:cs typeface="Arial"/>
                <a:sym typeface="Arial"/>
              </a:rPr>
              <a:t>ONAP as a Telco/MNO orchestrator for enabling network slice extension into multi-cloud, multi-MEC environment for enterprise services.</a:t>
            </a:r>
            <a:endParaRPr b="0" i="0" sz="1200" u="none" cap="none" strike="noStrike">
              <a:solidFill>
                <a:schemeClr val="dk1"/>
              </a:solidFill>
              <a:latin typeface="Arial"/>
              <a:ea typeface="Arial"/>
              <a:cs typeface="Arial"/>
              <a:sym typeface="Arial"/>
            </a:endParaRPr>
          </a:p>
          <a:p>
            <a:pPr indent="-171450" lvl="0" marL="171450" marR="0" rtl="0" algn="l">
              <a:lnSpc>
                <a:spcPct val="100000"/>
              </a:lnSpc>
              <a:spcBef>
                <a:spcPts val="0"/>
              </a:spcBef>
              <a:spcAft>
                <a:spcPts val="0"/>
              </a:spcAft>
              <a:buClr>
                <a:srgbClr val="004B8D"/>
              </a:buClr>
              <a:buSzPts val="1200"/>
              <a:buFont typeface="Arial"/>
              <a:buChar char="•"/>
            </a:pPr>
            <a:r>
              <a:rPr b="0" i="0" lang="en" sz="1200" u="none" cap="none" strike="noStrike">
                <a:solidFill>
                  <a:schemeClr val="dk1"/>
                </a:solidFill>
                <a:latin typeface="Arial"/>
                <a:ea typeface="Arial"/>
                <a:cs typeface="Arial"/>
                <a:sym typeface="Arial"/>
              </a:rPr>
              <a:t>LF Edge and LF Networking Collaboration: ONAP and Edge Use case for Public Cloud Edge Interface Blueprint (PCEI)</a:t>
            </a:r>
            <a:endParaRPr b="0" i="0" sz="1200" u="none" cap="none" strike="noStrike">
              <a:solidFill>
                <a:schemeClr val="dk1"/>
              </a:solidFill>
              <a:latin typeface="Arial"/>
              <a:ea typeface="Arial"/>
              <a:cs typeface="Arial"/>
              <a:sym typeface="Arial"/>
            </a:endParaRPr>
          </a:p>
          <a:p>
            <a:pPr indent="-171450" lvl="0" marL="171450" marR="0" rtl="0" algn="l">
              <a:lnSpc>
                <a:spcPct val="100000"/>
              </a:lnSpc>
              <a:spcBef>
                <a:spcPts val="0"/>
              </a:spcBef>
              <a:spcAft>
                <a:spcPts val="0"/>
              </a:spcAft>
              <a:buClr>
                <a:srgbClr val="004B8D"/>
              </a:buClr>
              <a:buSzPts val="1200"/>
              <a:buFont typeface="Arial"/>
              <a:buChar char="•"/>
            </a:pPr>
            <a:r>
              <a:rPr b="0" i="0" lang="en" sz="1200" u="none" cap="none" strike="noStrike">
                <a:solidFill>
                  <a:schemeClr val="dk1"/>
                </a:solidFill>
                <a:latin typeface="Arial"/>
                <a:ea typeface="Arial"/>
                <a:cs typeface="Arial"/>
                <a:sym typeface="Arial"/>
              </a:rPr>
              <a:t>ONAP can be used to represent the MNO Orchestration Functions for Mobile Edge.</a:t>
            </a:r>
            <a:endParaRPr b="0" i="0" sz="1200" u="none" cap="none" strike="noStrike">
              <a:solidFill>
                <a:schemeClr val="dk1"/>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200"/>
              <a:buFont typeface="Arial"/>
              <a:buChar char="•"/>
            </a:pPr>
            <a:r>
              <a:rPr b="0" i="0" lang="en" sz="1200" u="none" cap="none" strike="noStrike">
                <a:solidFill>
                  <a:schemeClr val="dk1"/>
                </a:solidFill>
                <a:latin typeface="Arial"/>
                <a:ea typeface="Arial"/>
                <a:cs typeface="Arial"/>
                <a:sym typeface="Arial"/>
              </a:rPr>
              <a:t>Deploying with Partners </a:t>
            </a:r>
            <a:endParaRPr b="0" i="0" sz="1200" u="none" cap="none" strike="noStrike">
              <a:solidFill>
                <a:schemeClr val="dk1"/>
              </a:solidFill>
              <a:latin typeface="Arial"/>
              <a:ea typeface="Arial"/>
              <a:cs typeface="Arial"/>
              <a:sym typeface="Arial"/>
            </a:endParaRPr>
          </a:p>
        </p:txBody>
      </p:sp>
      <p:pic>
        <p:nvPicPr>
          <p:cNvPr id="1260" name="Google Shape;1260;g7aed8f8a28_3_1116"/>
          <p:cNvPicPr preferRelativeResize="0"/>
          <p:nvPr/>
        </p:nvPicPr>
        <p:blipFill rotWithShape="1">
          <a:blip r:embed="rId6">
            <a:alphaModFix/>
          </a:blip>
          <a:srcRect b="0" l="0" r="0" t="0"/>
          <a:stretch/>
        </p:blipFill>
        <p:spPr>
          <a:xfrm>
            <a:off x="4174766" y="870159"/>
            <a:ext cx="825072" cy="475794"/>
          </a:xfrm>
          <a:prstGeom prst="rect">
            <a:avLst/>
          </a:prstGeom>
          <a:noFill/>
          <a:ln>
            <a:noFill/>
          </a:ln>
        </p:spPr>
      </p:pic>
      <p:sp>
        <p:nvSpPr>
          <p:cNvPr id="1261" name="Google Shape;1261;g7aed8f8a28_3_1116"/>
          <p:cNvSpPr/>
          <p:nvPr/>
        </p:nvSpPr>
        <p:spPr>
          <a:xfrm>
            <a:off x="5111646" y="969604"/>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6" name="Shape 1266"/>
        <p:cNvGrpSpPr/>
        <p:nvPr/>
      </p:nvGrpSpPr>
      <p:grpSpPr>
        <a:xfrm>
          <a:off x="0" y="0"/>
          <a:ext cx="0" cy="0"/>
          <a:chOff x="0" y="0"/>
          <a:chExt cx="0" cy="0"/>
        </a:xfrm>
      </p:grpSpPr>
      <p:sp>
        <p:nvSpPr>
          <p:cNvPr id="1267" name="Google Shape;1267;g7aed8f8a28_3_1135"/>
          <p:cNvSpPr txBox="1"/>
          <p:nvPr>
            <p:ph idx="12" type="sldNum"/>
          </p:nvPr>
        </p:nvSpPr>
        <p:spPr>
          <a:xfrm>
            <a:off x="8676528" y="4878144"/>
            <a:ext cx="455625" cy="273825"/>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Clr>
                <a:srgbClr val="000000"/>
              </a:buClr>
              <a:buSzPts val="900"/>
              <a:buFont typeface="Arial"/>
              <a:buNone/>
            </a:pPr>
            <a:fld id="{00000000-1234-1234-1234-123412341234}" type="slidenum">
              <a:rPr lang="en" sz="1100"/>
              <a:t>‹#›</a:t>
            </a:fld>
            <a:endParaRPr sz="1100"/>
          </a:p>
        </p:txBody>
      </p:sp>
      <p:sp>
        <p:nvSpPr>
          <p:cNvPr id="1268" name="Google Shape;1268;g7aed8f8a28_3_1135"/>
          <p:cNvSpPr txBox="1"/>
          <p:nvPr>
            <p:ph type="title"/>
          </p:nvPr>
        </p:nvSpPr>
        <p:spPr>
          <a:xfrm>
            <a:off x="236221" y="148373"/>
            <a:ext cx="8629650" cy="404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1400"/>
              <a:buNone/>
            </a:pPr>
            <a:r>
              <a:rPr lang="en" sz="2400"/>
              <a:t>ONAP Deployment Updates </a:t>
            </a:r>
            <a:endParaRPr sz="2400"/>
          </a:p>
        </p:txBody>
      </p:sp>
      <p:sp>
        <p:nvSpPr>
          <p:cNvPr id="1269" name="Google Shape;1269;g7aed8f8a28_3_1135"/>
          <p:cNvSpPr/>
          <p:nvPr/>
        </p:nvSpPr>
        <p:spPr>
          <a:xfrm>
            <a:off x="1391594" y="863253"/>
            <a:ext cx="2922600" cy="37779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270" name="Google Shape;1270;g7aed8f8a28_3_1135"/>
          <p:cNvSpPr txBox="1"/>
          <p:nvPr/>
        </p:nvSpPr>
        <p:spPr>
          <a:xfrm>
            <a:off x="1435647" y="1543743"/>
            <a:ext cx="2750100" cy="2756700"/>
          </a:xfrm>
          <a:prstGeom prst="rect">
            <a:avLst/>
          </a:prstGeom>
          <a:noFill/>
          <a:ln>
            <a:noFill/>
          </a:ln>
        </p:spPr>
        <p:txBody>
          <a:bodyPr anchorCtr="0" anchor="t" bIns="34275" lIns="68575" spcFirstLastPara="1" rIns="68575" wrap="square" tIns="34275">
            <a:noAutofit/>
          </a:bodyPr>
          <a:lstStyle/>
          <a:p>
            <a:pPr indent="-234950" lvl="0" marL="342900" marR="0" rtl="0" algn="just">
              <a:lnSpc>
                <a:spcPct val="115000"/>
              </a:lnSpc>
              <a:spcBef>
                <a:spcPts val="0"/>
              </a:spcBef>
              <a:spcAft>
                <a:spcPts val="0"/>
              </a:spcAft>
              <a:buClr>
                <a:schemeClr val="dk1"/>
              </a:buClr>
              <a:buSzPts val="1100"/>
              <a:buFont typeface="Calibri"/>
              <a:buAutoNum type="arabicPeriod"/>
            </a:pPr>
            <a:r>
              <a:rPr b="0" i="0" lang="en" sz="1100" u="none" cap="none" strike="noStrike">
                <a:solidFill>
                  <a:schemeClr val="dk1"/>
                </a:solidFill>
                <a:latin typeface="Calibri"/>
                <a:ea typeface="Calibri"/>
                <a:cs typeface="Calibri"/>
                <a:sym typeface="Calibri"/>
              </a:rPr>
              <a:t>Based on ONAP component, such as VF-C/SDC-C/SO, China Unicom form a cross-network carrying solution on multi-service. In the solution, IPRAN and carrier A Network share one MANO which downwardly connects to different controllers and upwardly connects to service platform.</a:t>
            </a:r>
            <a:endParaRPr b="0" i="0" sz="1100" u="none" cap="none" strike="noStrike">
              <a:solidFill>
                <a:srgbClr val="000000"/>
              </a:solidFill>
              <a:latin typeface="Arial"/>
              <a:ea typeface="Arial"/>
              <a:cs typeface="Arial"/>
              <a:sym typeface="Arial"/>
            </a:endParaRPr>
          </a:p>
          <a:p>
            <a:pPr indent="-234950" lvl="0" marL="342900" marR="0" rtl="0" algn="just">
              <a:lnSpc>
                <a:spcPct val="115000"/>
              </a:lnSpc>
              <a:spcBef>
                <a:spcPts val="0"/>
              </a:spcBef>
              <a:spcAft>
                <a:spcPts val="0"/>
              </a:spcAft>
              <a:buClr>
                <a:schemeClr val="dk1"/>
              </a:buClr>
              <a:buSzPts val="1100"/>
              <a:buFont typeface="Calibri"/>
              <a:buAutoNum type="arabicPeriod"/>
            </a:pPr>
            <a:r>
              <a:rPr b="0" i="0" lang="en" sz="1100" u="none" cap="none" strike="noStrike">
                <a:solidFill>
                  <a:schemeClr val="dk1"/>
                </a:solidFill>
                <a:latin typeface="Calibri"/>
                <a:ea typeface="Calibri"/>
                <a:cs typeface="Calibri"/>
                <a:sym typeface="Calibri"/>
              </a:rPr>
              <a:t>Built platform and interconnected the public network and the edge network by onap, realized the cloud-edge cooperation of the services.</a:t>
            </a:r>
            <a:endParaRPr b="0" i="0" sz="1100" u="none" cap="none" strike="noStrike">
              <a:solidFill>
                <a:srgbClr val="000000"/>
              </a:solidFill>
              <a:latin typeface="Arial"/>
              <a:ea typeface="Arial"/>
              <a:cs typeface="Arial"/>
              <a:sym typeface="Arial"/>
            </a:endParaRPr>
          </a:p>
          <a:p>
            <a:pPr indent="-234950" lvl="0" marL="342900" marR="0" rtl="0" algn="just">
              <a:lnSpc>
                <a:spcPct val="115000"/>
              </a:lnSpc>
              <a:spcBef>
                <a:spcPts val="0"/>
              </a:spcBef>
              <a:spcAft>
                <a:spcPts val="0"/>
              </a:spcAft>
              <a:buClr>
                <a:schemeClr val="dk1"/>
              </a:buClr>
              <a:buSzPts val="1100"/>
              <a:buFont typeface="Calibri"/>
              <a:buAutoNum type="arabicPeriod"/>
            </a:pPr>
            <a:r>
              <a:rPr b="0" i="0" lang="en" sz="1100" u="none" cap="none" strike="noStrike">
                <a:solidFill>
                  <a:schemeClr val="dk1"/>
                </a:solidFill>
                <a:latin typeface="Calibri"/>
                <a:ea typeface="Calibri"/>
                <a:cs typeface="Calibri"/>
                <a:sym typeface="Calibri"/>
              </a:rPr>
              <a:t>Based on ONAP component, built 3-tiers Communication Cloud structure.</a:t>
            </a:r>
            <a:endParaRPr b="0" i="0" sz="1100" u="none" cap="none" strike="noStrike">
              <a:solidFill>
                <a:schemeClr val="dk1"/>
              </a:solidFill>
              <a:latin typeface="Calibri"/>
              <a:ea typeface="Calibri"/>
              <a:cs typeface="Calibri"/>
              <a:sym typeface="Calibri"/>
            </a:endParaRPr>
          </a:p>
        </p:txBody>
      </p:sp>
      <p:pic>
        <p:nvPicPr>
          <p:cNvPr id="1271" name="Google Shape;1271;g7aed8f8a28_3_1135"/>
          <p:cNvPicPr preferRelativeResize="0"/>
          <p:nvPr/>
        </p:nvPicPr>
        <p:blipFill rotWithShape="1">
          <a:blip r:embed="rId3">
            <a:alphaModFix/>
          </a:blip>
          <a:srcRect b="23600" l="10512" r="12414" t="10344"/>
          <a:stretch/>
        </p:blipFill>
        <p:spPr>
          <a:xfrm>
            <a:off x="2303800" y="940900"/>
            <a:ext cx="1007025" cy="481800"/>
          </a:xfrm>
          <a:prstGeom prst="rect">
            <a:avLst/>
          </a:prstGeom>
          <a:noFill/>
          <a:ln>
            <a:noFill/>
          </a:ln>
        </p:spPr>
      </p:pic>
      <p:sp>
        <p:nvSpPr>
          <p:cNvPr id="1272" name="Google Shape;1272;g7aed8f8a28_3_1135"/>
          <p:cNvSpPr/>
          <p:nvPr/>
        </p:nvSpPr>
        <p:spPr>
          <a:xfrm>
            <a:off x="4666429" y="863253"/>
            <a:ext cx="2922600" cy="37779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273" name="Google Shape;1273;g7aed8f8a28_3_1135"/>
          <p:cNvSpPr txBox="1"/>
          <p:nvPr/>
        </p:nvSpPr>
        <p:spPr>
          <a:xfrm>
            <a:off x="4722472" y="1543743"/>
            <a:ext cx="2750100" cy="2756700"/>
          </a:xfrm>
          <a:prstGeom prst="rect">
            <a:avLst/>
          </a:prstGeom>
          <a:noFill/>
          <a:ln>
            <a:noFill/>
          </a:ln>
        </p:spPr>
        <p:txBody>
          <a:bodyPr anchorCtr="0" anchor="t" bIns="34275" lIns="68575" spcFirstLastPara="1" rIns="68575" wrap="square" tIns="34275">
            <a:noAutofit/>
          </a:bodyPr>
          <a:lstStyle/>
          <a:p>
            <a:pPr indent="-241300" lvl="0" marL="342900" marR="0" rtl="0" algn="just">
              <a:lnSpc>
                <a:spcPct val="115000"/>
              </a:lnSpc>
              <a:spcBef>
                <a:spcPts val="0"/>
              </a:spcBef>
              <a:spcAft>
                <a:spcPts val="0"/>
              </a:spcAft>
              <a:buClr>
                <a:schemeClr val="dk1"/>
              </a:buClr>
              <a:buSzPts val="1200"/>
              <a:buFont typeface="Calibri"/>
              <a:buAutoNum type="arabicPeriod"/>
            </a:pPr>
            <a:r>
              <a:rPr b="0" i="0" lang="en" sz="1200" u="none" cap="none" strike="noStrike">
                <a:solidFill>
                  <a:schemeClr val="dk1"/>
                </a:solidFill>
                <a:latin typeface="Calibri"/>
                <a:ea typeface="Calibri"/>
                <a:cs typeface="Calibri"/>
                <a:sym typeface="Calibri"/>
              </a:rPr>
              <a:t>Telecom Strategy now an integral part of Public Cloud, 2 Acquisitions (Affirmed and Metaswitch) leading to an overall strategy to enable 5G, IOT and Edge</a:t>
            </a:r>
            <a:endParaRPr b="0" i="0" sz="1200" u="none" cap="none" strike="noStrike">
              <a:solidFill>
                <a:schemeClr val="dk1"/>
              </a:solidFill>
              <a:latin typeface="Calibri"/>
              <a:ea typeface="Calibri"/>
              <a:cs typeface="Calibri"/>
              <a:sym typeface="Calibri"/>
            </a:endParaRPr>
          </a:p>
          <a:p>
            <a:pPr indent="-241300" lvl="0" marL="342900" marR="0" rtl="0" algn="just">
              <a:lnSpc>
                <a:spcPct val="115000"/>
              </a:lnSpc>
              <a:spcBef>
                <a:spcPts val="0"/>
              </a:spcBef>
              <a:spcAft>
                <a:spcPts val="0"/>
              </a:spcAft>
              <a:buClr>
                <a:schemeClr val="dk1"/>
              </a:buClr>
              <a:buSzPts val="1200"/>
              <a:buFont typeface="Calibri"/>
              <a:buAutoNum type="arabicPeriod"/>
            </a:pPr>
            <a:r>
              <a:rPr b="0" i="0" lang="en" sz="1200" u="none" cap="none" strike="noStrike">
                <a:solidFill>
                  <a:schemeClr val="dk1"/>
                </a:solidFill>
                <a:latin typeface="Calibri"/>
                <a:ea typeface="Calibri"/>
                <a:cs typeface="Calibri"/>
                <a:sym typeface="Calibri"/>
              </a:rPr>
              <a:t>ONAP running on Azure - announced at MWC 2019. Strong vendor ecosystem support</a:t>
            </a:r>
            <a:endParaRPr b="0" i="0" sz="1200" u="none" cap="none" strike="noStrike">
              <a:solidFill>
                <a:schemeClr val="dk1"/>
              </a:solidFill>
              <a:latin typeface="Calibri"/>
              <a:ea typeface="Calibri"/>
              <a:cs typeface="Calibri"/>
              <a:sym typeface="Calibri"/>
            </a:endParaRPr>
          </a:p>
          <a:p>
            <a:pPr indent="-241300" lvl="0" marL="342900" marR="0" rtl="0" algn="just">
              <a:lnSpc>
                <a:spcPct val="115000"/>
              </a:lnSpc>
              <a:spcBef>
                <a:spcPts val="0"/>
              </a:spcBef>
              <a:spcAft>
                <a:spcPts val="0"/>
              </a:spcAft>
              <a:buClr>
                <a:schemeClr val="dk1"/>
              </a:buClr>
              <a:buSzPts val="1200"/>
              <a:buFont typeface="Calibri"/>
              <a:buAutoNum type="arabicPeriod"/>
            </a:pPr>
            <a:r>
              <a:rPr b="0" i="0" lang="en" sz="1200" u="none" cap="none" strike="noStrike">
                <a:solidFill>
                  <a:schemeClr val="dk1"/>
                </a:solidFill>
                <a:latin typeface="Calibri"/>
                <a:ea typeface="Calibri"/>
                <a:cs typeface="Calibri"/>
                <a:sym typeface="Calibri"/>
              </a:rPr>
              <a:t>Affirmed network one of the first to receive LFN OVP batch for CNTT/OPNFV compliance. </a:t>
            </a:r>
            <a:endParaRPr b="0" i="0" sz="1200" u="none" cap="none" strike="noStrike">
              <a:solidFill>
                <a:schemeClr val="dk1"/>
              </a:solidFill>
              <a:latin typeface="Calibri"/>
              <a:ea typeface="Calibri"/>
              <a:cs typeface="Calibri"/>
              <a:sym typeface="Calibri"/>
            </a:endParaRPr>
          </a:p>
        </p:txBody>
      </p:sp>
      <p:pic>
        <p:nvPicPr>
          <p:cNvPr id="1274" name="Google Shape;1274;g7aed8f8a28_3_1135"/>
          <p:cNvPicPr preferRelativeResize="0"/>
          <p:nvPr/>
        </p:nvPicPr>
        <p:blipFill rotWithShape="1">
          <a:blip r:embed="rId4">
            <a:alphaModFix/>
          </a:blip>
          <a:srcRect b="0" l="0" r="0" t="0"/>
          <a:stretch/>
        </p:blipFill>
        <p:spPr>
          <a:xfrm>
            <a:off x="5685906" y="923213"/>
            <a:ext cx="844341" cy="517159"/>
          </a:xfrm>
          <a:prstGeom prst="rect">
            <a:avLst/>
          </a:prstGeom>
          <a:noFill/>
          <a:ln>
            <a:noFill/>
          </a:ln>
        </p:spPr>
      </p:pic>
      <p:pic>
        <p:nvPicPr>
          <p:cNvPr id="1275" name="Google Shape;1275;g7aed8f8a28_3_1135"/>
          <p:cNvPicPr preferRelativeResize="0"/>
          <p:nvPr/>
        </p:nvPicPr>
        <p:blipFill rotWithShape="1">
          <a:blip r:embed="rId5">
            <a:alphaModFix/>
          </a:blip>
          <a:srcRect b="0" l="0" r="0" t="0"/>
          <a:stretch/>
        </p:blipFill>
        <p:spPr>
          <a:xfrm>
            <a:off x="4691825" y="1000700"/>
            <a:ext cx="844350" cy="362205"/>
          </a:xfrm>
          <a:prstGeom prst="rect">
            <a:avLst/>
          </a:prstGeom>
          <a:noFill/>
          <a:ln>
            <a:noFill/>
          </a:ln>
        </p:spPr>
      </p:pic>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0" name="Shape 1280"/>
        <p:cNvGrpSpPr/>
        <p:nvPr/>
      </p:nvGrpSpPr>
      <p:grpSpPr>
        <a:xfrm>
          <a:off x="0" y="0"/>
          <a:ext cx="0" cy="0"/>
          <a:chOff x="0" y="0"/>
          <a:chExt cx="0" cy="0"/>
        </a:xfrm>
      </p:grpSpPr>
      <p:sp>
        <p:nvSpPr>
          <p:cNvPr id="1281" name="Google Shape;1281;g7aed8f8a28_3_1148"/>
          <p:cNvSpPr txBox="1"/>
          <p:nvPr>
            <p:ph idx="12" type="sldNum"/>
          </p:nvPr>
        </p:nvSpPr>
        <p:spPr>
          <a:xfrm>
            <a:off x="8676528" y="4878144"/>
            <a:ext cx="455625" cy="273825"/>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Clr>
                <a:srgbClr val="000000"/>
              </a:buClr>
              <a:buSzPts val="900"/>
              <a:buFont typeface="Arial"/>
              <a:buNone/>
            </a:pPr>
            <a:fld id="{00000000-1234-1234-1234-123412341234}" type="slidenum">
              <a:rPr lang="en" sz="1100"/>
              <a:t>‹#›</a:t>
            </a:fld>
            <a:endParaRPr sz="1100"/>
          </a:p>
        </p:txBody>
      </p:sp>
      <p:sp>
        <p:nvSpPr>
          <p:cNvPr id="1282" name="Google Shape;1282;g7aed8f8a28_3_1148"/>
          <p:cNvSpPr/>
          <p:nvPr/>
        </p:nvSpPr>
        <p:spPr>
          <a:xfrm>
            <a:off x="4959819" y="837886"/>
            <a:ext cx="2920800" cy="39117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283" name="Google Shape;1283;g7aed8f8a28_3_1148"/>
          <p:cNvPicPr preferRelativeResize="0"/>
          <p:nvPr/>
        </p:nvPicPr>
        <p:blipFill rotWithShape="1">
          <a:blip r:embed="rId3">
            <a:alphaModFix/>
          </a:blip>
          <a:srcRect b="0" l="0" r="0" t="0"/>
          <a:stretch/>
        </p:blipFill>
        <p:spPr>
          <a:xfrm>
            <a:off x="5836534" y="877025"/>
            <a:ext cx="993421" cy="500000"/>
          </a:xfrm>
          <a:prstGeom prst="rect">
            <a:avLst/>
          </a:prstGeom>
          <a:noFill/>
          <a:ln>
            <a:noFill/>
          </a:ln>
        </p:spPr>
      </p:pic>
      <p:sp>
        <p:nvSpPr>
          <p:cNvPr id="1284" name="Google Shape;1284;g7aed8f8a28_3_1148"/>
          <p:cNvSpPr txBox="1"/>
          <p:nvPr/>
        </p:nvSpPr>
        <p:spPr>
          <a:xfrm>
            <a:off x="5142538" y="1466250"/>
            <a:ext cx="2686200" cy="29550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44546A"/>
              </a:buClr>
              <a:buSzPts val="1200"/>
              <a:buFont typeface="Calibri"/>
              <a:buNone/>
            </a:pPr>
            <a:r>
              <a:rPr b="1" i="0" lang="en" sz="900" u="none" cap="none" strike="noStrike">
                <a:solidFill>
                  <a:srgbClr val="000000"/>
                </a:solidFill>
                <a:latin typeface="Arial"/>
                <a:ea typeface="Arial"/>
                <a:cs typeface="Arial"/>
                <a:sym typeface="Arial"/>
              </a:rPr>
              <a:t>ONAP lab  </a:t>
            </a:r>
            <a:endParaRPr b="0" i="0" sz="900" u="none" cap="none" strike="noStrike">
              <a:solidFill>
                <a:schemeClr val="dk1"/>
              </a:solidFill>
              <a:latin typeface="Calibri"/>
              <a:ea typeface="Calibri"/>
              <a:cs typeface="Calibri"/>
              <a:sym typeface="Calibri"/>
            </a:endParaRPr>
          </a:p>
          <a:p>
            <a:pPr indent="-127000" lvl="0" marL="127000" marR="0" rtl="0" algn="l">
              <a:lnSpc>
                <a:spcPct val="100000"/>
              </a:lnSpc>
              <a:spcBef>
                <a:spcPts val="0"/>
              </a:spcBef>
              <a:spcAft>
                <a:spcPts val="0"/>
              </a:spcAft>
              <a:buClr>
                <a:srgbClr val="44546A"/>
              </a:buClr>
              <a:buSzPts val="1200"/>
              <a:buFont typeface="Arial"/>
              <a:buChar char="•"/>
            </a:pPr>
            <a:r>
              <a:rPr b="0" i="0" lang="en" sz="900" u="none" cap="none" strike="noStrike">
                <a:solidFill>
                  <a:srgbClr val="000000"/>
                </a:solidFill>
                <a:latin typeface="Arial"/>
                <a:ea typeface="Arial"/>
                <a:cs typeface="Arial"/>
                <a:sym typeface="Arial"/>
              </a:rPr>
              <a:t>Testing in progress, focus on services and e2e service orchestration as part of digital transformation. </a:t>
            </a:r>
            <a:endParaRPr b="0" i="0" sz="9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44546A"/>
              </a:buClr>
              <a:buSzPts val="1200"/>
              <a:buFont typeface="Calibri"/>
              <a:buNone/>
            </a:pPr>
            <a:r>
              <a:t/>
            </a:r>
            <a:endParaRPr b="1"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44546A"/>
              </a:buClr>
              <a:buSzPts val="1200"/>
              <a:buFont typeface="Calibri"/>
              <a:buNone/>
            </a:pPr>
            <a:r>
              <a:rPr b="1" i="0" lang="en" sz="900" u="none" cap="none" strike="noStrike">
                <a:solidFill>
                  <a:srgbClr val="000000"/>
                </a:solidFill>
                <a:latin typeface="Arial"/>
                <a:ea typeface="Arial"/>
                <a:cs typeface="Arial"/>
                <a:sym typeface="Arial"/>
              </a:rPr>
              <a:t>Use Cases</a:t>
            </a:r>
            <a:endParaRPr b="0" i="0" sz="900" u="none" cap="none" strike="noStrike">
              <a:solidFill>
                <a:schemeClr val="dk1"/>
              </a:solidFill>
              <a:latin typeface="Calibri"/>
              <a:ea typeface="Calibri"/>
              <a:cs typeface="Calibri"/>
              <a:sym typeface="Calibri"/>
            </a:endParaRPr>
          </a:p>
          <a:p>
            <a:pPr indent="-127000" lvl="0" marL="127000" marR="0" rtl="0" algn="l">
              <a:lnSpc>
                <a:spcPct val="100000"/>
              </a:lnSpc>
              <a:spcBef>
                <a:spcPts val="0"/>
              </a:spcBef>
              <a:spcAft>
                <a:spcPts val="0"/>
              </a:spcAft>
              <a:buClr>
                <a:srgbClr val="44546A"/>
              </a:buClr>
              <a:buSzPts val="1200"/>
              <a:buFont typeface="Arial"/>
              <a:buChar char="•"/>
            </a:pPr>
            <a:r>
              <a:rPr b="0" i="0" lang="en" sz="900" u="none" cap="none" strike="noStrike">
                <a:solidFill>
                  <a:srgbClr val="000000"/>
                </a:solidFill>
                <a:latin typeface="Arial"/>
                <a:ea typeface="Arial"/>
                <a:cs typeface="Arial"/>
                <a:sym typeface="Arial"/>
              </a:rPr>
              <a:t>VPN, VNF/CNF onboarding</a:t>
            </a:r>
            <a:endParaRPr b="0" i="0" sz="900" u="none" cap="none" strike="noStrike">
              <a:solidFill>
                <a:srgbClr val="000000"/>
              </a:solidFill>
              <a:latin typeface="Arial"/>
              <a:ea typeface="Arial"/>
              <a:cs typeface="Arial"/>
              <a:sym typeface="Arial"/>
            </a:endParaRPr>
          </a:p>
          <a:p>
            <a:pPr indent="-107950" lvl="0" marL="127000" marR="0" rtl="0" algn="l">
              <a:lnSpc>
                <a:spcPct val="100000"/>
              </a:lnSpc>
              <a:spcBef>
                <a:spcPts val="0"/>
              </a:spcBef>
              <a:spcAft>
                <a:spcPts val="0"/>
              </a:spcAft>
              <a:buClr>
                <a:srgbClr val="000000"/>
              </a:buClr>
              <a:buSzPts val="900"/>
              <a:buFont typeface="Arial"/>
              <a:buChar char="•"/>
            </a:pPr>
            <a:r>
              <a:rPr b="0" i="0" lang="en" sz="900" u="none" cap="none" strike="noStrike">
                <a:solidFill>
                  <a:srgbClr val="000000"/>
                </a:solidFill>
                <a:latin typeface="Arial"/>
                <a:ea typeface="Arial"/>
                <a:cs typeface="Arial"/>
                <a:sym typeface="Arial"/>
              </a:rPr>
              <a:t>CNF in bare metal</a:t>
            </a:r>
            <a:endParaRPr b="0" i="0" sz="900" u="none" cap="none" strike="noStrike">
              <a:solidFill>
                <a:srgbClr val="000000"/>
              </a:solidFill>
              <a:latin typeface="Arial"/>
              <a:ea typeface="Arial"/>
              <a:cs typeface="Arial"/>
              <a:sym typeface="Arial"/>
            </a:endParaRPr>
          </a:p>
          <a:p>
            <a:pPr indent="-107950" lvl="0" marL="127000" marR="0" rtl="0" algn="l">
              <a:lnSpc>
                <a:spcPct val="100000"/>
              </a:lnSpc>
              <a:spcBef>
                <a:spcPts val="0"/>
              </a:spcBef>
              <a:spcAft>
                <a:spcPts val="0"/>
              </a:spcAft>
              <a:buClr>
                <a:srgbClr val="000000"/>
              </a:buClr>
              <a:buSzPts val="900"/>
              <a:buFont typeface="Arial"/>
              <a:buChar char="•"/>
            </a:pPr>
            <a:r>
              <a:rPr b="0" i="0" lang="en" sz="900" u="none" cap="none" strike="noStrike">
                <a:solidFill>
                  <a:srgbClr val="000000"/>
                </a:solidFill>
                <a:latin typeface="Arial"/>
                <a:ea typeface="Arial"/>
                <a:cs typeface="Arial"/>
                <a:sym typeface="Arial"/>
              </a:rPr>
              <a:t>Security</a:t>
            </a:r>
            <a:endParaRPr b="0" i="0" sz="900" u="none" cap="none" strike="noStrike">
              <a:solidFill>
                <a:srgbClr val="000000"/>
              </a:solidFill>
              <a:latin typeface="Arial"/>
              <a:ea typeface="Arial"/>
              <a:cs typeface="Arial"/>
              <a:sym typeface="Arial"/>
            </a:endParaRPr>
          </a:p>
          <a:p>
            <a:pPr indent="-107950" lvl="0" marL="127000" marR="0" rtl="0" algn="l">
              <a:lnSpc>
                <a:spcPct val="100000"/>
              </a:lnSpc>
              <a:spcBef>
                <a:spcPts val="0"/>
              </a:spcBef>
              <a:spcAft>
                <a:spcPts val="0"/>
              </a:spcAft>
              <a:buClr>
                <a:srgbClr val="000000"/>
              </a:buClr>
              <a:buSzPts val="900"/>
              <a:buFont typeface="Arial"/>
              <a:buChar char="•"/>
            </a:pPr>
            <a:r>
              <a:rPr b="0" i="0" lang="en" sz="900" u="none" cap="none" strike="noStrike">
                <a:solidFill>
                  <a:srgbClr val="000000"/>
                </a:solidFill>
                <a:latin typeface="Arial"/>
                <a:ea typeface="Arial"/>
                <a:cs typeface="Arial"/>
                <a:sym typeface="Arial"/>
              </a:rPr>
              <a:t>SD-WAN</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44546A"/>
              </a:buClr>
              <a:buSzPts val="1200"/>
              <a:buFont typeface="Calibri"/>
              <a:buNone/>
            </a:pPr>
            <a:r>
              <a:rPr b="0" i="0" lang="en" sz="900" u="none" cap="none" strike="noStrike">
                <a:solidFill>
                  <a:srgbClr val="000000"/>
                </a:solidFill>
                <a:latin typeface="Arial"/>
                <a:ea typeface="Arial"/>
                <a:cs typeface="Arial"/>
                <a:sym typeface="Arial"/>
              </a:rPr>
              <a:t> </a:t>
            </a:r>
            <a:endParaRPr b="0" i="0" sz="1000" u="none" cap="none" strike="noStrike">
              <a:solidFill>
                <a:srgbClr val="1F497D"/>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44546A"/>
              </a:buClr>
              <a:buSzPts val="1200"/>
              <a:buFont typeface="Calibri"/>
              <a:buNone/>
            </a:pPr>
            <a:r>
              <a:rPr b="1" i="0" lang="en" sz="900" u="none" cap="none" strike="noStrike">
                <a:solidFill>
                  <a:srgbClr val="000000"/>
                </a:solidFill>
                <a:latin typeface="Arial"/>
                <a:ea typeface="Arial"/>
                <a:cs typeface="Arial"/>
                <a:sym typeface="Arial"/>
              </a:rPr>
              <a:t>Focus</a:t>
            </a:r>
            <a:endParaRPr b="0" i="0" sz="900" u="none" cap="none" strike="noStrike">
              <a:solidFill>
                <a:schemeClr val="dk1"/>
              </a:solidFill>
              <a:latin typeface="Calibri"/>
              <a:ea typeface="Calibri"/>
              <a:cs typeface="Calibri"/>
              <a:sym typeface="Calibri"/>
            </a:endParaRPr>
          </a:p>
          <a:p>
            <a:pPr indent="-254000" lvl="0" marL="254000" marR="0" rtl="0" algn="l">
              <a:lnSpc>
                <a:spcPct val="100000"/>
              </a:lnSpc>
              <a:spcBef>
                <a:spcPts val="0"/>
              </a:spcBef>
              <a:spcAft>
                <a:spcPts val="0"/>
              </a:spcAft>
              <a:buClr>
                <a:srgbClr val="44546A"/>
              </a:buClr>
              <a:buSzPts val="1200"/>
              <a:buFont typeface="Arial"/>
              <a:buChar char="•"/>
            </a:pPr>
            <a:r>
              <a:rPr b="0" i="0" lang="en" sz="1000" u="none" cap="none" strike="noStrike">
                <a:solidFill>
                  <a:srgbClr val="000000"/>
                </a:solidFill>
                <a:latin typeface="Times New Roman"/>
                <a:ea typeface="Times New Roman"/>
                <a:cs typeface="Times New Roman"/>
                <a:sym typeface="Times New Roman"/>
              </a:rPr>
              <a:t>OVP, OSS integration</a:t>
            </a:r>
            <a:endParaRPr b="0" i="0" sz="1000" u="none" cap="none" strike="noStrike">
              <a:solidFill>
                <a:srgbClr val="000000"/>
              </a:solidFill>
              <a:latin typeface="Times New Roman"/>
              <a:ea typeface="Times New Roman"/>
              <a:cs typeface="Times New Roman"/>
              <a:sym typeface="Times New Roman"/>
            </a:endParaRPr>
          </a:p>
          <a:p>
            <a:pPr indent="-254000" lvl="0" marL="254000" marR="0" rtl="0" algn="l">
              <a:lnSpc>
                <a:spcPct val="100000"/>
              </a:lnSpc>
              <a:spcBef>
                <a:spcPts val="0"/>
              </a:spcBef>
              <a:spcAft>
                <a:spcPts val="0"/>
              </a:spcAft>
              <a:buClr>
                <a:srgbClr val="44546A"/>
              </a:buClr>
              <a:buSzPts val="1200"/>
              <a:buFont typeface="Arial"/>
              <a:buChar char="•"/>
            </a:pPr>
            <a:r>
              <a:rPr b="0" i="0" lang="en" sz="1000" u="none" cap="none" strike="noStrike">
                <a:solidFill>
                  <a:srgbClr val="000000"/>
                </a:solidFill>
                <a:latin typeface="Times New Roman"/>
                <a:ea typeface="Times New Roman"/>
                <a:cs typeface="Times New Roman"/>
                <a:sym typeface="Times New Roman"/>
              </a:rPr>
              <a:t>Intent Based Workflows, API and Data Driven, Network and Apps controllers, Enable Faster TTM to New Services, facilitates the operation with a close loop vision, enable Data Analytics for operational and BI feedback</a:t>
            </a:r>
            <a:endParaRPr b="0" i="0" sz="1000" u="none" cap="none" strike="noStrike">
              <a:solidFill>
                <a:srgbClr val="000000"/>
              </a:solidFill>
              <a:latin typeface="Times New Roman"/>
              <a:ea typeface="Times New Roman"/>
              <a:cs typeface="Times New Roman"/>
              <a:sym typeface="Times New Roman"/>
            </a:endParaRPr>
          </a:p>
          <a:p>
            <a:pPr indent="-254000" lvl="0" marL="254000" marR="0" rtl="0" algn="l">
              <a:lnSpc>
                <a:spcPct val="100000"/>
              </a:lnSpc>
              <a:spcBef>
                <a:spcPts val="0"/>
              </a:spcBef>
              <a:spcAft>
                <a:spcPts val="0"/>
              </a:spcAft>
              <a:buClr>
                <a:srgbClr val="44546A"/>
              </a:buClr>
              <a:buSzPts val="1200"/>
              <a:buFont typeface="Arial"/>
              <a:buChar char="•"/>
            </a:pPr>
            <a:r>
              <a:rPr b="0" i="0" lang="en" sz="1000" u="none" cap="none" strike="noStrike">
                <a:solidFill>
                  <a:srgbClr val="000000"/>
                </a:solidFill>
                <a:latin typeface="Times New Roman"/>
                <a:ea typeface="Times New Roman"/>
                <a:cs typeface="Times New Roman"/>
                <a:sym typeface="Times New Roman"/>
              </a:rPr>
              <a:t>Avoiding vendor lock </a:t>
            </a:r>
            <a:endParaRPr b="0" i="0" sz="9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44546A"/>
              </a:buClr>
              <a:buSzPts val="1200"/>
              <a:buFont typeface="Calibri"/>
              <a:buNone/>
            </a:pPr>
            <a:r>
              <a:t/>
            </a:r>
            <a:endParaRPr b="0" i="0" sz="900" u="none" cap="none" strike="noStrike">
              <a:solidFill>
                <a:schemeClr val="dk1"/>
              </a:solidFill>
              <a:latin typeface="Arial"/>
              <a:ea typeface="Arial"/>
              <a:cs typeface="Arial"/>
              <a:sym typeface="Arial"/>
            </a:endParaRPr>
          </a:p>
        </p:txBody>
      </p:sp>
      <p:sp>
        <p:nvSpPr>
          <p:cNvPr id="1285" name="Google Shape;1285;g7aed8f8a28_3_1148"/>
          <p:cNvSpPr txBox="1"/>
          <p:nvPr/>
        </p:nvSpPr>
        <p:spPr>
          <a:xfrm>
            <a:off x="5053825" y="890025"/>
            <a:ext cx="897900" cy="474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000000"/>
                </a:solidFill>
                <a:latin typeface="Arial"/>
                <a:ea typeface="Arial"/>
                <a:cs typeface="Arial"/>
                <a:sym typeface="Arial"/>
              </a:rPr>
              <a:t>Telecom </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000000"/>
                </a:solidFill>
                <a:latin typeface="Arial"/>
                <a:ea typeface="Arial"/>
                <a:cs typeface="Arial"/>
                <a:sym typeface="Arial"/>
              </a:rPr>
              <a:t>Argentina</a:t>
            </a:r>
            <a:endParaRPr b="0" i="0" sz="900" u="none" cap="none" strike="noStrike">
              <a:solidFill>
                <a:srgbClr val="000000"/>
              </a:solidFill>
              <a:latin typeface="Arial"/>
              <a:ea typeface="Arial"/>
              <a:cs typeface="Arial"/>
              <a:sym typeface="Arial"/>
            </a:endParaRPr>
          </a:p>
        </p:txBody>
      </p:sp>
      <p:sp>
        <p:nvSpPr>
          <p:cNvPr id="1286" name="Google Shape;1286;g7aed8f8a28_3_1148"/>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1400"/>
              <a:buNone/>
            </a:pPr>
            <a:r>
              <a:rPr lang="en" sz="2400"/>
              <a:t>ONAP Deployment Updates</a:t>
            </a:r>
            <a:endParaRPr sz="2400"/>
          </a:p>
        </p:txBody>
      </p:sp>
      <p:sp>
        <p:nvSpPr>
          <p:cNvPr id="1287" name="Google Shape;1287;g7aed8f8a28_3_1148"/>
          <p:cNvSpPr/>
          <p:nvPr/>
        </p:nvSpPr>
        <p:spPr>
          <a:xfrm>
            <a:off x="1975844" y="837911"/>
            <a:ext cx="2920800" cy="39117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288" name="Google Shape;1288;g7aed8f8a28_3_1148"/>
          <p:cNvPicPr preferRelativeResize="0"/>
          <p:nvPr/>
        </p:nvPicPr>
        <p:blipFill rotWithShape="1">
          <a:blip r:embed="rId4">
            <a:alphaModFix/>
          </a:blip>
          <a:srcRect b="0" l="0" r="0" t="0"/>
          <a:stretch/>
        </p:blipFill>
        <p:spPr>
          <a:xfrm>
            <a:off x="2898922" y="955400"/>
            <a:ext cx="1100887" cy="230615"/>
          </a:xfrm>
          <a:prstGeom prst="rect">
            <a:avLst/>
          </a:prstGeom>
          <a:noFill/>
          <a:ln>
            <a:noFill/>
          </a:ln>
        </p:spPr>
      </p:pic>
      <p:sp>
        <p:nvSpPr>
          <p:cNvPr id="1289" name="Google Shape;1289;g7aed8f8a28_3_1148"/>
          <p:cNvSpPr txBox="1"/>
          <p:nvPr/>
        </p:nvSpPr>
        <p:spPr>
          <a:xfrm>
            <a:off x="2142138" y="1466375"/>
            <a:ext cx="2686200" cy="29550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100"/>
              <a:buFont typeface="Arial"/>
              <a:buNone/>
            </a:pPr>
            <a:r>
              <a:rPr b="1" i="0" lang="en" sz="1100" u="none" cap="none" strike="noStrike">
                <a:solidFill>
                  <a:schemeClr val="dk1"/>
                </a:solidFill>
                <a:latin typeface="Arial"/>
                <a:ea typeface="Arial"/>
                <a:cs typeface="Arial"/>
                <a:sym typeface="Arial"/>
              </a:rPr>
              <a:t>POC Status</a:t>
            </a:r>
            <a:br>
              <a:rPr b="0" i="0" lang="en" sz="1100" u="none" cap="none" strike="noStrike">
                <a:solidFill>
                  <a:schemeClr val="dk1"/>
                </a:solidFill>
                <a:latin typeface="Arial"/>
                <a:ea typeface="Arial"/>
                <a:cs typeface="Arial"/>
                <a:sym typeface="Arial"/>
              </a:rPr>
            </a:br>
            <a:r>
              <a:rPr b="0" i="0" lang="en" sz="1100" u="none" cap="none" strike="noStrike">
                <a:solidFill>
                  <a:schemeClr val="dk1"/>
                </a:solidFill>
                <a:latin typeface="Arial"/>
                <a:ea typeface="Arial"/>
                <a:cs typeface="Arial"/>
                <a:sym typeface="Arial"/>
              </a:rPr>
              <a:t>- Overall maturity evaluation of ONAP framework carried out at TIM labs</a:t>
            </a:r>
            <a:br>
              <a:rPr b="0" i="0" lang="en" sz="1100" u="none" cap="none" strike="noStrike">
                <a:solidFill>
                  <a:schemeClr val="dk1"/>
                </a:solidFill>
                <a:latin typeface="Arial"/>
                <a:ea typeface="Arial"/>
                <a:cs typeface="Arial"/>
                <a:sym typeface="Arial"/>
              </a:rPr>
            </a:br>
            <a:r>
              <a:rPr b="0" i="0" lang="en" sz="1100" u="none" cap="none" strike="noStrike">
                <a:solidFill>
                  <a:schemeClr val="dk1"/>
                </a:solidFill>
                <a:latin typeface="Arial"/>
                <a:ea typeface="Arial"/>
                <a:cs typeface="Arial"/>
                <a:sym typeface="Arial"/>
              </a:rPr>
              <a:t>- Major interest and focus on ONAP 5G E2E services orchestration with testing activities and contributions to bugs fixing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1100" u="none" cap="none" strike="noStrike">
                <a:solidFill>
                  <a:schemeClr val="dk1"/>
                </a:solidFill>
                <a:latin typeface="Arial"/>
                <a:ea typeface="Arial"/>
                <a:cs typeface="Arial"/>
                <a:sym typeface="Arial"/>
              </a:rPr>
              <a:t>- Future tests are evaluating assurance aspects from data collection to consequent actions</a:t>
            </a:r>
            <a:endParaRPr b="0" i="0" sz="1100" u="none" cap="none" strike="noStrike">
              <a:solidFill>
                <a:schemeClr val="dk1"/>
              </a:solidFill>
              <a:latin typeface="Arial"/>
              <a:ea typeface="Arial"/>
              <a:cs typeface="Arial"/>
              <a:sym typeface="Arial"/>
            </a:endParaRPr>
          </a:p>
          <a:p>
            <a:pPr indent="-241300" lvl="0" marL="342900" marR="0" rtl="0" algn="l">
              <a:lnSpc>
                <a:spcPct val="100000"/>
              </a:lnSpc>
              <a:spcBef>
                <a:spcPts val="0"/>
              </a:spcBef>
              <a:spcAft>
                <a:spcPts val="0"/>
              </a:spcAft>
              <a:buClr>
                <a:schemeClr val="dk2"/>
              </a:buClr>
              <a:buSzPts val="1600"/>
              <a:buFont typeface="Calibri"/>
              <a:buNone/>
            </a:pPr>
            <a:r>
              <a:t/>
            </a:r>
            <a:endParaRPr b="0" i="0" sz="1100" u="none" cap="none" strike="noStrike">
              <a:solidFill>
                <a:schemeClr val="dk1"/>
              </a:solidFill>
              <a:latin typeface="Arial"/>
              <a:ea typeface="Arial"/>
              <a:cs typeface="Arial"/>
              <a:sym typeface="Arial"/>
            </a:endParaRPr>
          </a:p>
          <a:p>
            <a:pPr indent="-241300" lvl="0" marL="342900" marR="0" rtl="0" algn="l">
              <a:lnSpc>
                <a:spcPct val="100000"/>
              </a:lnSpc>
              <a:spcBef>
                <a:spcPts val="0"/>
              </a:spcBef>
              <a:spcAft>
                <a:spcPts val="0"/>
              </a:spcAft>
              <a:buClr>
                <a:schemeClr val="dk2"/>
              </a:buClr>
              <a:buSzPts val="1600"/>
              <a:buFont typeface="Calibri"/>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en" sz="1100" u="none" cap="none" strike="noStrike">
                <a:solidFill>
                  <a:schemeClr val="dk1"/>
                </a:solidFill>
                <a:latin typeface="Arial"/>
                <a:ea typeface="Arial"/>
                <a:cs typeface="Arial"/>
                <a:sym typeface="Arial"/>
              </a:rPr>
              <a:t>TIM supports </a:t>
            </a:r>
            <a:r>
              <a:rPr b="0" i="0" lang="en" sz="1100" u="none" cap="none" strike="noStrike">
                <a:solidFill>
                  <a:schemeClr val="dk1"/>
                </a:solidFill>
                <a:latin typeface="Arial"/>
                <a:ea typeface="Arial"/>
                <a:cs typeface="Arial"/>
                <a:sym typeface="Arial"/>
              </a:rPr>
              <a:t>the alignment with standards specifications (e.g. ETSI MANO, 3GPP, TM Forum APIs) to ensure an interoperable ecosystem and to enable more adoption scenarios</a:t>
            </a:r>
            <a:endParaRPr b="1" i="0" sz="1100" u="none" cap="none" strike="noStrike">
              <a:solidFill>
                <a:srgbClr val="000000"/>
              </a:solidFill>
              <a:latin typeface="Arial"/>
              <a:ea typeface="Arial"/>
              <a:cs typeface="Arial"/>
              <a:sym typeface="Arial"/>
            </a:endParaRPr>
          </a:p>
        </p:txBody>
      </p:sp>
      <p:sp>
        <p:nvSpPr>
          <p:cNvPr id="1290" name="Google Shape;1290;g7aed8f8a28_3_1148"/>
          <p:cNvSpPr/>
          <p:nvPr/>
        </p:nvSpPr>
        <p:spPr>
          <a:xfrm>
            <a:off x="4003409" y="932267"/>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5" name="Shape 1295"/>
        <p:cNvGrpSpPr/>
        <p:nvPr/>
      </p:nvGrpSpPr>
      <p:grpSpPr>
        <a:xfrm>
          <a:off x="0" y="0"/>
          <a:ext cx="0" cy="0"/>
          <a:chOff x="0" y="0"/>
          <a:chExt cx="0" cy="0"/>
        </a:xfrm>
      </p:grpSpPr>
      <p:sp>
        <p:nvSpPr>
          <p:cNvPr id="1296" name="Google Shape;1296;g7aed8f8a28_3_1162"/>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297" name="Google Shape;1297;g7aed8f8a28_3_1162"/>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2400"/>
              <a:buFont typeface="Arial"/>
              <a:buNone/>
            </a:pPr>
            <a:r>
              <a:rPr lang="en" sz="2400"/>
              <a:t>ONAP Commercial Ecosystem </a:t>
            </a:r>
            <a:endParaRPr sz="1100"/>
          </a:p>
        </p:txBody>
      </p:sp>
      <p:sp>
        <p:nvSpPr>
          <p:cNvPr id="1298" name="Google Shape;1298;g7aed8f8a28_3_1162"/>
          <p:cNvSpPr/>
          <p:nvPr/>
        </p:nvSpPr>
        <p:spPr>
          <a:xfrm>
            <a:off x="139701" y="876300"/>
            <a:ext cx="2848212" cy="39116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299" name="Google Shape;1299;g7aed8f8a28_3_1162"/>
          <p:cNvPicPr preferRelativeResize="0"/>
          <p:nvPr/>
        </p:nvPicPr>
        <p:blipFill rotWithShape="1">
          <a:blip r:embed="rId3">
            <a:alphaModFix/>
          </a:blip>
          <a:srcRect b="0" l="0" r="0" t="0"/>
          <a:stretch/>
        </p:blipFill>
        <p:spPr>
          <a:xfrm>
            <a:off x="999783" y="978610"/>
            <a:ext cx="1171025" cy="254023"/>
          </a:xfrm>
          <a:prstGeom prst="rect">
            <a:avLst/>
          </a:prstGeom>
          <a:noFill/>
          <a:ln>
            <a:noFill/>
          </a:ln>
        </p:spPr>
      </p:pic>
      <p:pic>
        <p:nvPicPr>
          <p:cNvPr descr="A close up of a logo&#10;&#10;Description generated with very high confidence" id="1300" name="Google Shape;1300;g7aed8f8a28_3_1162"/>
          <p:cNvPicPr preferRelativeResize="0"/>
          <p:nvPr/>
        </p:nvPicPr>
        <p:blipFill rotWithShape="1">
          <a:blip r:embed="rId4">
            <a:alphaModFix/>
          </a:blip>
          <a:srcRect b="0" l="0" r="0" t="0"/>
          <a:stretch/>
        </p:blipFill>
        <p:spPr>
          <a:xfrm>
            <a:off x="6746236" y="1007472"/>
            <a:ext cx="1357917" cy="355431"/>
          </a:xfrm>
          <a:prstGeom prst="rect">
            <a:avLst/>
          </a:prstGeom>
          <a:noFill/>
          <a:ln>
            <a:noFill/>
          </a:ln>
        </p:spPr>
      </p:pic>
      <p:sp>
        <p:nvSpPr>
          <p:cNvPr id="1301" name="Google Shape;1301;g7aed8f8a28_3_1162"/>
          <p:cNvSpPr/>
          <p:nvPr/>
        </p:nvSpPr>
        <p:spPr>
          <a:xfrm>
            <a:off x="5785336" y="876300"/>
            <a:ext cx="3197344" cy="39116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302" name="Google Shape;1302;g7aed8f8a28_3_1162"/>
          <p:cNvSpPr/>
          <p:nvPr/>
        </p:nvSpPr>
        <p:spPr>
          <a:xfrm>
            <a:off x="3064412" y="876300"/>
            <a:ext cx="2647486" cy="3911625"/>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FFFFFF"/>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303" name="Google Shape;1303;g7aed8f8a28_3_1162"/>
          <p:cNvPicPr preferRelativeResize="0"/>
          <p:nvPr/>
        </p:nvPicPr>
        <p:blipFill rotWithShape="1">
          <a:blip r:embed="rId5">
            <a:alphaModFix/>
          </a:blip>
          <a:srcRect b="0" l="0" r="0" t="0"/>
          <a:stretch/>
        </p:blipFill>
        <p:spPr>
          <a:xfrm>
            <a:off x="3691559" y="978604"/>
            <a:ext cx="1252468" cy="422935"/>
          </a:xfrm>
          <a:prstGeom prst="rect">
            <a:avLst/>
          </a:prstGeom>
          <a:noFill/>
          <a:ln>
            <a:noFill/>
          </a:ln>
        </p:spPr>
      </p:pic>
      <p:sp>
        <p:nvSpPr>
          <p:cNvPr id="1304" name="Google Shape;1304;g7aed8f8a28_3_1162"/>
          <p:cNvSpPr/>
          <p:nvPr/>
        </p:nvSpPr>
        <p:spPr>
          <a:xfrm>
            <a:off x="105675" y="1232636"/>
            <a:ext cx="2959200" cy="3630600"/>
          </a:xfrm>
          <a:prstGeom prst="rect">
            <a:avLst/>
          </a:prstGeom>
          <a:noFill/>
          <a:ln>
            <a:noFill/>
          </a:ln>
        </p:spPr>
        <p:txBody>
          <a:bodyPr anchorCtr="0" anchor="t" bIns="34275" lIns="68575" spcFirstLastPara="1" rIns="68575" wrap="square" tIns="34275">
            <a:noAutofit/>
          </a:bodyPr>
          <a:lstStyle/>
          <a:p>
            <a:pPr indent="-171450" lvl="0" marL="171450" marR="0" rtl="0" algn="l">
              <a:lnSpc>
                <a:spcPct val="100000"/>
              </a:lnSpc>
              <a:spcBef>
                <a:spcPts val="0"/>
              </a:spcBef>
              <a:spcAft>
                <a:spcPts val="0"/>
              </a:spcAft>
              <a:buClr>
                <a:srgbClr val="000000"/>
              </a:buClr>
              <a:buSzPts val="1000"/>
              <a:buFont typeface="Arial"/>
              <a:buChar char="•"/>
            </a:pPr>
            <a:r>
              <a:rPr b="1" i="0" lang="en" sz="1000" u="none" cap="none" strike="noStrike">
                <a:solidFill>
                  <a:srgbClr val="000000"/>
                </a:solidFill>
                <a:latin typeface="Arial"/>
                <a:ea typeface="Arial"/>
                <a:cs typeface="Arial"/>
                <a:sym typeface="Arial"/>
              </a:rPr>
              <a:t>SES expands uses of  Amdocs’ ONAP based automation platform for end-to-end service orchestration </a:t>
            </a:r>
            <a:r>
              <a:rPr b="0" i="0" lang="en" sz="1000" u="none" cap="none" strike="noStrike">
                <a:solidFill>
                  <a:srgbClr val="000000"/>
                </a:solidFill>
                <a:latin typeface="Arial"/>
                <a:ea typeface="Arial"/>
                <a:cs typeface="Arial"/>
                <a:sym typeface="Arial"/>
              </a:rPr>
              <a:t>(</a:t>
            </a:r>
            <a:r>
              <a:rPr b="0" i="0" lang="en" sz="1000" u="sng" cap="none" strike="noStrike">
                <a:solidFill>
                  <a:schemeClr val="hlink"/>
                </a:solidFill>
                <a:latin typeface="Arial"/>
                <a:ea typeface="Arial"/>
                <a:cs typeface="Arial"/>
                <a:sym typeface="Arial"/>
                <a:hlinkClick r:id="rId6"/>
              </a:rPr>
              <a:t>https://bit.ly/3fthPpx</a:t>
            </a:r>
            <a:r>
              <a:rPr b="0" i="0" lang="en" sz="1000" u="none" cap="none" strike="noStrike">
                <a:solidFill>
                  <a:srgbClr val="000000"/>
                </a:solidFill>
                <a:latin typeface="Arial"/>
                <a:ea typeface="Arial"/>
                <a:cs typeface="Arial"/>
                <a:sym typeface="Arial"/>
              </a:rPr>
              <a:t>), reflecting a growing need for end-to-end service orchestration for a new generation network services that span many domains, including physical, virtual and cloud network functions, as well as satellite access, radio access, fiber transport and core infrastructure  </a:t>
            </a:r>
            <a:endParaRPr b="1" i="0" sz="10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000"/>
              <a:buFont typeface="Arial"/>
              <a:buChar char="•"/>
            </a:pPr>
            <a:r>
              <a:rPr b="1" i="0" lang="en" sz="1000" u="none" cap="none" strike="noStrike">
                <a:solidFill>
                  <a:srgbClr val="000000"/>
                </a:solidFill>
                <a:latin typeface="Arial"/>
                <a:ea typeface="Arial"/>
                <a:cs typeface="Arial"/>
                <a:sym typeface="Arial"/>
              </a:rPr>
              <a:t>End-to-end 5G Network Slicing using ONAP </a:t>
            </a:r>
            <a:r>
              <a:rPr b="0" i="0" lang="en" sz="1000" u="none" cap="none" strike="noStrike">
                <a:solidFill>
                  <a:srgbClr val="000000"/>
                </a:solidFill>
                <a:latin typeface="Arial"/>
                <a:ea typeface="Arial"/>
                <a:cs typeface="Arial"/>
                <a:sym typeface="Arial"/>
              </a:rPr>
              <a:t>use-case contribution by Amdocs, China Mobile, AT&amp;T, Wipro (</a:t>
            </a:r>
            <a:r>
              <a:rPr b="0" i="0" lang="en" sz="1000" u="sng" cap="none" strike="noStrike">
                <a:solidFill>
                  <a:schemeClr val="hlink"/>
                </a:solidFill>
                <a:latin typeface="Arial"/>
                <a:ea typeface="Arial"/>
                <a:cs typeface="Arial"/>
                <a:sym typeface="Arial"/>
                <a:hlinkClick r:id="rId7"/>
              </a:rPr>
              <a:t>https://bit.ly/3m4mr6F</a:t>
            </a:r>
            <a:r>
              <a:rPr b="0" i="0" lang="en" sz="1000" u="none" cap="none" strike="noStrike">
                <a:solidFill>
                  <a:srgbClr val="000000"/>
                </a:solidFill>
                <a:latin typeface="Arial"/>
                <a:ea typeface="Arial"/>
                <a:cs typeface="Arial"/>
                <a:sym typeface="Arial"/>
              </a:rPr>
              <a:t>)</a:t>
            </a:r>
            <a:endParaRPr b="1" i="0" sz="10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000"/>
              <a:buFont typeface="Arial"/>
              <a:buChar char="•"/>
            </a:pPr>
            <a:r>
              <a:rPr b="1" i="0" lang="en" sz="1000" u="none" cap="none" strike="noStrike">
                <a:solidFill>
                  <a:srgbClr val="000000"/>
                </a:solidFill>
                <a:latin typeface="Arial"/>
                <a:ea typeface="Arial"/>
                <a:cs typeface="Arial"/>
                <a:sym typeface="Arial"/>
              </a:rPr>
              <a:t>Amdocs 5G Slice Manager part of Intel CERA </a:t>
            </a:r>
            <a:r>
              <a:rPr b="0" i="0" lang="en" sz="1000" u="none" cap="none" strike="noStrike">
                <a:solidFill>
                  <a:srgbClr val="000000"/>
                </a:solidFill>
                <a:latin typeface="Arial"/>
                <a:ea typeface="Arial"/>
                <a:cs typeface="Arial"/>
                <a:sym typeface="Arial"/>
              </a:rPr>
              <a:t>architecture for optimal network function placement (</a:t>
            </a:r>
            <a:r>
              <a:rPr b="0" i="0" lang="en" sz="1000" u="sng" cap="none" strike="noStrike">
                <a:solidFill>
                  <a:schemeClr val="hlink"/>
                </a:solidFill>
                <a:latin typeface="Arial"/>
                <a:ea typeface="Arial"/>
                <a:cs typeface="Arial"/>
                <a:sym typeface="Arial"/>
                <a:hlinkClick r:id="rId8"/>
              </a:rPr>
              <a:t>https://intel.ly/3fnNecS</a:t>
            </a:r>
            <a:r>
              <a:rPr b="0" i="0" lang="en" sz="1000" u="none" cap="none" strike="noStrike">
                <a:solidFill>
                  <a:srgbClr val="000000"/>
                </a:solidFill>
                <a:latin typeface="Arial"/>
                <a:ea typeface="Arial"/>
                <a:cs typeface="Arial"/>
                <a:sym typeface="Arial"/>
              </a:rPr>
              <a:t>), leveraging ONAP components and service modeling practices</a:t>
            </a:r>
            <a:endParaRPr b="1" i="0" sz="10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000"/>
              <a:buFont typeface="Arial"/>
              <a:buChar char="•"/>
            </a:pPr>
            <a:r>
              <a:rPr b="1" i="0" lang="en" sz="1000" u="none" cap="none" strike="noStrike">
                <a:solidFill>
                  <a:srgbClr val="000000"/>
                </a:solidFill>
                <a:latin typeface="Arial"/>
                <a:ea typeface="Arial"/>
                <a:cs typeface="Arial"/>
                <a:sym typeface="Arial"/>
              </a:rPr>
              <a:t>Amdocs provides ONAP-based SDC and Systems Integration services </a:t>
            </a:r>
            <a:r>
              <a:rPr b="0" i="0" lang="en" sz="1000" u="none" cap="none" strike="noStrike">
                <a:solidFill>
                  <a:srgbClr val="000000"/>
                </a:solidFill>
                <a:latin typeface="Arial"/>
                <a:ea typeface="Arial"/>
                <a:cs typeface="Arial"/>
                <a:sym typeface="Arial"/>
              </a:rPr>
              <a:t>for ONAP-based network management platform to north America Tier-1 service provider</a:t>
            </a:r>
            <a:endParaRPr b="0" i="0" sz="1000" u="none" cap="none" strike="noStrike">
              <a:solidFill>
                <a:schemeClr val="dk1"/>
              </a:solidFill>
              <a:latin typeface="Calibri"/>
              <a:ea typeface="Calibri"/>
              <a:cs typeface="Calibri"/>
              <a:sym typeface="Calibri"/>
            </a:endParaRPr>
          </a:p>
        </p:txBody>
      </p:sp>
      <p:sp>
        <p:nvSpPr>
          <p:cNvPr id="1305" name="Google Shape;1305;g7aed8f8a28_3_1162"/>
          <p:cNvSpPr txBox="1"/>
          <p:nvPr/>
        </p:nvSpPr>
        <p:spPr>
          <a:xfrm>
            <a:off x="3107250" y="1512825"/>
            <a:ext cx="2604600" cy="2654700"/>
          </a:xfrm>
          <a:prstGeom prst="rect">
            <a:avLst/>
          </a:prstGeom>
          <a:noFill/>
          <a:ln>
            <a:noFill/>
          </a:ln>
        </p:spPr>
        <p:txBody>
          <a:bodyPr anchorCtr="0" anchor="t" bIns="34275" lIns="68575" spcFirstLastPara="1" rIns="68575" wrap="square" tIns="34275">
            <a:noAutofit/>
          </a:bodyPr>
          <a:lstStyle/>
          <a:p>
            <a:pPr indent="-171450" lvl="0" marL="1714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Provider of open source product called the Aarna Networks Multi Cluster Orchestration Platform (</a:t>
            </a:r>
            <a:r>
              <a:rPr b="0" i="0" lang="en" sz="1000" u="sng" cap="none" strike="noStrike">
                <a:solidFill>
                  <a:schemeClr val="hlink"/>
                </a:solidFill>
                <a:latin typeface="Arial"/>
                <a:ea typeface="Arial"/>
                <a:cs typeface="Arial"/>
                <a:sym typeface="Arial"/>
                <a:hlinkClick r:id="rId9"/>
              </a:rPr>
              <a:t>AMCOP</a:t>
            </a:r>
            <a:r>
              <a:rPr b="0" i="0" lang="en" sz="1000" u="none" cap="none" strike="noStrike">
                <a:solidFill>
                  <a:srgbClr val="000000"/>
                </a:solidFill>
                <a:latin typeface="Arial"/>
                <a:ea typeface="Arial"/>
                <a:cs typeface="Arial"/>
                <a:sym typeface="Arial"/>
              </a:rPr>
              <a:t>) for </a:t>
            </a:r>
            <a:r>
              <a:rPr b="1" i="0" lang="en" sz="1000" u="none" cap="none" strike="noStrike">
                <a:solidFill>
                  <a:srgbClr val="000000"/>
                </a:solidFill>
                <a:latin typeface="Arial"/>
                <a:ea typeface="Arial"/>
                <a:cs typeface="Arial"/>
                <a:sym typeface="Arial"/>
              </a:rPr>
              <a:t>orchestration, lifecycle management, and real-time policy driven closed loop automation</a:t>
            </a:r>
            <a:r>
              <a:rPr b="0" i="0" lang="en" sz="1000" u="none" cap="none" strike="noStrike">
                <a:solidFill>
                  <a:srgbClr val="000000"/>
                </a:solidFill>
                <a:latin typeface="Arial"/>
                <a:ea typeface="Arial"/>
                <a:cs typeface="Arial"/>
                <a:sym typeface="Arial"/>
              </a:rPr>
              <a:t> of cloud native 5G networks and edge computing applications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AMCOP utilizes and contributes to select </a:t>
            </a:r>
            <a:r>
              <a:rPr b="1" i="0" lang="en" sz="1000" u="none" cap="none" strike="noStrike">
                <a:solidFill>
                  <a:srgbClr val="000000"/>
                </a:solidFill>
                <a:latin typeface="Arial"/>
                <a:ea typeface="Arial"/>
                <a:cs typeface="Arial"/>
                <a:sym typeface="Arial"/>
              </a:rPr>
              <a:t>ONAP components</a:t>
            </a:r>
            <a:endParaRPr b="0" i="0" sz="10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Value-add components on top of AMCOP such as Network Slicing Manager, NONRTRIC, NWDAF</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Targeting Private 5G, O-RAN SMO, E2E 5G, and PNF management use cases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000"/>
              <a:buFont typeface="Arial"/>
              <a:buChar char="•"/>
            </a:pPr>
            <a:r>
              <a:rPr b="1" i="0" lang="en" sz="1000" u="none" cap="none" strike="noStrike">
                <a:solidFill>
                  <a:srgbClr val="000000"/>
                </a:solidFill>
                <a:latin typeface="Arial"/>
                <a:ea typeface="Arial"/>
                <a:cs typeface="Arial"/>
                <a:sym typeface="Arial"/>
              </a:rPr>
              <a:t>Three community PoCs</a:t>
            </a:r>
            <a:r>
              <a:rPr b="0" i="0" lang="en" sz="1000" u="none" cap="none" strike="noStrike">
                <a:solidFill>
                  <a:srgbClr val="000000"/>
                </a:solidFill>
                <a:latin typeface="Arial"/>
                <a:ea typeface="Arial"/>
                <a:cs typeface="Arial"/>
                <a:sym typeface="Arial"/>
              </a:rPr>
              <a:t>: LFN 5G Super Blueprint, Akraino Private LTE/5G ICN blueprint, and Akraino PCEI blueprint</a:t>
            </a:r>
            <a:endParaRPr b="1" i="0" sz="10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000"/>
              <a:buFont typeface="Arial"/>
              <a:buChar char="•"/>
            </a:pPr>
            <a:r>
              <a:rPr b="1" i="0" lang="en" sz="1000" u="none" cap="none" strike="noStrike">
                <a:solidFill>
                  <a:srgbClr val="000000"/>
                </a:solidFill>
                <a:latin typeface="Arial"/>
                <a:ea typeface="Arial"/>
                <a:cs typeface="Arial"/>
                <a:sym typeface="Arial"/>
              </a:rPr>
              <a:t>Seven ongoing AMCOP PoCs</a:t>
            </a:r>
            <a:endParaRPr b="1" i="0" sz="1000" u="none" cap="none" strike="noStrike">
              <a:solidFill>
                <a:srgbClr val="000000"/>
              </a:solidFill>
              <a:latin typeface="Arial"/>
              <a:ea typeface="Arial"/>
              <a:cs typeface="Arial"/>
              <a:sym typeface="Arial"/>
            </a:endParaRPr>
          </a:p>
        </p:txBody>
      </p:sp>
      <p:sp>
        <p:nvSpPr>
          <p:cNvPr id="1306" name="Google Shape;1306;g7aed8f8a28_3_1162"/>
          <p:cNvSpPr txBox="1"/>
          <p:nvPr/>
        </p:nvSpPr>
        <p:spPr>
          <a:xfrm>
            <a:off x="5812872" y="1465843"/>
            <a:ext cx="3124500" cy="3323100"/>
          </a:xfrm>
          <a:prstGeom prst="rect">
            <a:avLst/>
          </a:prstGeom>
          <a:noFill/>
          <a:ln>
            <a:noFill/>
          </a:ln>
        </p:spPr>
        <p:txBody>
          <a:bodyPr anchorCtr="0" anchor="t" bIns="34275" lIns="68575" spcFirstLastPara="1" rIns="68575" wrap="square" tIns="34275">
            <a:noAutofit/>
          </a:bodyPr>
          <a:lstStyle/>
          <a:p>
            <a:pPr indent="-254000" lvl="0" marL="254000" marR="0" rtl="0" algn="l">
              <a:lnSpc>
                <a:spcPct val="115000"/>
              </a:lnSpc>
              <a:spcBef>
                <a:spcPts val="0"/>
              </a:spcBef>
              <a:spcAft>
                <a:spcPts val="0"/>
              </a:spcAft>
              <a:buClr>
                <a:srgbClr val="000000"/>
              </a:buClr>
              <a:buSzPts val="1100"/>
              <a:buFont typeface="Arial"/>
              <a:buChar char="•"/>
            </a:pPr>
            <a:r>
              <a:rPr b="0" i="0" lang="en" sz="1100" u="none" cap="none" strike="noStrike">
                <a:solidFill>
                  <a:srgbClr val="000000"/>
                </a:solidFill>
                <a:latin typeface="Calibri"/>
                <a:ea typeface="Calibri"/>
                <a:cs typeface="Calibri"/>
                <a:sym typeface="Calibri"/>
              </a:rPr>
              <a:t>Accenture has developed a hybrid cloud orchestration capability for ONAP, delivering a multi-cloud plug-in for orchestrating VNFs on the AWS public cloud. Our plug-in supports existing infrastructure workload APIs from SO, enabling the seamless orchestration of workloads across hybrid cloud including OpenStack and AWS</a:t>
            </a:r>
            <a:endParaRPr b="0" i="0" sz="800" u="none" cap="none" strike="noStrike">
              <a:solidFill>
                <a:srgbClr val="000000"/>
              </a:solidFill>
              <a:latin typeface="Calibri"/>
              <a:ea typeface="Calibri"/>
              <a:cs typeface="Calibri"/>
              <a:sym typeface="Calibri"/>
            </a:endParaRPr>
          </a:p>
          <a:p>
            <a:pPr indent="-254000" lvl="0" marL="254000" marR="0" rtl="0" algn="l">
              <a:lnSpc>
                <a:spcPct val="115000"/>
              </a:lnSpc>
              <a:spcBef>
                <a:spcPts val="0"/>
              </a:spcBef>
              <a:spcAft>
                <a:spcPts val="0"/>
              </a:spcAft>
              <a:buClr>
                <a:srgbClr val="000000"/>
              </a:buClr>
              <a:buSzPts val="1100"/>
              <a:buFont typeface="Arial"/>
              <a:buChar char="•"/>
            </a:pPr>
            <a:r>
              <a:rPr b="0" i="0" lang="en" sz="1100" u="none" cap="none" strike="noStrike">
                <a:solidFill>
                  <a:srgbClr val="000000"/>
                </a:solidFill>
                <a:latin typeface="Calibri"/>
                <a:ea typeface="Calibri"/>
                <a:cs typeface="Calibri"/>
                <a:sym typeface="Calibri"/>
              </a:rPr>
              <a:t>Accenture has implemented a new proof of concept (PoC) for 5G and Edge Compute Hybrid Orchestration. Spanning virtualized 5G RAN running in OpenStack, edge applications running in AWS Outpost as the edge compute infrastructure, and 5G core components in the AWS public cloud, we continue to advance our PoC through the ongoing simulation and execution of new workloads.</a:t>
            </a:r>
            <a:endParaRPr b="0" i="0" sz="800" u="none" cap="none" strike="noStrike">
              <a:solidFill>
                <a:srgbClr val="000000"/>
              </a:solidFill>
              <a:latin typeface="Calibri"/>
              <a:ea typeface="Calibri"/>
              <a:cs typeface="Calibri"/>
              <a:sym typeface="Calibri"/>
            </a:endParaRPr>
          </a:p>
          <a:p>
            <a:pPr indent="-177800" lvl="0" marL="254000" marR="0" rtl="0" algn="l">
              <a:lnSpc>
                <a:spcPct val="100000"/>
              </a:lnSpc>
              <a:spcBef>
                <a:spcPts val="0"/>
              </a:spcBef>
              <a:spcAft>
                <a:spcPts val="0"/>
              </a:spcAft>
              <a:buClr>
                <a:schemeClr val="dk1"/>
              </a:buClr>
              <a:buSzPts val="1200"/>
              <a:buFont typeface="Arial"/>
              <a:buNone/>
            </a:pPr>
            <a:r>
              <a:t/>
            </a:r>
            <a:endParaRPr b="1" i="0" sz="1400" u="none" cap="none" strike="noStrike">
              <a:solidFill>
                <a:schemeClr val="dk1"/>
              </a:solidFill>
              <a:latin typeface="Arial"/>
              <a:ea typeface="Arial"/>
              <a:cs typeface="Arial"/>
              <a:sym typeface="Arial"/>
            </a:endParaRPr>
          </a:p>
        </p:txBody>
      </p:sp>
      <p:sp>
        <p:nvSpPr>
          <p:cNvPr id="1307" name="Google Shape;1307;g7aed8f8a28_3_1162"/>
          <p:cNvSpPr/>
          <p:nvPr/>
        </p:nvSpPr>
        <p:spPr>
          <a:xfrm>
            <a:off x="2146363" y="9602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308" name="Google Shape;1308;g7aed8f8a28_3_1162"/>
          <p:cNvSpPr/>
          <p:nvPr/>
        </p:nvSpPr>
        <p:spPr>
          <a:xfrm>
            <a:off x="4868946" y="9602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pic>
        <p:nvPicPr>
          <p:cNvPr id="1309" name="Google Shape;1309;g7aed8f8a28_3_1162"/>
          <p:cNvPicPr preferRelativeResize="0"/>
          <p:nvPr/>
        </p:nvPicPr>
        <p:blipFill rotWithShape="1">
          <a:blip r:embed="rId10">
            <a:alphaModFix/>
          </a:blip>
          <a:srcRect b="0" l="0" r="0" t="0"/>
          <a:stretch/>
        </p:blipFill>
        <p:spPr>
          <a:xfrm>
            <a:off x="211297" y="931666"/>
            <a:ext cx="778648" cy="334026"/>
          </a:xfrm>
          <a:prstGeom prst="rect">
            <a:avLst/>
          </a:prstGeom>
          <a:noFill/>
          <a:ln>
            <a:noFill/>
          </a:ln>
        </p:spPr>
      </p:pic>
      <p:pic>
        <p:nvPicPr>
          <p:cNvPr id="1310" name="Google Shape;1310;g7aed8f8a28_3_1162"/>
          <p:cNvPicPr preferRelativeResize="0"/>
          <p:nvPr/>
        </p:nvPicPr>
        <p:blipFill rotWithShape="1">
          <a:blip r:embed="rId11">
            <a:alphaModFix/>
          </a:blip>
          <a:srcRect b="0" l="0" r="0" t="0"/>
          <a:stretch/>
        </p:blipFill>
        <p:spPr>
          <a:xfrm>
            <a:off x="5828450" y="1000700"/>
            <a:ext cx="844348" cy="362204"/>
          </a:xfrm>
          <a:prstGeom prst="rect">
            <a:avLst/>
          </a:prstGeom>
          <a:noFill/>
          <a:ln>
            <a:noFill/>
          </a:ln>
        </p:spPr>
      </p:pic>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5" name="Shape 1315"/>
        <p:cNvGrpSpPr/>
        <p:nvPr/>
      </p:nvGrpSpPr>
      <p:grpSpPr>
        <a:xfrm>
          <a:off x="0" y="0"/>
          <a:ext cx="0" cy="0"/>
          <a:chOff x="0" y="0"/>
          <a:chExt cx="0" cy="0"/>
        </a:xfrm>
      </p:grpSpPr>
      <p:sp>
        <p:nvSpPr>
          <p:cNvPr id="1316" name="Google Shape;1316;g7aed8f8a28_3_1181"/>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317" name="Google Shape;1317;g7aed8f8a28_3_1181"/>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2400"/>
              <a:buFont typeface="Arial"/>
              <a:buNone/>
            </a:pPr>
            <a:r>
              <a:rPr lang="en" sz="2400"/>
              <a:t>ONAP Commercial Ecosystem</a:t>
            </a:r>
            <a:endParaRPr sz="1100"/>
          </a:p>
        </p:txBody>
      </p:sp>
      <p:sp>
        <p:nvSpPr>
          <p:cNvPr id="1318" name="Google Shape;1318;g7aed8f8a28_3_1181"/>
          <p:cNvSpPr/>
          <p:nvPr/>
        </p:nvSpPr>
        <p:spPr>
          <a:xfrm>
            <a:off x="6117514" y="822959"/>
            <a:ext cx="2922553" cy="39116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319" name="Google Shape;1319;g7aed8f8a28_3_1181"/>
          <p:cNvSpPr txBox="1"/>
          <p:nvPr/>
        </p:nvSpPr>
        <p:spPr>
          <a:xfrm>
            <a:off x="6327999" y="1463528"/>
            <a:ext cx="2523822" cy="3081613"/>
          </a:xfrm>
          <a:prstGeom prst="rect">
            <a:avLst/>
          </a:prstGeom>
          <a:noFill/>
          <a:ln>
            <a:noFill/>
          </a:ln>
        </p:spPr>
        <p:txBody>
          <a:bodyPr anchorCtr="0" anchor="t" bIns="34275" lIns="68575" spcFirstLastPara="1" rIns="68575" wrap="square" tIns="34275">
            <a:noAutofit/>
          </a:bodyPr>
          <a:lstStyle/>
          <a:p>
            <a:pPr indent="-254000" lvl="0" marL="254000" marR="0" rtl="0" algn="l">
              <a:lnSpc>
                <a:spcPct val="100000"/>
              </a:lnSpc>
              <a:spcBef>
                <a:spcPts val="0"/>
              </a:spcBef>
              <a:spcAft>
                <a:spcPts val="0"/>
              </a:spcAft>
              <a:buClr>
                <a:schemeClr val="dk1"/>
              </a:buClr>
              <a:buSzPts val="1200"/>
              <a:buFont typeface="Calibri"/>
              <a:buAutoNum type="arabicPeriod"/>
            </a:pPr>
            <a:r>
              <a:rPr b="1" i="0" lang="en" sz="1200" u="none" cap="none" strike="noStrike">
                <a:solidFill>
                  <a:schemeClr val="dk1"/>
                </a:solidFill>
                <a:latin typeface="Arial"/>
                <a:ea typeface="Arial"/>
                <a:cs typeface="Arial"/>
                <a:sym typeface="Arial"/>
              </a:rPr>
              <a:t>ONAP on IBM Cloud Private</a:t>
            </a:r>
            <a:r>
              <a:rPr b="0" i="0" lang="en" sz="1200" u="none" cap="none" strike="noStrike">
                <a:solidFill>
                  <a:schemeClr val="dk1"/>
                </a:solidFill>
                <a:latin typeface="Arial"/>
                <a:ea typeface="Arial"/>
                <a:cs typeface="Arial"/>
                <a:sym typeface="Arial"/>
              </a:rPr>
              <a:t> IBM Cloud Private is fully Kubernetes-based deployment for on-premise, bundled with capabilities from open source &amp; IBM for core operational services</a:t>
            </a:r>
            <a:r>
              <a:rPr b="0" baseline="30000" i="0" lang="en" sz="1200" u="none" cap="none" strike="noStrike">
                <a:solidFill>
                  <a:schemeClr val="dk1"/>
                </a:solidFill>
                <a:latin typeface="Arial"/>
                <a:ea typeface="Arial"/>
                <a:cs typeface="Arial"/>
                <a:sym typeface="Arial"/>
              </a:rPr>
              <a:t>1</a:t>
            </a:r>
            <a:endParaRPr b="0" i="0" sz="1200" u="none" cap="none" strike="noStrike">
              <a:solidFill>
                <a:schemeClr val="dk1"/>
              </a:solidFill>
              <a:latin typeface="Arial"/>
              <a:ea typeface="Arial"/>
              <a:cs typeface="Arial"/>
              <a:sym typeface="Arial"/>
            </a:endParaRPr>
          </a:p>
          <a:p>
            <a:pPr indent="-254000" lvl="0" marL="254000" marR="0" rtl="0" algn="l">
              <a:lnSpc>
                <a:spcPct val="100000"/>
              </a:lnSpc>
              <a:spcBef>
                <a:spcPts val="500"/>
              </a:spcBef>
              <a:spcAft>
                <a:spcPts val="0"/>
              </a:spcAft>
              <a:buClr>
                <a:schemeClr val="dk1"/>
              </a:buClr>
              <a:buSzPts val="1200"/>
              <a:buFont typeface="Calibri"/>
              <a:buAutoNum type="arabicPeriod"/>
            </a:pPr>
            <a:r>
              <a:rPr b="1" i="0" lang="en" sz="1200" u="none" cap="none" strike="noStrike">
                <a:solidFill>
                  <a:schemeClr val="dk1"/>
                </a:solidFill>
                <a:latin typeface="Arial"/>
                <a:ea typeface="Arial"/>
                <a:cs typeface="Arial"/>
                <a:sym typeface="Arial"/>
              </a:rPr>
              <a:t>IBM Services for ONAP</a:t>
            </a:r>
            <a:br>
              <a:rPr b="1" i="0" lang="en" sz="1200" u="none" cap="none" strike="noStrike">
                <a:solidFill>
                  <a:schemeClr val="dk1"/>
                </a:solidFill>
                <a:latin typeface="Arial"/>
                <a:ea typeface="Arial"/>
                <a:cs typeface="Arial"/>
                <a:sym typeface="Arial"/>
              </a:rPr>
            </a:br>
            <a:r>
              <a:rPr b="0" i="0" lang="en" sz="1200" u="none" cap="none" strike="noStrike">
                <a:solidFill>
                  <a:schemeClr val="dk1"/>
                </a:solidFill>
                <a:latin typeface="Arial"/>
                <a:ea typeface="Arial"/>
                <a:cs typeface="Arial"/>
                <a:sym typeface="Arial"/>
              </a:rPr>
              <a:t>Focus on SDN and NFV deployments &amp; integrations worldwide, including work on ONAP for Operators. Services are augmented with IBM cloud and cognitive software and services</a:t>
            </a:r>
            <a:endParaRPr b="0" i="0" sz="1100" u="none" cap="none" strike="noStrike">
              <a:solidFill>
                <a:srgbClr val="000000"/>
              </a:solidFill>
              <a:latin typeface="Arial"/>
              <a:ea typeface="Arial"/>
              <a:cs typeface="Arial"/>
              <a:sym typeface="Arial"/>
            </a:endParaRPr>
          </a:p>
          <a:p>
            <a:pPr indent="-177800" lvl="0" marL="254000" marR="0" rtl="0" algn="l">
              <a:lnSpc>
                <a:spcPct val="100000"/>
              </a:lnSpc>
              <a:spcBef>
                <a:spcPts val="0"/>
              </a:spcBef>
              <a:spcAft>
                <a:spcPts val="0"/>
              </a:spcAft>
              <a:buClr>
                <a:schemeClr val="dk1"/>
              </a:buClr>
              <a:buSzPts val="1200"/>
              <a:buFont typeface="Calibri"/>
              <a:buNone/>
            </a:pPr>
            <a:r>
              <a:t/>
            </a:r>
            <a:endParaRPr b="1" i="0" sz="1200" u="none" cap="none" strike="noStrike">
              <a:solidFill>
                <a:schemeClr val="dk1"/>
              </a:solidFill>
              <a:latin typeface="Arial"/>
              <a:ea typeface="Arial"/>
              <a:cs typeface="Arial"/>
              <a:sym typeface="Arial"/>
            </a:endParaRPr>
          </a:p>
        </p:txBody>
      </p:sp>
      <p:pic>
        <p:nvPicPr>
          <p:cNvPr id="1320" name="Google Shape;1320;g7aed8f8a28_3_1181"/>
          <p:cNvPicPr preferRelativeResize="0"/>
          <p:nvPr/>
        </p:nvPicPr>
        <p:blipFill rotWithShape="1">
          <a:blip r:embed="rId3">
            <a:alphaModFix/>
          </a:blip>
          <a:srcRect b="0" l="0" r="0" t="0"/>
          <a:stretch/>
        </p:blipFill>
        <p:spPr>
          <a:xfrm>
            <a:off x="7186305" y="1016969"/>
            <a:ext cx="807209" cy="321829"/>
          </a:xfrm>
          <a:prstGeom prst="rect">
            <a:avLst/>
          </a:prstGeom>
          <a:noFill/>
          <a:ln>
            <a:noFill/>
          </a:ln>
        </p:spPr>
      </p:pic>
      <p:sp>
        <p:nvSpPr>
          <p:cNvPr id="1321" name="Google Shape;1321;g7aed8f8a28_3_1181"/>
          <p:cNvSpPr/>
          <p:nvPr/>
        </p:nvSpPr>
        <p:spPr>
          <a:xfrm>
            <a:off x="3111658" y="822959"/>
            <a:ext cx="2920684" cy="39116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322" name="Google Shape;1322;g7aed8f8a28_3_1181"/>
          <p:cNvPicPr preferRelativeResize="0"/>
          <p:nvPr/>
        </p:nvPicPr>
        <p:blipFill rotWithShape="1">
          <a:blip r:embed="rId4">
            <a:alphaModFix/>
          </a:blip>
          <a:srcRect b="0" l="0" r="0" t="0"/>
          <a:stretch/>
        </p:blipFill>
        <p:spPr>
          <a:xfrm>
            <a:off x="4259341" y="837494"/>
            <a:ext cx="696893" cy="696893"/>
          </a:xfrm>
          <a:prstGeom prst="rect">
            <a:avLst/>
          </a:prstGeom>
          <a:noFill/>
          <a:ln>
            <a:noFill/>
          </a:ln>
        </p:spPr>
      </p:pic>
      <p:sp>
        <p:nvSpPr>
          <p:cNvPr id="1323" name="Google Shape;1323;g7aed8f8a28_3_1181"/>
          <p:cNvSpPr/>
          <p:nvPr/>
        </p:nvSpPr>
        <p:spPr>
          <a:xfrm>
            <a:off x="144492" y="822959"/>
            <a:ext cx="2848212" cy="39116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324" name="Google Shape;1324;g7aed8f8a28_3_1181"/>
          <p:cNvPicPr preferRelativeResize="0"/>
          <p:nvPr/>
        </p:nvPicPr>
        <p:blipFill rotWithShape="1">
          <a:blip r:embed="rId5">
            <a:alphaModFix/>
          </a:blip>
          <a:srcRect b="0" l="0" r="0" t="0"/>
          <a:stretch/>
        </p:blipFill>
        <p:spPr>
          <a:xfrm>
            <a:off x="1181894" y="990209"/>
            <a:ext cx="773408" cy="363124"/>
          </a:xfrm>
          <a:prstGeom prst="rect">
            <a:avLst/>
          </a:prstGeom>
          <a:noFill/>
          <a:ln>
            <a:noFill/>
          </a:ln>
        </p:spPr>
      </p:pic>
      <p:sp>
        <p:nvSpPr>
          <p:cNvPr id="1325" name="Google Shape;1325;g7aed8f8a28_3_1181"/>
          <p:cNvSpPr txBox="1"/>
          <p:nvPr/>
        </p:nvSpPr>
        <p:spPr>
          <a:xfrm>
            <a:off x="236221" y="1400076"/>
            <a:ext cx="2687191" cy="3208500"/>
          </a:xfrm>
          <a:prstGeom prst="rect">
            <a:avLst/>
          </a:prstGeom>
          <a:noFill/>
          <a:ln>
            <a:noFill/>
          </a:ln>
        </p:spPr>
        <p:txBody>
          <a:bodyPr anchorCtr="0" anchor="t" bIns="34275" lIns="68575" spcFirstLastPara="1" rIns="68575" wrap="square" tIns="34275">
            <a:noAutofit/>
          </a:bodyPr>
          <a:lstStyle/>
          <a:p>
            <a:pPr indent="-228600" lvl="0" marL="228600" marR="0" rtl="0" algn="l">
              <a:lnSpc>
                <a:spcPct val="100000"/>
              </a:lnSpc>
              <a:spcBef>
                <a:spcPts val="0"/>
              </a:spcBef>
              <a:spcAft>
                <a:spcPts val="0"/>
              </a:spcAft>
              <a:buClr>
                <a:srgbClr val="000000"/>
              </a:buClr>
              <a:buSzPts val="900"/>
              <a:buFont typeface="Arial"/>
              <a:buAutoNum type="arabicPeriod"/>
            </a:pPr>
            <a:r>
              <a:rPr b="0" i="0" lang="en" sz="900" u="none" cap="none" strike="noStrike">
                <a:solidFill>
                  <a:srgbClr val="000000"/>
                </a:solidFill>
                <a:latin typeface="Arial"/>
                <a:ea typeface="Arial"/>
                <a:cs typeface="Arial"/>
                <a:sym typeface="Arial"/>
              </a:rPr>
              <a:t>Contributed &amp; released </a:t>
            </a:r>
            <a:r>
              <a:rPr b="1" i="0" lang="en" sz="900" u="none" cap="none" strike="noStrike">
                <a:solidFill>
                  <a:srgbClr val="000000"/>
                </a:solidFill>
                <a:latin typeface="Arial"/>
                <a:ea typeface="Arial"/>
                <a:cs typeface="Arial"/>
                <a:sym typeface="Arial"/>
              </a:rPr>
              <a:t>ONAP MDONS blueprint </a:t>
            </a:r>
            <a:r>
              <a:rPr b="0" i="0" lang="en" sz="900" u="none" cap="none" strike="noStrike">
                <a:solidFill>
                  <a:srgbClr val="000000"/>
                </a:solidFill>
                <a:latin typeface="Arial"/>
                <a:ea typeface="Arial"/>
                <a:cs typeface="Arial"/>
                <a:sym typeface="Arial"/>
              </a:rPr>
              <a:t>to automate service operations in multi-vendor, multi domain optical networks</a:t>
            </a:r>
            <a:endParaRPr b="0" i="0" sz="14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900"/>
              <a:buFont typeface="Arial"/>
              <a:buAutoNum type="arabicPeriod"/>
            </a:pPr>
            <a:r>
              <a:rPr b="0" i="0" lang="en" sz="900" u="none" cap="none" strike="noStrike">
                <a:solidFill>
                  <a:srgbClr val="000000"/>
                </a:solidFill>
                <a:latin typeface="Arial"/>
                <a:ea typeface="Arial"/>
                <a:cs typeface="Arial"/>
                <a:sym typeface="Arial"/>
              </a:rPr>
              <a:t>Proposed contributions supporting </a:t>
            </a:r>
            <a:r>
              <a:rPr b="1" i="0" lang="en" sz="900" u="none" cap="none" strike="noStrike">
                <a:solidFill>
                  <a:srgbClr val="000000"/>
                </a:solidFill>
                <a:latin typeface="Arial"/>
                <a:ea typeface="Arial"/>
                <a:cs typeface="Arial"/>
                <a:sym typeface="Arial"/>
              </a:rPr>
              <a:t>CNF migration &amp; dynamic configuration </a:t>
            </a:r>
            <a:r>
              <a:rPr b="0" i="0" lang="en" sz="900" u="none" cap="none" strike="noStrike">
                <a:solidFill>
                  <a:srgbClr val="000000"/>
                </a:solidFill>
                <a:latin typeface="Arial"/>
                <a:ea typeface="Arial"/>
                <a:cs typeface="Arial"/>
                <a:sym typeface="Arial"/>
              </a:rPr>
              <a:t>in multi-cloud ONAP environments, targeted for Istanbul rel.</a:t>
            </a:r>
            <a:endParaRPr b="0" i="0" sz="14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900"/>
              <a:buFont typeface="Arial"/>
              <a:buAutoNum type="arabicPeriod"/>
            </a:pPr>
            <a:r>
              <a:rPr b="0" i="0" lang="en" sz="900" u="none" cap="none" strike="noStrike">
                <a:solidFill>
                  <a:srgbClr val="000000"/>
                </a:solidFill>
                <a:latin typeface="Arial"/>
                <a:ea typeface="Arial"/>
                <a:cs typeface="Arial"/>
                <a:sym typeface="Arial"/>
              </a:rPr>
              <a:t>Enabled </a:t>
            </a:r>
            <a:r>
              <a:rPr b="1" i="0" lang="en" sz="900" u="none" cap="none" strike="noStrike">
                <a:solidFill>
                  <a:srgbClr val="000000"/>
                </a:solidFill>
                <a:latin typeface="Arial"/>
                <a:ea typeface="Arial"/>
                <a:cs typeface="Arial"/>
                <a:sym typeface="Arial"/>
              </a:rPr>
              <a:t>ONAP alignment with standards </a:t>
            </a:r>
            <a:r>
              <a:rPr b="0" i="0" lang="en" sz="900" u="none" cap="none" strike="noStrike">
                <a:solidFill>
                  <a:srgbClr val="000000"/>
                </a:solidFill>
                <a:latin typeface="Arial"/>
                <a:ea typeface="Arial"/>
                <a:cs typeface="Arial"/>
                <a:sym typeface="Arial"/>
              </a:rPr>
              <a:t>–  OpenROADM, ONF T-API, MEF, TMForum APIs and data models</a:t>
            </a:r>
            <a:endParaRPr b="0" i="0" sz="14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900"/>
              <a:buFont typeface="Arial"/>
              <a:buAutoNum type="arabicPeriod"/>
            </a:pPr>
            <a:r>
              <a:rPr b="0" i="0" lang="en" sz="900" u="none" cap="none" strike="noStrike">
                <a:solidFill>
                  <a:srgbClr val="000000"/>
                </a:solidFill>
                <a:latin typeface="Arial"/>
                <a:ea typeface="Arial"/>
                <a:cs typeface="Arial"/>
                <a:sym typeface="Arial"/>
              </a:rPr>
              <a:t>Contributed towards </a:t>
            </a:r>
            <a:r>
              <a:rPr b="1" i="0" lang="en" sz="900" u="none" cap="none" strike="noStrike">
                <a:solidFill>
                  <a:srgbClr val="000000"/>
                </a:solidFill>
                <a:latin typeface="Arial"/>
                <a:ea typeface="Arial"/>
                <a:cs typeface="Arial"/>
                <a:sym typeface="Arial"/>
              </a:rPr>
              <a:t>5G Transport Slicing </a:t>
            </a:r>
            <a:r>
              <a:rPr b="0" i="0" lang="en" sz="900" u="none" cap="none" strike="noStrike">
                <a:solidFill>
                  <a:srgbClr val="000000"/>
                </a:solidFill>
                <a:latin typeface="Arial"/>
                <a:ea typeface="Arial"/>
                <a:cs typeface="Arial"/>
                <a:sym typeface="Arial"/>
              </a:rPr>
              <a:t>implementation in ONAP as part of the 5G Network Slicing blueprint</a:t>
            </a:r>
            <a:endParaRPr b="0" i="0" sz="14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900"/>
              <a:buFont typeface="Arial"/>
              <a:buAutoNum type="arabicPeriod"/>
            </a:pPr>
            <a:r>
              <a:rPr b="0" i="0" lang="en" sz="900" u="none" cap="none" strike="noStrike">
                <a:solidFill>
                  <a:srgbClr val="000000"/>
                </a:solidFill>
                <a:latin typeface="Arial"/>
                <a:ea typeface="Arial"/>
                <a:cs typeface="Arial"/>
                <a:sym typeface="Arial"/>
              </a:rPr>
              <a:t>Fujitsu’s</a:t>
            </a:r>
            <a:r>
              <a:rPr b="1" i="0" lang="en" sz="900" u="none" cap="none" strike="noStrike">
                <a:solidFill>
                  <a:srgbClr val="000000"/>
                </a:solidFill>
                <a:latin typeface="Arial"/>
                <a:ea typeface="Arial"/>
                <a:cs typeface="Arial"/>
                <a:sym typeface="Arial"/>
              </a:rPr>
              <a:t> Virtuora SDN controller (ODL-based) integrated with ONAP </a:t>
            </a:r>
            <a:r>
              <a:rPr b="0" i="0" lang="en" sz="900" u="none" cap="none" strike="noStrike">
                <a:solidFill>
                  <a:srgbClr val="000000"/>
                </a:solidFill>
                <a:latin typeface="Arial"/>
                <a:ea typeface="Arial"/>
                <a:cs typeface="Arial"/>
                <a:sym typeface="Arial"/>
              </a:rPr>
              <a:t>for E2E automation</a:t>
            </a:r>
            <a:endParaRPr b="0" i="0" sz="14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900"/>
              <a:buFont typeface="Arial"/>
              <a:buAutoNum type="arabicPeriod"/>
            </a:pPr>
            <a:r>
              <a:rPr b="0" i="0" lang="en" sz="900" u="none" cap="none" strike="noStrike">
                <a:solidFill>
                  <a:srgbClr val="000000"/>
                </a:solidFill>
                <a:latin typeface="Arial"/>
                <a:ea typeface="Arial"/>
                <a:cs typeface="Arial"/>
                <a:sym typeface="Arial"/>
              </a:rPr>
              <a:t>Fujitsu’s</a:t>
            </a:r>
            <a:r>
              <a:rPr b="1" i="0" lang="en" sz="900" u="none" cap="none" strike="noStrike">
                <a:solidFill>
                  <a:srgbClr val="000000"/>
                </a:solidFill>
                <a:latin typeface="Arial"/>
                <a:ea typeface="Arial"/>
                <a:cs typeface="Arial"/>
                <a:sym typeface="Arial"/>
              </a:rPr>
              <a:t> ONAP MicroApps – </a:t>
            </a:r>
            <a:r>
              <a:rPr b="0" i="0" lang="en" sz="900" u="none" cap="none" strike="noStrike">
                <a:solidFill>
                  <a:srgbClr val="000000"/>
                </a:solidFill>
                <a:latin typeface="Arial"/>
                <a:ea typeface="Arial"/>
                <a:cs typeface="Arial"/>
                <a:sym typeface="Arial"/>
              </a:rPr>
              <a:t>Micro-services for targeted applications (Ex: Bandwidth-on-demand, slice qualification etc) enable closed-loop functionality within an ONAP environment</a:t>
            </a:r>
            <a:endParaRPr b="0" i="0" sz="14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900"/>
              <a:buFont typeface="Arial"/>
              <a:buAutoNum type="arabicPeriod"/>
            </a:pPr>
            <a:r>
              <a:rPr b="0" i="0" lang="en" sz="900" u="none" cap="none" strike="noStrike">
                <a:solidFill>
                  <a:srgbClr val="000000"/>
                </a:solidFill>
                <a:latin typeface="Arial"/>
                <a:ea typeface="Arial"/>
                <a:cs typeface="Arial"/>
                <a:sym typeface="Arial"/>
              </a:rPr>
              <a:t>Fujitsu provides commercial support &amp; services offerings for open-source projects </a:t>
            </a:r>
            <a:endParaRPr b="0" i="0" sz="1400" u="none" cap="none" strike="noStrike">
              <a:solidFill>
                <a:srgbClr val="000000"/>
              </a:solidFill>
              <a:latin typeface="Arial"/>
              <a:ea typeface="Arial"/>
              <a:cs typeface="Arial"/>
              <a:sym typeface="Arial"/>
            </a:endParaRPr>
          </a:p>
        </p:txBody>
      </p:sp>
      <p:sp>
        <p:nvSpPr>
          <p:cNvPr id="1326" name="Google Shape;1326;g7aed8f8a28_3_1181"/>
          <p:cNvSpPr txBox="1"/>
          <p:nvPr/>
        </p:nvSpPr>
        <p:spPr>
          <a:xfrm>
            <a:off x="3165213" y="1431488"/>
            <a:ext cx="2779800" cy="3223200"/>
          </a:xfrm>
          <a:prstGeom prst="rect">
            <a:avLst/>
          </a:prstGeom>
          <a:noFill/>
          <a:ln>
            <a:noFill/>
          </a:ln>
        </p:spPr>
        <p:txBody>
          <a:bodyPr anchorCtr="0" anchor="t" bIns="34275" lIns="68575" spcFirstLastPara="1" rIns="68575" wrap="square" tIns="34275">
            <a:noAutofit/>
          </a:bodyPr>
          <a:lstStyle/>
          <a:p>
            <a:pPr indent="-228600" lvl="0" marL="228600" marR="0" rtl="0" algn="l">
              <a:lnSpc>
                <a:spcPct val="100000"/>
              </a:lnSpc>
              <a:spcBef>
                <a:spcPts val="0"/>
              </a:spcBef>
              <a:spcAft>
                <a:spcPts val="0"/>
              </a:spcAft>
              <a:buClr>
                <a:srgbClr val="000000"/>
              </a:buClr>
              <a:buSzPts val="1200"/>
              <a:buFont typeface="Arial"/>
              <a:buAutoNum type="arabicPeriod"/>
            </a:pPr>
            <a:r>
              <a:rPr b="0" i="0" lang="en" sz="1200" u="none" cap="none" strike="noStrike">
                <a:solidFill>
                  <a:srgbClr val="000000"/>
                </a:solidFill>
                <a:latin typeface="Arial"/>
                <a:ea typeface="Arial"/>
                <a:cs typeface="Arial"/>
                <a:sym typeface="Arial"/>
              </a:rPr>
              <a:t>ONAP 5G slicing usecase is developed through standards-based interfaces and architectural framework (e.g., ETSI ZSM, IETF) in co-operation with CMCC. </a:t>
            </a:r>
            <a:endParaRPr b="0" i="0" sz="14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1200"/>
              <a:buFont typeface="Arial"/>
              <a:buAutoNum type="arabicPeriod"/>
            </a:pPr>
            <a:r>
              <a:rPr b="0" i="0" lang="en" sz="1200" u="none" cap="none" strike="noStrike">
                <a:solidFill>
                  <a:srgbClr val="000000"/>
                </a:solidFill>
                <a:latin typeface="Arial"/>
                <a:ea typeface="Arial"/>
                <a:cs typeface="Arial"/>
                <a:sym typeface="Arial"/>
              </a:rPr>
              <a:t>ONAP Platform enhancements for production grade with plug and play capabilities through reduced footprint are worked and contributed back to the community.</a:t>
            </a:r>
            <a:endParaRPr b="0" i="0" sz="14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1200"/>
              <a:buFont typeface="Arial"/>
              <a:buAutoNum type="arabicPeriod"/>
            </a:pPr>
            <a:r>
              <a:rPr b="0" i="0" lang="en" sz="1200" u="none" cap="none" strike="noStrike">
                <a:solidFill>
                  <a:srgbClr val="000000"/>
                </a:solidFill>
                <a:latin typeface="Arial"/>
                <a:ea typeface="Arial"/>
                <a:cs typeface="Arial"/>
                <a:sym typeface="Arial"/>
              </a:rPr>
              <a:t>ONAP CCVPN use case is further enhanced to demonstrate interoperability with SDN:Huawei</a:t>
            </a:r>
            <a:endParaRPr b="0" i="0" sz="1200" u="none" cap="none" strike="noStrike">
              <a:solidFill>
                <a:srgbClr val="000000"/>
              </a:solidFill>
              <a:latin typeface="Arial"/>
              <a:ea typeface="Arial"/>
              <a:cs typeface="Arial"/>
              <a:sym typeface="Arial"/>
            </a:endParaRPr>
          </a:p>
          <a:p>
            <a:pPr indent="-228600" lvl="2" marL="228600" marR="0" rtl="0" algn="l">
              <a:lnSpc>
                <a:spcPct val="100000"/>
              </a:lnSpc>
              <a:spcBef>
                <a:spcPts val="0"/>
              </a:spcBef>
              <a:spcAft>
                <a:spcPts val="0"/>
              </a:spcAft>
              <a:buClr>
                <a:srgbClr val="000000"/>
              </a:buClr>
              <a:buSzPts val="1200"/>
              <a:buFont typeface="Arial"/>
              <a:buChar char="•"/>
            </a:pPr>
            <a:r>
              <a:rPr b="0" i="0" lang="en" sz="1200" u="none" cap="none" strike="noStrike">
                <a:solidFill>
                  <a:srgbClr val="000000"/>
                </a:solidFill>
                <a:latin typeface="Arial"/>
                <a:ea typeface="Arial"/>
                <a:cs typeface="Arial"/>
                <a:sym typeface="Arial"/>
              </a:rPr>
              <a:t>NCE-FAN for Access</a:t>
            </a:r>
            <a:endParaRPr b="0" i="0" sz="1400" u="none" cap="none" strike="noStrike">
              <a:solidFill>
                <a:srgbClr val="000000"/>
              </a:solidFill>
              <a:latin typeface="Arial"/>
              <a:ea typeface="Arial"/>
              <a:cs typeface="Arial"/>
              <a:sym typeface="Arial"/>
            </a:endParaRPr>
          </a:p>
          <a:p>
            <a:pPr indent="-228600" lvl="2" marL="228600" marR="0" rtl="0" algn="l">
              <a:lnSpc>
                <a:spcPct val="100000"/>
              </a:lnSpc>
              <a:spcBef>
                <a:spcPts val="0"/>
              </a:spcBef>
              <a:spcAft>
                <a:spcPts val="0"/>
              </a:spcAft>
              <a:buClr>
                <a:srgbClr val="000000"/>
              </a:buClr>
              <a:buSzPts val="1200"/>
              <a:buFont typeface="Arial"/>
              <a:buChar char="•"/>
            </a:pPr>
            <a:r>
              <a:rPr b="0" i="0" lang="en" sz="1200" u="none" cap="none" strike="noStrike">
                <a:solidFill>
                  <a:srgbClr val="000000"/>
                </a:solidFill>
                <a:latin typeface="Arial"/>
                <a:ea typeface="Arial"/>
                <a:cs typeface="Arial"/>
                <a:sym typeface="Arial"/>
              </a:rPr>
              <a:t>NCE-T for Optical</a:t>
            </a:r>
            <a:endParaRPr b="0" i="0" sz="1400" u="none" cap="none" strike="noStrike">
              <a:solidFill>
                <a:srgbClr val="000000"/>
              </a:solidFill>
              <a:latin typeface="Arial"/>
              <a:ea typeface="Arial"/>
              <a:cs typeface="Arial"/>
              <a:sym typeface="Arial"/>
            </a:endParaRPr>
          </a:p>
          <a:p>
            <a:pPr indent="-228600" lvl="2" marL="228600" marR="0" rtl="0" algn="l">
              <a:lnSpc>
                <a:spcPct val="100000"/>
              </a:lnSpc>
              <a:spcBef>
                <a:spcPts val="0"/>
              </a:spcBef>
              <a:spcAft>
                <a:spcPts val="0"/>
              </a:spcAft>
              <a:buClr>
                <a:srgbClr val="000000"/>
              </a:buClr>
              <a:buSzPts val="1200"/>
              <a:buFont typeface="Arial"/>
              <a:buChar char="•"/>
            </a:pPr>
            <a:r>
              <a:rPr b="0" i="0" lang="en" sz="1200" u="none" cap="none" strike="noStrike">
                <a:solidFill>
                  <a:srgbClr val="000000"/>
                </a:solidFill>
                <a:latin typeface="Arial"/>
                <a:ea typeface="Arial"/>
                <a:cs typeface="Arial"/>
                <a:sym typeface="Arial"/>
              </a:rPr>
              <a:t>Agile Controller for SD-WAN</a:t>
            </a:r>
            <a:endParaRPr b="0" i="0" sz="1400" u="none" cap="none" strike="noStrike">
              <a:solidFill>
                <a:srgbClr val="000000"/>
              </a:solidFill>
              <a:latin typeface="Arial"/>
              <a:ea typeface="Arial"/>
              <a:cs typeface="Arial"/>
              <a:sym typeface="Arial"/>
            </a:endParaRPr>
          </a:p>
        </p:txBody>
      </p:sp>
      <p:sp>
        <p:nvSpPr>
          <p:cNvPr id="1327" name="Google Shape;1327;g7aed8f8a28_3_1181"/>
          <p:cNvSpPr/>
          <p:nvPr/>
        </p:nvSpPr>
        <p:spPr>
          <a:xfrm>
            <a:off x="2146363" y="10364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328" name="Google Shape;1328;g7aed8f8a28_3_1181"/>
          <p:cNvSpPr/>
          <p:nvPr/>
        </p:nvSpPr>
        <p:spPr>
          <a:xfrm>
            <a:off x="5097546" y="10364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329" name="Google Shape;1329;g7aed8f8a28_3_1181"/>
          <p:cNvSpPr/>
          <p:nvPr/>
        </p:nvSpPr>
        <p:spPr>
          <a:xfrm>
            <a:off x="7921103" y="1036429"/>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pic>
        <p:nvPicPr>
          <p:cNvPr id="1330" name="Google Shape;1330;g7aed8f8a28_3_1181"/>
          <p:cNvPicPr preferRelativeResize="0"/>
          <p:nvPr/>
        </p:nvPicPr>
        <p:blipFill rotWithShape="1">
          <a:blip r:embed="rId6">
            <a:alphaModFix/>
          </a:blip>
          <a:srcRect b="0" l="0" r="0" t="0"/>
          <a:stretch/>
        </p:blipFill>
        <p:spPr>
          <a:xfrm>
            <a:off x="3194934" y="1007866"/>
            <a:ext cx="778648" cy="334026"/>
          </a:xfrm>
          <a:prstGeom prst="rect">
            <a:avLst/>
          </a:prstGeom>
          <a:noFill/>
          <a:ln>
            <a:noFill/>
          </a:ln>
        </p:spPr>
      </p:pic>
      <p:pic>
        <p:nvPicPr>
          <p:cNvPr id="1331" name="Google Shape;1331;g7aed8f8a28_3_1181"/>
          <p:cNvPicPr preferRelativeResize="0"/>
          <p:nvPr/>
        </p:nvPicPr>
        <p:blipFill rotWithShape="1">
          <a:blip r:embed="rId6">
            <a:alphaModFix/>
          </a:blip>
          <a:srcRect b="0" l="0" r="0" t="0"/>
          <a:stretch/>
        </p:blipFill>
        <p:spPr>
          <a:xfrm>
            <a:off x="6179884" y="1007866"/>
            <a:ext cx="778648" cy="334026"/>
          </a:xfrm>
          <a:prstGeom prst="rect">
            <a:avLst/>
          </a:prstGeom>
          <a:noFill/>
          <a:ln>
            <a:noFill/>
          </a:ln>
        </p:spPr>
      </p:pic>
    </p:spTree>
  </p:cSld>
  <p:clrMapOvr>
    <a:masterClrMapping/>
  </p:clrMapOvr>
  <p:transition>
    <p:fade thruBlk="1"/>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6" name="Shape 1336"/>
        <p:cNvGrpSpPr/>
        <p:nvPr/>
      </p:nvGrpSpPr>
      <p:grpSpPr>
        <a:xfrm>
          <a:off x="0" y="0"/>
          <a:ext cx="0" cy="0"/>
          <a:chOff x="0" y="0"/>
          <a:chExt cx="0" cy="0"/>
        </a:xfrm>
      </p:grpSpPr>
      <p:sp>
        <p:nvSpPr>
          <p:cNvPr id="1337" name="Google Shape;1337;g7aed8f8a28_3_1201"/>
          <p:cNvSpPr txBox="1"/>
          <p:nvPr>
            <p:ph idx="12" type="sldNum"/>
          </p:nvPr>
        </p:nvSpPr>
        <p:spPr>
          <a:xfrm>
            <a:off x="7330403" y="4869644"/>
            <a:ext cx="455400" cy="2739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338" name="Google Shape;1338;g7aed8f8a28_3_1201"/>
          <p:cNvSpPr txBox="1"/>
          <p:nvPr>
            <p:ph type="title"/>
          </p:nvPr>
        </p:nvSpPr>
        <p:spPr>
          <a:xfrm>
            <a:off x="236221" y="148373"/>
            <a:ext cx="8629500" cy="404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2400"/>
              <a:buFont typeface="Arial"/>
              <a:buNone/>
            </a:pPr>
            <a:r>
              <a:rPr lang="en" sz="2400"/>
              <a:t>ONAP Commercial Ecosystem</a:t>
            </a:r>
            <a:endParaRPr sz="1100"/>
          </a:p>
        </p:txBody>
      </p:sp>
      <p:sp>
        <p:nvSpPr>
          <p:cNvPr id="1339" name="Google Shape;1339;g7aed8f8a28_3_1201"/>
          <p:cNvSpPr/>
          <p:nvPr/>
        </p:nvSpPr>
        <p:spPr>
          <a:xfrm>
            <a:off x="314051" y="812475"/>
            <a:ext cx="2734500" cy="3911700"/>
          </a:xfrm>
          <a:prstGeom prst="rect">
            <a:avLst/>
          </a:prstGeom>
          <a:noFill/>
          <a:ln cap="flat" cmpd="sng" w="9525">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sp>
        <p:nvSpPr>
          <p:cNvPr id="1340" name="Google Shape;1340;g7aed8f8a28_3_1201"/>
          <p:cNvSpPr/>
          <p:nvPr/>
        </p:nvSpPr>
        <p:spPr>
          <a:xfrm>
            <a:off x="2165988" y="1036438"/>
            <a:ext cx="1055100" cy="2769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1E4E79"/>
                </a:solidFill>
                <a:highlight>
                  <a:srgbClr val="00FF00"/>
                </a:highlight>
                <a:latin typeface="Arial"/>
                <a:ea typeface="Arial"/>
                <a:cs typeface="Arial"/>
                <a:sym typeface="Arial"/>
              </a:rPr>
              <a:t>Honolulu</a:t>
            </a:r>
            <a:endParaRPr b="0" i="0" sz="1100" u="none" cap="none" strike="noStrike">
              <a:solidFill>
                <a:srgbClr val="000000"/>
              </a:solidFill>
              <a:latin typeface="Arial"/>
              <a:ea typeface="Arial"/>
              <a:cs typeface="Arial"/>
              <a:sym typeface="Arial"/>
            </a:endParaRPr>
          </a:p>
        </p:txBody>
      </p:sp>
      <p:sp>
        <p:nvSpPr>
          <p:cNvPr id="1341" name="Google Shape;1341;g7aed8f8a28_3_1201"/>
          <p:cNvSpPr txBox="1"/>
          <p:nvPr/>
        </p:nvSpPr>
        <p:spPr>
          <a:xfrm>
            <a:off x="324427" y="1455225"/>
            <a:ext cx="2520300" cy="3577800"/>
          </a:xfrm>
          <a:prstGeom prst="rect">
            <a:avLst/>
          </a:prstGeom>
          <a:noFill/>
          <a:ln>
            <a:noFill/>
          </a:ln>
        </p:spPr>
        <p:txBody>
          <a:bodyPr anchorCtr="0" anchor="t" bIns="34275" lIns="68575" spcFirstLastPara="1" rIns="68575" wrap="square" tIns="34275">
            <a:noAutofit/>
          </a:bodyPr>
          <a:lstStyle/>
          <a:p>
            <a:pPr indent="-241300" lvl="0" marL="254000" marR="0" rtl="0" algn="l">
              <a:lnSpc>
                <a:spcPct val="100000"/>
              </a:lnSpc>
              <a:spcBef>
                <a:spcPts val="0"/>
              </a:spcBef>
              <a:spcAft>
                <a:spcPts val="0"/>
              </a:spcAft>
              <a:buClr>
                <a:srgbClr val="000000"/>
              </a:buClr>
              <a:buSzPts val="1000"/>
              <a:buFont typeface="Arial"/>
              <a:buAutoNum type="arabicPeriod"/>
            </a:pPr>
            <a:r>
              <a:rPr b="1" i="0" lang="en" sz="1000" u="none" cap="none" strike="noStrike">
                <a:solidFill>
                  <a:srgbClr val="000000"/>
                </a:solidFill>
                <a:latin typeface="Arial"/>
                <a:ea typeface="Arial"/>
                <a:cs typeface="Arial"/>
                <a:sym typeface="Arial"/>
              </a:rPr>
              <a:t>Intel ONAP Lab Equipment: </a:t>
            </a:r>
            <a:r>
              <a:rPr b="0" i="0" lang="en" sz="1000" u="none" cap="none" strike="noStrike">
                <a:solidFill>
                  <a:srgbClr val="000000"/>
                </a:solidFill>
                <a:latin typeface="Arial"/>
                <a:ea typeface="Arial"/>
                <a:cs typeface="Arial"/>
                <a:sym typeface="Arial"/>
              </a:rPr>
              <a:t>Intel &amp; partners hosts community lab for deployment, VNF onboarding, integration testing.</a:t>
            </a:r>
            <a:endParaRPr b="0" i="0" sz="900" u="none" cap="none" strike="noStrike">
              <a:solidFill>
                <a:srgbClr val="000000"/>
              </a:solidFill>
              <a:latin typeface="Arial"/>
              <a:ea typeface="Arial"/>
              <a:cs typeface="Arial"/>
              <a:sym typeface="Arial"/>
            </a:endParaRPr>
          </a:p>
          <a:p>
            <a:pPr indent="-241300" lvl="0" marL="254000" marR="0" rtl="0" algn="l">
              <a:lnSpc>
                <a:spcPct val="100000"/>
              </a:lnSpc>
              <a:spcBef>
                <a:spcPts val="0"/>
              </a:spcBef>
              <a:spcAft>
                <a:spcPts val="0"/>
              </a:spcAft>
              <a:buClr>
                <a:srgbClr val="000000"/>
              </a:buClr>
              <a:buSzPts val="1000"/>
              <a:buFont typeface="Arial"/>
              <a:buAutoNum type="arabicPeriod"/>
            </a:pPr>
            <a:r>
              <a:rPr b="0" i="0" lang="en" sz="1000" u="none" cap="none" strike="noStrike">
                <a:solidFill>
                  <a:srgbClr val="000000"/>
                </a:solidFill>
                <a:latin typeface="Arial"/>
                <a:ea typeface="Arial"/>
                <a:cs typeface="Arial"/>
                <a:sym typeface="Arial"/>
              </a:rPr>
              <a:t>Driving intelligent scheduling of workloads on edges based on platform capabilities (HPA) </a:t>
            </a:r>
            <a:endParaRPr b="0" i="0" sz="900" u="none" cap="none" strike="noStrike">
              <a:solidFill>
                <a:srgbClr val="000000"/>
              </a:solidFill>
              <a:latin typeface="Arial"/>
              <a:ea typeface="Arial"/>
              <a:cs typeface="Arial"/>
              <a:sym typeface="Arial"/>
            </a:endParaRPr>
          </a:p>
          <a:p>
            <a:pPr indent="-241300" lvl="0" marL="254000" marR="0" rtl="0" algn="l">
              <a:lnSpc>
                <a:spcPct val="100000"/>
              </a:lnSpc>
              <a:spcBef>
                <a:spcPts val="0"/>
              </a:spcBef>
              <a:spcAft>
                <a:spcPts val="0"/>
              </a:spcAft>
              <a:buClr>
                <a:srgbClr val="000000"/>
              </a:buClr>
              <a:buSzPts val="1000"/>
              <a:buFont typeface="Arial"/>
              <a:buAutoNum type="arabicPeriod"/>
            </a:pPr>
            <a:r>
              <a:rPr b="0" i="0" lang="en" sz="1000" u="none" cap="none" strike="noStrike">
                <a:solidFill>
                  <a:srgbClr val="000000"/>
                </a:solidFill>
                <a:latin typeface="Arial"/>
                <a:ea typeface="Arial"/>
                <a:cs typeface="Arial"/>
                <a:sym typeface="Arial"/>
              </a:rPr>
              <a:t>Driving security of ONAP secrets, private keys w/ hardware root of trust. e.g. Trusted Platform Modules (TPM).</a:t>
            </a:r>
            <a:endParaRPr b="0" i="0" sz="900" u="none" cap="none" strike="noStrike">
              <a:solidFill>
                <a:srgbClr val="000000"/>
              </a:solidFill>
              <a:latin typeface="Arial"/>
              <a:ea typeface="Arial"/>
              <a:cs typeface="Arial"/>
              <a:sym typeface="Arial"/>
            </a:endParaRPr>
          </a:p>
          <a:p>
            <a:pPr indent="-241300" lvl="0" marL="254000" marR="0" rtl="0" algn="l">
              <a:lnSpc>
                <a:spcPct val="100000"/>
              </a:lnSpc>
              <a:spcBef>
                <a:spcPts val="0"/>
              </a:spcBef>
              <a:spcAft>
                <a:spcPts val="0"/>
              </a:spcAft>
              <a:buClr>
                <a:srgbClr val="000000"/>
              </a:buClr>
              <a:buSzPts val="1000"/>
              <a:buFont typeface="Arial"/>
              <a:buAutoNum type="arabicPeriod"/>
            </a:pPr>
            <a:r>
              <a:rPr b="0" i="0" lang="en" sz="1000" u="none" cap="none" strike="noStrike">
                <a:solidFill>
                  <a:srgbClr val="000000"/>
                </a:solidFill>
                <a:latin typeface="Arial"/>
                <a:ea typeface="Arial"/>
                <a:cs typeface="Arial"/>
                <a:sym typeface="Arial"/>
              </a:rPr>
              <a:t>Update “K8s-based Cloud region support”  to deploy CNFs &amp; CNAs on edge clouds, adding single-click deploy of geo-distributed CNFs &amp; CNAs across regions.</a:t>
            </a:r>
            <a:endParaRPr b="0" i="0" sz="1000" u="none" cap="none" strike="noStrike">
              <a:solidFill>
                <a:srgbClr val="000000"/>
              </a:solidFill>
              <a:latin typeface="Arial"/>
              <a:ea typeface="Arial"/>
              <a:cs typeface="Arial"/>
              <a:sym typeface="Arial"/>
            </a:endParaRPr>
          </a:p>
          <a:p>
            <a:pPr indent="-241300" lvl="0" marL="254000" marR="0" rtl="0" algn="l">
              <a:lnSpc>
                <a:spcPct val="100000"/>
              </a:lnSpc>
              <a:spcBef>
                <a:spcPts val="0"/>
              </a:spcBef>
              <a:spcAft>
                <a:spcPts val="0"/>
              </a:spcAft>
              <a:buClr>
                <a:srgbClr val="000000"/>
              </a:buClr>
              <a:buSzPts val="1000"/>
              <a:buFont typeface="Arial"/>
              <a:buAutoNum type="arabicPeriod"/>
            </a:pPr>
            <a:r>
              <a:rPr b="0" i="0" lang="en" sz="1000" u="none" cap="none" strike="noStrike">
                <a:solidFill>
                  <a:srgbClr val="000000"/>
                </a:solidFill>
                <a:latin typeface="Arial"/>
                <a:ea typeface="Arial"/>
                <a:cs typeface="Arial"/>
                <a:sym typeface="Arial"/>
              </a:rPr>
              <a:t>Driving AI based Distributed network analytics platform to allow dynamic deployments of AI analytics apps.</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000" u="none" cap="none" strike="noStrike">
              <a:solidFill>
                <a:srgbClr val="000000"/>
              </a:solidFill>
              <a:latin typeface="Arial"/>
              <a:ea typeface="Arial"/>
              <a:cs typeface="Arial"/>
              <a:sym typeface="Arial"/>
            </a:endParaRPr>
          </a:p>
          <a:p>
            <a:pPr indent="-177800" lvl="0" marL="254000" marR="0" rtl="0" algn="l">
              <a:lnSpc>
                <a:spcPct val="100000"/>
              </a:lnSpc>
              <a:spcBef>
                <a:spcPts val="0"/>
              </a:spcBef>
              <a:spcAft>
                <a:spcPts val="0"/>
              </a:spcAft>
              <a:buClr>
                <a:srgbClr val="000000"/>
              </a:buClr>
              <a:buSzPts val="1200"/>
              <a:buFont typeface="Arial"/>
              <a:buNone/>
            </a:pPr>
            <a:r>
              <a:t/>
            </a:r>
            <a:endParaRPr b="0" i="0" sz="1000" u="none" cap="none" strike="noStrike">
              <a:solidFill>
                <a:srgbClr val="000000"/>
              </a:solidFill>
              <a:latin typeface="Arial"/>
              <a:ea typeface="Arial"/>
              <a:cs typeface="Arial"/>
              <a:sym typeface="Arial"/>
            </a:endParaRPr>
          </a:p>
        </p:txBody>
      </p:sp>
      <p:pic>
        <p:nvPicPr>
          <p:cNvPr id="1342" name="Google Shape;1342;g7aed8f8a28_3_1201"/>
          <p:cNvPicPr preferRelativeResize="0"/>
          <p:nvPr/>
        </p:nvPicPr>
        <p:blipFill rotWithShape="1">
          <a:blip r:embed="rId3">
            <a:alphaModFix/>
          </a:blip>
          <a:srcRect b="0" l="0" r="0" t="0"/>
          <a:stretch/>
        </p:blipFill>
        <p:spPr>
          <a:xfrm>
            <a:off x="405559" y="996641"/>
            <a:ext cx="778650" cy="334027"/>
          </a:xfrm>
          <a:prstGeom prst="rect">
            <a:avLst/>
          </a:prstGeom>
          <a:noFill/>
          <a:ln>
            <a:noFill/>
          </a:ln>
        </p:spPr>
      </p:pic>
      <p:pic>
        <p:nvPicPr>
          <p:cNvPr descr="A picture containing text, clipart&#10;&#10;Description automatically generated" id="1343" name="Google Shape;1343;g7aed8f8a28_3_1201"/>
          <p:cNvPicPr preferRelativeResize="0"/>
          <p:nvPr/>
        </p:nvPicPr>
        <p:blipFill rotWithShape="1">
          <a:blip r:embed="rId4">
            <a:alphaModFix/>
          </a:blip>
          <a:srcRect b="0" l="0" r="0" t="0"/>
          <a:stretch/>
        </p:blipFill>
        <p:spPr>
          <a:xfrm>
            <a:off x="1372003" y="971924"/>
            <a:ext cx="704850" cy="323850"/>
          </a:xfrm>
          <a:prstGeom prst="rect">
            <a:avLst/>
          </a:prstGeom>
          <a:noFill/>
          <a:ln>
            <a:noFill/>
          </a:ln>
        </p:spPr>
      </p:pic>
      <p:sp>
        <p:nvSpPr>
          <p:cNvPr id="1344" name="Google Shape;1344;g7aed8f8a28_3_1201"/>
          <p:cNvSpPr/>
          <p:nvPr/>
        </p:nvSpPr>
        <p:spPr>
          <a:xfrm>
            <a:off x="6243172" y="812484"/>
            <a:ext cx="2922600" cy="39117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345" name="Google Shape;1345;g7aed8f8a28_3_1201"/>
          <p:cNvPicPr preferRelativeResize="0"/>
          <p:nvPr/>
        </p:nvPicPr>
        <p:blipFill rotWithShape="1">
          <a:blip r:embed="rId5">
            <a:alphaModFix/>
          </a:blip>
          <a:srcRect b="0" l="0" r="0" t="0"/>
          <a:stretch/>
        </p:blipFill>
        <p:spPr>
          <a:xfrm>
            <a:off x="7136366" y="895004"/>
            <a:ext cx="1199438" cy="504900"/>
          </a:xfrm>
          <a:prstGeom prst="rect">
            <a:avLst/>
          </a:prstGeom>
          <a:noFill/>
          <a:ln>
            <a:noFill/>
          </a:ln>
        </p:spPr>
      </p:pic>
      <p:sp>
        <p:nvSpPr>
          <p:cNvPr id="1346" name="Google Shape;1346;g7aed8f8a28_3_1201"/>
          <p:cNvSpPr/>
          <p:nvPr/>
        </p:nvSpPr>
        <p:spPr>
          <a:xfrm>
            <a:off x="8206195" y="904792"/>
            <a:ext cx="952800" cy="276900"/>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347" name="Google Shape;1347;g7aed8f8a28_3_1201"/>
          <p:cNvSpPr txBox="1"/>
          <p:nvPr/>
        </p:nvSpPr>
        <p:spPr>
          <a:xfrm>
            <a:off x="6285126" y="1366217"/>
            <a:ext cx="2787900" cy="3139500"/>
          </a:xfrm>
          <a:prstGeom prst="rect">
            <a:avLst/>
          </a:prstGeom>
          <a:noFill/>
          <a:ln>
            <a:noFill/>
          </a:ln>
        </p:spPr>
        <p:txBody>
          <a:bodyPr anchorCtr="0" anchor="t" bIns="34275" lIns="68575" spcFirstLastPara="1" rIns="68575" wrap="square" tIns="34275">
            <a:noAutofit/>
          </a:bodyPr>
          <a:lstStyle/>
          <a:p>
            <a:pPr indent="-171450" lvl="0" marL="171450" marR="0" rtl="0" algn="l">
              <a:lnSpc>
                <a:spcPct val="100000"/>
              </a:lnSpc>
              <a:spcBef>
                <a:spcPts val="0"/>
              </a:spcBef>
              <a:spcAft>
                <a:spcPts val="0"/>
              </a:spcAft>
              <a:buClr>
                <a:srgbClr val="000000"/>
              </a:buClr>
              <a:buSzPts val="1100"/>
              <a:buFont typeface="Arial"/>
              <a:buChar char="•"/>
            </a:pPr>
            <a:r>
              <a:rPr b="1" i="0" lang="en" sz="1100" u="none" cap="none" strike="noStrike">
                <a:solidFill>
                  <a:srgbClr val="000000"/>
                </a:solidFill>
                <a:latin typeface="Arial"/>
                <a:ea typeface="Arial"/>
                <a:cs typeface="Arial"/>
                <a:sym typeface="Arial"/>
              </a:rPr>
              <a:t>5G support for ONAP </a:t>
            </a:r>
            <a:r>
              <a:rPr b="0" i="0" lang="en" sz="1100" u="none" cap="none" strike="noStrike">
                <a:solidFill>
                  <a:srgbClr val="000000"/>
                </a:solidFill>
                <a:latin typeface="Arial"/>
                <a:ea typeface="Arial"/>
                <a:cs typeface="Arial"/>
                <a:sym typeface="Arial"/>
              </a:rPr>
              <a:t>Multi-domain product support in core networks, 5G radio, edge cloud and fixed BB services building PNF/VNF/CNF readiness with support of selected ONAP interfaces and API’s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100"/>
              <a:buFont typeface="Arial"/>
              <a:buChar char="•"/>
            </a:pPr>
            <a:r>
              <a:rPr b="1" i="0" lang="en" sz="1100" u="none" cap="none" strike="noStrike">
                <a:solidFill>
                  <a:srgbClr val="000000"/>
                </a:solidFill>
                <a:latin typeface="Arial"/>
                <a:ea typeface="Arial"/>
                <a:cs typeface="Arial"/>
                <a:sym typeface="Arial"/>
              </a:rPr>
              <a:t>Nokia services for ONAP </a:t>
            </a:r>
            <a:r>
              <a:rPr b="0" i="0" lang="en" sz="1100" u="none" cap="none" strike="noStrike">
                <a:solidFill>
                  <a:srgbClr val="000000"/>
                </a:solidFill>
                <a:latin typeface="Arial"/>
                <a:ea typeface="Arial"/>
                <a:cs typeface="Arial"/>
                <a:sym typeface="Arial"/>
              </a:rPr>
              <a:t>Services for ONAP integration into multi-vendor customer environments and use case implementation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100"/>
              <a:buFont typeface="Arial"/>
              <a:buChar char="•"/>
            </a:pPr>
            <a:r>
              <a:rPr b="1" i="0" lang="en" sz="1100" u="none" cap="none" strike="noStrike">
                <a:solidFill>
                  <a:srgbClr val="000000"/>
                </a:solidFill>
                <a:latin typeface="Arial"/>
                <a:ea typeface="Arial"/>
                <a:cs typeface="Arial"/>
                <a:sym typeface="Arial"/>
              </a:rPr>
              <a:t>Customer use-cases </a:t>
            </a:r>
            <a:r>
              <a:rPr b="0" i="0" lang="en" sz="1100" u="none" cap="none" strike="noStrike">
                <a:solidFill>
                  <a:srgbClr val="000000"/>
                </a:solidFill>
                <a:latin typeface="Arial"/>
                <a:ea typeface="Arial"/>
                <a:cs typeface="Arial"/>
                <a:sym typeface="Arial"/>
              </a:rPr>
              <a:t>Use-case customer pilot implementations and use-case development (e.g. fixed BB, edge cloud, cloud-native core)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br>
              <a:rPr b="0" i="0" lang="en" sz="1100" u="none" cap="none" strike="noStrike">
                <a:solidFill>
                  <a:srgbClr val="000000"/>
                </a:solidFill>
                <a:latin typeface="Arial"/>
                <a:ea typeface="Arial"/>
                <a:cs typeface="Arial"/>
                <a:sym typeface="Arial"/>
              </a:rPr>
            </a:br>
            <a:endParaRPr b="1" i="0" sz="1100" u="none" cap="none" strike="noStrike">
              <a:solidFill>
                <a:schemeClr val="dk1"/>
              </a:solidFill>
              <a:latin typeface="Arial"/>
              <a:ea typeface="Arial"/>
              <a:cs typeface="Arial"/>
              <a:sym typeface="Arial"/>
            </a:endParaRPr>
          </a:p>
        </p:txBody>
      </p:sp>
      <p:pic>
        <p:nvPicPr>
          <p:cNvPr id="1348" name="Google Shape;1348;g7aed8f8a28_3_1201"/>
          <p:cNvPicPr preferRelativeResize="0"/>
          <p:nvPr/>
        </p:nvPicPr>
        <p:blipFill rotWithShape="1">
          <a:blip r:embed="rId3">
            <a:alphaModFix/>
          </a:blip>
          <a:srcRect b="0" l="0" r="0" t="0"/>
          <a:stretch/>
        </p:blipFill>
        <p:spPr>
          <a:xfrm>
            <a:off x="6402371" y="944879"/>
            <a:ext cx="778650" cy="334027"/>
          </a:xfrm>
          <a:prstGeom prst="rect">
            <a:avLst/>
          </a:prstGeom>
          <a:noFill/>
          <a:ln>
            <a:noFill/>
          </a:ln>
        </p:spPr>
      </p:pic>
      <p:sp>
        <p:nvSpPr>
          <p:cNvPr id="1349" name="Google Shape;1349;g7aed8f8a28_3_1201"/>
          <p:cNvSpPr txBox="1"/>
          <p:nvPr>
            <p:ph idx="12" type="sldNum"/>
          </p:nvPr>
        </p:nvSpPr>
        <p:spPr>
          <a:xfrm>
            <a:off x="6603828" y="4798682"/>
            <a:ext cx="455400" cy="2739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350" name="Google Shape;1350;g7aed8f8a28_3_1201"/>
          <p:cNvSpPr/>
          <p:nvPr/>
        </p:nvSpPr>
        <p:spPr>
          <a:xfrm>
            <a:off x="3095776" y="799350"/>
            <a:ext cx="2922600" cy="39117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351" name="Google Shape;1351;g7aed8f8a28_3_1201"/>
          <p:cNvPicPr preferRelativeResize="0"/>
          <p:nvPr/>
        </p:nvPicPr>
        <p:blipFill rotWithShape="1">
          <a:blip r:embed="rId6">
            <a:alphaModFix/>
          </a:blip>
          <a:srcRect b="0" l="0" r="0" t="0"/>
          <a:stretch/>
        </p:blipFill>
        <p:spPr>
          <a:xfrm>
            <a:off x="4587132" y="826216"/>
            <a:ext cx="544967" cy="476846"/>
          </a:xfrm>
          <a:prstGeom prst="rect">
            <a:avLst/>
          </a:prstGeom>
          <a:noFill/>
          <a:ln>
            <a:noFill/>
          </a:ln>
        </p:spPr>
      </p:pic>
      <p:sp>
        <p:nvSpPr>
          <p:cNvPr id="1352" name="Google Shape;1352;g7aed8f8a28_3_1201"/>
          <p:cNvSpPr/>
          <p:nvPr/>
        </p:nvSpPr>
        <p:spPr>
          <a:xfrm>
            <a:off x="3100476" y="1381350"/>
            <a:ext cx="3062400" cy="3125100"/>
          </a:xfrm>
          <a:prstGeom prst="rect">
            <a:avLst/>
          </a:prstGeom>
          <a:noFill/>
          <a:ln>
            <a:noFill/>
          </a:ln>
        </p:spPr>
        <p:txBody>
          <a:bodyPr anchorCtr="0" anchor="t" bIns="34275" lIns="68575" spcFirstLastPara="1" rIns="68575" wrap="square" tIns="34275">
            <a:noAutofit/>
          </a:bodyPr>
          <a:lstStyle/>
          <a:p>
            <a:pPr indent="-279400" lvl="0" marL="285750" marR="0" rtl="0" algn="l">
              <a:lnSpc>
                <a:spcPct val="100000"/>
              </a:lnSpc>
              <a:spcBef>
                <a:spcPts val="0"/>
              </a:spcBef>
              <a:spcAft>
                <a:spcPts val="0"/>
              </a:spcAft>
              <a:buClr>
                <a:srgbClr val="000000"/>
              </a:buClr>
              <a:buSzPts val="900"/>
              <a:buFont typeface="Arial"/>
              <a:buChar char="•"/>
            </a:pPr>
            <a:r>
              <a:rPr b="0" i="0" lang="en" sz="900" u="none" cap="none" strike="noStrike">
                <a:solidFill>
                  <a:srgbClr val="000000"/>
                </a:solidFill>
                <a:latin typeface="Arial"/>
                <a:ea typeface="Arial"/>
                <a:cs typeface="Arial"/>
                <a:sym typeface="Arial"/>
              </a:rPr>
              <a:t>Ericsson continues to align its functional architecture and key interfaces with the ONAP architecture, via updates to ONAP interfaces, capabilities and robustness as well as integrating several components from ONAP into our OSS portfolio.</a:t>
            </a:r>
            <a:endParaRPr b="0" i="0" sz="1300" u="none" cap="none" strike="noStrike">
              <a:solidFill>
                <a:srgbClr val="000000"/>
              </a:solidFill>
              <a:latin typeface="Arial"/>
              <a:ea typeface="Arial"/>
              <a:cs typeface="Arial"/>
              <a:sym typeface="Arial"/>
            </a:endParaRPr>
          </a:p>
          <a:p>
            <a:pPr indent="-279400" lvl="0" marL="285750" marR="0" rtl="0" algn="l">
              <a:lnSpc>
                <a:spcPct val="100000"/>
              </a:lnSpc>
              <a:spcBef>
                <a:spcPts val="0"/>
              </a:spcBef>
              <a:spcAft>
                <a:spcPts val="0"/>
              </a:spcAft>
              <a:buClr>
                <a:srgbClr val="000000"/>
              </a:buClr>
              <a:buSzPts val="900"/>
              <a:buFont typeface="Arial"/>
              <a:buChar char="•"/>
            </a:pPr>
            <a:r>
              <a:rPr b="0" i="0" lang="en" sz="900" u="none" cap="none" strike="noStrike">
                <a:solidFill>
                  <a:srgbClr val="000000"/>
                </a:solidFill>
                <a:latin typeface="Arial"/>
                <a:ea typeface="Arial"/>
                <a:cs typeface="Arial"/>
                <a:sym typeface="Arial"/>
              </a:rPr>
              <a:t>Ericsson provides ONAP services including integrations, enhancements, deployments on various virtualization platforms across multi-vendor environments.</a:t>
            </a:r>
            <a:endParaRPr b="0" i="0" sz="1300" u="none" cap="none" strike="noStrike">
              <a:solidFill>
                <a:srgbClr val="000000"/>
              </a:solidFill>
              <a:latin typeface="Arial"/>
              <a:ea typeface="Arial"/>
              <a:cs typeface="Arial"/>
              <a:sym typeface="Arial"/>
            </a:endParaRPr>
          </a:p>
          <a:p>
            <a:pPr indent="-279400" lvl="0" marL="285750" marR="0" rtl="0" algn="l">
              <a:lnSpc>
                <a:spcPct val="100000"/>
              </a:lnSpc>
              <a:spcBef>
                <a:spcPts val="0"/>
              </a:spcBef>
              <a:spcAft>
                <a:spcPts val="0"/>
              </a:spcAft>
              <a:buClr>
                <a:srgbClr val="000000"/>
              </a:buClr>
              <a:buSzPts val="900"/>
              <a:buFont typeface="Arial"/>
              <a:buChar char="•"/>
            </a:pPr>
            <a:r>
              <a:rPr b="0" i="0" lang="en" sz="900" u="none" cap="none" strike="noStrike">
                <a:solidFill>
                  <a:srgbClr val="000000"/>
                </a:solidFill>
                <a:latin typeface="Arial"/>
                <a:ea typeface="Arial"/>
                <a:cs typeface="Arial"/>
                <a:sym typeface="Arial"/>
              </a:rPr>
              <a:t>As part of 5G network transformation, Ericsson is working with several global operators to increase their automation capabilities by leveraging ONAP paradigms.</a:t>
            </a:r>
            <a:endParaRPr b="0" i="0" sz="1300" u="none" cap="none" strike="noStrike">
              <a:solidFill>
                <a:srgbClr val="000000"/>
              </a:solidFill>
              <a:latin typeface="Arial"/>
              <a:ea typeface="Arial"/>
              <a:cs typeface="Arial"/>
              <a:sym typeface="Arial"/>
            </a:endParaRPr>
          </a:p>
          <a:p>
            <a:pPr indent="-279400" lvl="0" marL="285750" marR="0" rtl="0" algn="l">
              <a:lnSpc>
                <a:spcPct val="100000"/>
              </a:lnSpc>
              <a:spcBef>
                <a:spcPts val="0"/>
              </a:spcBef>
              <a:spcAft>
                <a:spcPts val="0"/>
              </a:spcAft>
              <a:buClr>
                <a:srgbClr val="000000"/>
              </a:buClr>
              <a:buSzPts val="900"/>
              <a:buFont typeface="Arial"/>
              <a:buChar char="•"/>
            </a:pPr>
            <a:r>
              <a:rPr b="0" i="0" lang="en" sz="900" u="none" cap="none" strike="noStrike">
                <a:solidFill>
                  <a:srgbClr val="000000"/>
                </a:solidFill>
                <a:latin typeface="Arial"/>
                <a:ea typeface="Arial"/>
                <a:cs typeface="Arial"/>
                <a:sym typeface="Arial"/>
              </a:rPr>
              <a:t>Ericsson is leading development of the newest ONAP project, the Configuration Persistence Service (CPS), as well as leading the DMaaP project and taking the vice-chair role in the architecture subcommittee</a:t>
            </a:r>
            <a:endParaRPr b="0" i="0" sz="1300" u="none" cap="none" strike="noStrike">
              <a:solidFill>
                <a:srgbClr val="000000"/>
              </a:solidFill>
              <a:latin typeface="Arial"/>
              <a:ea typeface="Arial"/>
              <a:cs typeface="Arial"/>
              <a:sym typeface="Arial"/>
            </a:endParaRPr>
          </a:p>
          <a:p>
            <a:pPr indent="-279400" lvl="0" marL="285750" marR="0" rtl="0" algn="l">
              <a:lnSpc>
                <a:spcPct val="100000"/>
              </a:lnSpc>
              <a:spcBef>
                <a:spcPts val="0"/>
              </a:spcBef>
              <a:spcAft>
                <a:spcPts val="0"/>
              </a:spcAft>
              <a:buClr>
                <a:srgbClr val="000000"/>
              </a:buClr>
              <a:buSzPts val="900"/>
              <a:buFont typeface="Arial"/>
              <a:buChar char="•"/>
            </a:pPr>
            <a:r>
              <a:rPr b="0" i="0" lang="en" sz="900" u="none" cap="none" strike="noStrike">
                <a:solidFill>
                  <a:srgbClr val="000000"/>
                </a:solidFill>
                <a:latin typeface="Arial"/>
                <a:ea typeface="Arial"/>
                <a:cs typeface="Arial"/>
                <a:sym typeface="Arial"/>
              </a:rPr>
              <a:t>Ericsson is driving the industry alignment between standards and opensource, such as the convergence of, and alignment between, ONAP, O-RAN, 3GPP, ETSI MANO, TMF</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0000"/>
              </a:solidFill>
              <a:latin typeface="Arial"/>
              <a:ea typeface="Arial"/>
              <a:cs typeface="Arial"/>
              <a:sym typeface="Arial"/>
            </a:endParaRPr>
          </a:p>
          <a:p>
            <a:pPr indent="-152400" lvl="0" marL="215900" marR="0" rtl="0" algn="l">
              <a:lnSpc>
                <a:spcPct val="100000"/>
              </a:lnSpc>
              <a:spcBef>
                <a:spcPts val="0"/>
              </a:spcBef>
              <a:spcAft>
                <a:spcPts val="0"/>
              </a:spcAft>
              <a:buClr>
                <a:srgbClr val="000000"/>
              </a:buClr>
              <a:buSzPts val="1100"/>
              <a:buFont typeface="Arial"/>
              <a:buNone/>
            </a:pPr>
            <a:r>
              <a:t/>
            </a:r>
            <a:endParaRPr b="0" i="0" sz="1000" u="none" cap="none" strike="noStrike">
              <a:solidFill>
                <a:srgbClr val="000000"/>
              </a:solidFill>
              <a:latin typeface="Arial"/>
              <a:ea typeface="Arial"/>
              <a:cs typeface="Arial"/>
              <a:sym typeface="Arial"/>
            </a:endParaRPr>
          </a:p>
          <a:p>
            <a:pPr indent="-88900" lvl="0" marL="177800" marR="0" rtl="0" algn="l">
              <a:lnSpc>
                <a:spcPct val="100000"/>
              </a:lnSpc>
              <a:spcBef>
                <a:spcPts val="0"/>
              </a:spcBef>
              <a:spcAft>
                <a:spcPts val="0"/>
              </a:spcAft>
              <a:buClr>
                <a:schemeClr val="dk1"/>
              </a:buClr>
              <a:buSzPts val="1200"/>
              <a:buFont typeface="Arial"/>
              <a:buNone/>
            </a:pPr>
            <a:r>
              <a:t/>
            </a:r>
            <a:endParaRPr b="0" i="0" sz="700" u="none" cap="none" strike="noStrike">
              <a:solidFill>
                <a:schemeClr val="dk1"/>
              </a:solidFill>
              <a:latin typeface="Arial"/>
              <a:ea typeface="Arial"/>
              <a:cs typeface="Arial"/>
              <a:sym typeface="Arial"/>
            </a:endParaRPr>
          </a:p>
        </p:txBody>
      </p:sp>
      <p:sp>
        <p:nvSpPr>
          <p:cNvPr id="1353" name="Google Shape;1353;g7aed8f8a28_3_1201"/>
          <p:cNvSpPr/>
          <p:nvPr/>
        </p:nvSpPr>
        <p:spPr>
          <a:xfrm>
            <a:off x="5086403" y="956967"/>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pic>
        <p:nvPicPr>
          <p:cNvPr id="1354" name="Google Shape;1354;g7aed8f8a28_3_1201"/>
          <p:cNvPicPr preferRelativeResize="0"/>
          <p:nvPr/>
        </p:nvPicPr>
        <p:blipFill rotWithShape="1">
          <a:blip r:embed="rId3">
            <a:alphaModFix/>
          </a:blip>
          <a:srcRect b="0" l="0" r="0" t="0"/>
          <a:stretch/>
        </p:blipFill>
        <p:spPr>
          <a:xfrm>
            <a:off x="3403584" y="933616"/>
            <a:ext cx="778650" cy="334027"/>
          </a:xfrm>
          <a:prstGeom prst="rect">
            <a:avLst/>
          </a:prstGeom>
          <a:noFill/>
          <a:ln>
            <a:noFill/>
          </a:ln>
        </p:spPr>
      </p:pic>
    </p:spTree>
  </p:cSld>
  <p:clrMapOvr>
    <a:masterClrMapping/>
  </p:clrMapOvr>
  <p:transition>
    <p:fade thruBlk="1"/>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9" name="Shape 1359"/>
        <p:cNvGrpSpPr/>
        <p:nvPr/>
      </p:nvGrpSpPr>
      <p:grpSpPr>
        <a:xfrm>
          <a:off x="0" y="0"/>
          <a:ext cx="0" cy="0"/>
          <a:chOff x="0" y="0"/>
          <a:chExt cx="0" cy="0"/>
        </a:xfrm>
      </p:grpSpPr>
      <p:sp>
        <p:nvSpPr>
          <p:cNvPr id="1360" name="Google Shape;1360;g7aed8f8a28_3_1223"/>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361" name="Google Shape;1361;g7aed8f8a28_3_1223"/>
          <p:cNvSpPr/>
          <p:nvPr/>
        </p:nvSpPr>
        <p:spPr>
          <a:xfrm>
            <a:off x="132207" y="872084"/>
            <a:ext cx="2922525" cy="3911625"/>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362" name="Google Shape;1362;g7aed8f8a28_3_1223"/>
          <p:cNvSpPr txBox="1"/>
          <p:nvPr/>
        </p:nvSpPr>
        <p:spPr>
          <a:xfrm>
            <a:off x="213954" y="1465604"/>
            <a:ext cx="2680213" cy="2654550"/>
          </a:xfrm>
          <a:prstGeom prst="rect">
            <a:avLst/>
          </a:prstGeom>
          <a:noFill/>
          <a:ln>
            <a:noFill/>
          </a:ln>
        </p:spPr>
        <p:txBody>
          <a:bodyPr anchorCtr="0" anchor="t" bIns="34275" lIns="68575" spcFirstLastPara="1" rIns="68575" wrap="square" tIns="34275">
            <a:noAutofit/>
          </a:bodyPr>
          <a:lstStyle/>
          <a:p>
            <a:pPr indent="-285750" lvl="0" marL="285750" marR="0" rtl="0" algn="l">
              <a:lnSpc>
                <a:spcPct val="100000"/>
              </a:lnSpc>
              <a:spcBef>
                <a:spcPts val="0"/>
              </a:spcBef>
              <a:spcAft>
                <a:spcPts val="0"/>
              </a:spcAft>
              <a:buClr>
                <a:srgbClr val="000000"/>
              </a:buClr>
              <a:buSzPts val="1300"/>
              <a:buFont typeface="Arial"/>
              <a:buChar char="•"/>
            </a:pPr>
            <a:r>
              <a:rPr b="1" i="0" lang="en" sz="1300" u="none" cap="none" strike="noStrike">
                <a:solidFill>
                  <a:srgbClr val="000000"/>
                </a:solidFill>
                <a:latin typeface="Arial"/>
                <a:ea typeface="Arial"/>
                <a:cs typeface="Arial"/>
                <a:sym typeface="Arial"/>
              </a:rPr>
              <a:t>ONAP Adoption: </a:t>
            </a:r>
            <a:r>
              <a:rPr b="0" i="0" lang="en" sz="1300" u="none" cap="none" strike="noStrike">
                <a:solidFill>
                  <a:srgbClr val="000000"/>
                </a:solidFill>
                <a:latin typeface="Arial"/>
                <a:ea typeface="Arial"/>
                <a:cs typeface="Arial"/>
                <a:sym typeface="Arial"/>
              </a:rPr>
              <a:t>Customized ONAP solutions &amp; software engineering for service providers</a:t>
            </a:r>
            <a:endParaRPr b="1" i="0" sz="13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300"/>
              <a:buFont typeface="Arial"/>
              <a:buChar char="•"/>
            </a:pPr>
            <a:r>
              <a:rPr b="1" i="0" lang="en" sz="1300" u="none" cap="none" strike="noStrike">
                <a:solidFill>
                  <a:srgbClr val="000000"/>
                </a:solidFill>
                <a:latin typeface="Arial"/>
                <a:ea typeface="Arial"/>
                <a:cs typeface="Arial"/>
                <a:sym typeface="Arial"/>
              </a:rPr>
              <a:t>Integrations: </a:t>
            </a:r>
            <a:r>
              <a:rPr b="0" i="0" lang="en" sz="1300" u="none" cap="none" strike="noStrike">
                <a:solidFill>
                  <a:srgbClr val="000000"/>
                </a:solidFill>
                <a:latin typeface="Arial"/>
                <a:ea typeface="Arial"/>
                <a:cs typeface="Arial"/>
                <a:sym typeface="Arial"/>
              </a:rPr>
              <a:t>expertise and services in application development &amp; support</a:t>
            </a:r>
            <a:endParaRPr b="1" i="0" sz="13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300"/>
              <a:buFont typeface="Arial"/>
              <a:buChar char="•"/>
            </a:pPr>
            <a:r>
              <a:rPr b="1" i="0" lang="en" sz="1300" u="none" cap="none" strike="noStrike">
                <a:solidFill>
                  <a:srgbClr val="000000"/>
                </a:solidFill>
                <a:latin typeface="Arial"/>
                <a:ea typeface="Arial"/>
                <a:cs typeface="Arial"/>
                <a:sym typeface="Arial"/>
              </a:rPr>
              <a:t>ONAP Community Effort: </a:t>
            </a:r>
            <a:r>
              <a:rPr b="0" i="0" lang="en" sz="1300" u="none" cap="none" strike="noStrike">
                <a:solidFill>
                  <a:srgbClr val="000000"/>
                </a:solidFill>
                <a:latin typeface="Arial"/>
                <a:ea typeface="Arial"/>
                <a:cs typeface="Arial"/>
                <a:sym typeface="Arial"/>
              </a:rPr>
              <a:t>Contributions</a:t>
            </a:r>
            <a:r>
              <a:rPr b="1" i="0" lang="en" sz="1300" u="none" cap="none" strike="noStrike">
                <a:solidFill>
                  <a:srgbClr val="000000"/>
                </a:solidFill>
                <a:latin typeface="Arial"/>
                <a:ea typeface="Arial"/>
                <a:cs typeface="Arial"/>
                <a:sym typeface="Arial"/>
              </a:rPr>
              <a:t> </a:t>
            </a:r>
            <a:r>
              <a:rPr b="0" i="0" lang="en" sz="1300" u="none" cap="none" strike="noStrike">
                <a:solidFill>
                  <a:srgbClr val="000000"/>
                </a:solidFill>
                <a:latin typeface="Arial"/>
                <a:ea typeface="Arial"/>
                <a:cs typeface="Arial"/>
                <a:sym typeface="Arial"/>
              </a:rPr>
              <a:t>towards ONAP components, CPS &amp; CCSDK, 5G Adoption</a:t>
            </a:r>
            <a:endParaRPr b="1" i="0" sz="13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300"/>
              <a:buFont typeface="Arial"/>
              <a:buChar char="•"/>
            </a:pPr>
            <a:r>
              <a:rPr b="1" i="0" lang="en" sz="1300" u="none" cap="none" strike="noStrike">
                <a:solidFill>
                  <a:srgbClr val="000000"/>
                </a:solidFill>
                <a:latin typeface="Arial"/>
                <a:ea typeface="Arial"/>
                <a:cs typeface="Arial"/>
                <a:sym typeface="Arial"/>
              </a:rPr>
              <a:t>Linux Foundation Networking</a:t>
            </a:r>
            <a:r>
              <a:rPr b="0" i="0" lang="en" sz="1300" u="none" cap="none" strike="noStrike">
                <a:solidFill>
                  <a:srgbClr val="000000"/>
                </a:solidFill>
                <a:latin typeface="Arial"/>
                <a:ea typeface="Arial"/>
                <a:cs typeface="Arial"/>
                <a:sym typeface="Arial"/>
              </a:rPr>
              <a:t>: largest year-to-date contributor to LFN projects</a:t>
            </a:r>
            <a:endParaRPr b="0" i="0" sz="1300" u="none" cap="none" strike="noStrike">
              <a:solidFill>
                <a:schemeClr val="dk1"/>
              </a:solidFill>
              <a:latin typeface="Arial"/>
              <a:ea typeface="Arial"/>
              <a:cs typeface="Arial"/>
              <a:sym typeface="Arial"/>
            </a:endParaRPr>
          </a:p>
        </p:txBody>
      </p:sp>
      <p:pic>
        <p:nvPicPr>
          <p:cNvPr id="1363" name="Google Shape;1363;g7aed8f8a28_3_1223"/>
          <p:cNvPicPr preferRelativeResize="0"/>
          <p:nvPr/>
        </p:nvPicPr>
        <p:blipFill rotWithShape="1">
          <a:blip r:embed="rId3">
            <a:alphaModFix/>
          </a:blip>
          <a:srcRect b="0" l="0" r="0" t="0"/>
          <a:stretch/>
        </p:blipFill>
        <p:spPr>
          <a:xfrm>
            <a:off x="231822" y="927388"/>
            <a:ext cx="1785295" cy="397236"/>
          </a:xfrm>
          <a:prstGeom prst="rect">
            <a:avLst/>
          </a:prstGeom>
          <a:noFill/>
          <a:ln>
            <a:noFill/>
          </a:ln>
        </p:spPr>
      </p:pic>
      <p:sp>
        <p:nvSpPr>
          <p:cNvPr id="1364" name="Google Shape;1364;g7aed8f8a28_3_1223"/>
          <p:cNvSpPr/>
          <p:nvPr/>
        </p:nvSpPr>
        <p:spPr>
          <a:xfrm>
            <a:off x="3136479" y="872084"/>
            <a:ext cx="2922525" cy="3911625"/>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365" name="Google Shape;1365;g7aed8f8a28_3_1223"/>
          <p:cNvSpPr txBox="1"/>
          <p:nvPr/>
        </p:nvSpPr>
        <p:spPr>
          <a:xfrm>
            <a:off x="3218187" y="1408671"/>
            <a:ext cx="2752153" cy="2654550"/>
          </a:xfrm>
          <a:prstGeom prst="rect">
            <a:avLst/>
          </a:prstGeom>
          <a:noFill/>
          <a:ln>
            <a:noFill/>
          </a:ln>
        </p:spPr>
        <p:txBody>
          <a:bodyPr anchorCtr="0" anchor="t" bIns="34275" lIns="68575" spcFirstLastPara="1" rIns="68575" wrap="square" tIns="34275">
            <a:noAutofit/>
          </a:bodyPr>
          <a:lstStyle/>
          <a:p>
            <a:pPr indent="-254000" lvl="0" marL="254000" marR="0" rtl="0" algn="l">
              <a:lnSpc>
                <a:spcPct val="100000"/>
              </a:lnSpc>
              <a:spcBef>
                <a:spcPts val="0"/>
              </a:spcBef>
              <a:spcAft>
                <a:spcPts val="0"/>
              </a:spcAft>
              <a:buClr>
                <a:schemeClr val="dk1"/>
              </a:buClr>
              <a:buSzPts val="1200"/>
              <a:buFont typeface="Arial"/>
              <a:buChar char="•"/>
            </a:pPr>
            <a:r>
              <a:rPr b="1" i="0" lang="en" sz="1200" u="none" cap="none" strike="noStrike">
                <a:solidFill>
                  <a:schemeClr val="dk1"/>
                </a:solidFill>
                <a:latin typeface="Arial"/>
                <a:ea typeface="Arial"/>
                <a:cs typeface="Arial"/>
                <a:sym typeface="Arial"/>
              </a:rPr>
              <a:t>ONAP Alignment</a:t>
            </a:r>
            <a:br>
              <a:rPr b="1" i="0" lang="en" sz="1200" u="none" cap="none" strike="noStrike">
                <a:solidFill>
                  <a:schemeClr val="dk1"/>
                </a:solidFill>
                <a:latin typeface="Arial"/>
                <a:ea typeface="Arial"/>
                <a:cs typeface="Arial"/>
                <a:sym typeface="Arial"/>
              </a:rPr>
            </a:br>
            <a:r>
              <a:rPr b="0" i="0" lang="en" sz="1200" u="none" cap="none" strike="noStrike">
                <a:solidFill>
                  <a:schemeClr val="dk1"/>
                </a:solidFill>
                <a:latin typeface="Arial"/>
                <a:ea typeface="Arial"/>
                <a:cs typeface="Arial"/>
                <a:sym typeface="Arial"/>
              </a:rPr>
              <a:t>Ribbon is in full support and architecturally aligned with ONAP</a:t>
            </a:r>
            <a:endParaRPr b="0" i="0" sz="1200" u="none" cap="none" strike="noStrike">
              <a:solidFill>
                <a:schemeClr val="dk1"/>
              </a:solidFill>
              <a:latin typeface="Arial"/>
              <a:ea typeface="Arial"/>
              <a:cs typeface="Arial"/>
              <a:sym typeface="Arial"/>
            </a:endParaRPr>
          </a:p>
          <a:p>
            <a:pPr indent="-139700" lvl="0" marL="292100" marR="0" rtl="0" algn="l">
              <a:lnSpc>
                <a:spcPct val="100000"/>
              </a:lnSpc>
              <a:spcBef>
                <a:spcPts val="0"/>
              </a:spcBef>
              <a:spcAft>
                <a:spcPts val="0"/>
              </a:spcAft>
              <a:buClr>
                <a:schemeClr val="dk1"/>
              </a:buClr>
              <a:buSzPts val="1200"/>
              <a:buFont typeface="Arial"/>
              <a:buNone/>
            </a:pPr>
            <a:r>
              <a:t/>
            </a:r>
            <a:endParaRPr b="1" i="0" sz="1200" u="none" cap="none" strike="noStrike">
              <a:solidFill>
                <a:schemeClr val="dk1"/>
              </a:solidFill>
              <a:latin typeface="Arial"/>
              <a:ea typeface="Arial"/>
              <a:cs typeface="Arial"/>
              <a:sym typeface="Arial"/>
            </a:endParaRPr>
          </a:p>
          <a:p>
            <a:pPr indent="-254000" lvl="0" marL="254000" marR="0" rtl="0" algn="l">
              <a:lnSpc>
                <a:spcPct val="100000"/>
              </a:lnSpc>
              <a:spcBef>
                <a:spcPts val="0"/>
              </a:spcBef>
              <a:spcAft>
                <a:spcPts val="0"/>
              </a:spcAft>
              <a:buClr>
                <a:schemeClr val="dk1"/>
              </a:buClr>
              <a:buSzPts val="1200"/>
              <a:buFont typeface="Arial"/>
              <a:buChar char="•"/>
            </a:pPr>
            <a:r>
              <a:rPr b="1" i="0" lang="en" sz="1200" u="none" cap="none" strike="noStrike">
                <a:solidFill>
                  <a:schemeClr val="dk1"/>
                </a:solidFill>
                <a:latin typeface="Arial"/>
                <a:ea typeface="Arial"/>
                <a:cs typeface="Arial"/>
                <a:sym typeface="Arial"/>
              </a:rPr>
              <a:t>ONAP Adoption</a:t>
            </a:r>
            <a:br>
              <a:rPr b="1" i="0" lang="en" sz="1200" u="none" cap="none" strike="noStrike">
                <a:solidFill>
                  <a:schemeClr val="dk1"/>
                </a:solidFill>
                <a:latin typeface="Arial"/>
                <a:ea typeface="Arial"/>
                <a:cs typeface="Arial"/>
                <a:sym typeface="Arial"/>
              </a:rPr>
            </a:br>
            <a:r>
              <a:rPr b="0" i="0" lang="en" sz="1200" u="none" cap="none" strike="noStrike">
                <a:solidFill>
                  <a:schemeClr val="dk1"/>
                </a:solidFill>
                <a:latin typeface="Arial"/>
                <a:ea typeface="Arial"/>
                <a:cs typeface="Arial"/>
                <a:sym typeface="Arial"/>
              </a:rPr>
              <a:t>Ribbon is closely following the evolution of ONAP and particularly how it provides support for MANO compliant interfaces, so that we can provide our VNFs into the widest possible range of orchestration environments</a:t>
            </a:r>
            <a:endParaRPr b="0" i="0" sz="1200" u="none" cap="none" strike="noStrike">
              <a:solidFill>
                <a:schemeClr val="dk1"/>
              </a:solidFill>
              <a:latin typeface="Arial"/>
              <a:ea typeface="Arial"/>
              <a:cs typeface="Arial"/>
              <a:sym typeface="Arial"/>
            </a:endParaRPr>
          </a:p>
        </p:txBody>
      </p:sp>
      <p:pic>
        <p:nvPicPr>
          <p:cNvPr id="1366" name="Google Shape;1366;g7aed8f8a28_3_1223"/>
          <p:cNvPicPr preferRelativeResize="0"/>
          <p:nvPr/>
        </p:nvPicPr>
        <p:blipFill rotWithShape="1">
          <a:blip r:embed="rId4">
            <a:alphaModFix/>
          </a:blip>
          <a:srcRect b="0" l="0" r="0" t="0"/>
          <a:stretch/>
        </p:blipFill>
        <p:spPr>
          <a:xfrm>
            <a:off x="3924920" y="927392"/>
            <a:ext cx="1333248" cy="549434"/>
          </a:xfrm>
          <a:prstGeom prst="rect">
            <a:avLst/>
          </a:prstGeom>
          <a:noFill/>
          <a:ln>
            <a:noFill/>
          </a:ln>
        </p:spPr>
      </p:pic>
      <p:sp>
        <p:nvSpPr>
          <p:cNvPr id="1367" name="Google Shape;1367;g7aed8f8a28_3_1223"/>
          <p:cNvSpPr/>
          <p:nvPr/>
        </p:nvSpPr>
        <p:spPr>
          <a:xfrm>
            <a:off x="6142264" y="872084"/>
            <a:ext cx="2800871" cy="3911625"/>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368" name="Google Shape;1368;g7aed8f8a28_3_1223"/>
          <p:cNvSpPr txBox="1"/>
          <p:nvPr/>
        </p:nvSpPr>
        <p:spPr>
          <a:xfrm>
            <a:off x="6232580" y="1408671"/>
            <a:ext cx="2722657" cy="3577950"/>
          </a:xfrm>
          <a:prstGeom prst="rect">
            <a:avLst/>
          </a:prstGeom>
          <a:noFill/>
          <a:ln>
            <a:noFill/>
          </a:ln>
        </p:spPr>
        <p:txBody>
          <a:bodyPr anchorCtr="0" anchor="t" bIns="34275" lIns="68575" spcFirstLastPara="1" rIns="68575" wrap="square" tIns="34275">
            <a:noAutofit/>
          </a:bodyPr>
          <a:lstStyle/>
          <a:p>
            <a:pPr indent="-209550" lvl="0" marL="215900" marR="0" rtl="0" algn="l">
              <a:lnSpc>
                <a:spcPct val="100000"/>
              </a:lnSpc>
              <a:spcBef>
                <a:spcPts val="0"/>
              </a:spcBef>
              <a:spcAft>
                <a:spcPts val="0"/>
              </a:spcAft>
              <a:buClr>
                <a:srgbClr val="000000"/>
              </a:buClr>
              <a:buSzPts val="1100"/>
              <a:buFont typeface="Arial"/>
              <a:buChar char="•"/>
            </a:pPr>
            <a:r>
              <a:rPr b="0" i="0" lang="en" sz="1100" u="none" cap="none" strike="noStrike">
                <a:solidFill>
                  <a:schemeClr val="dk1"/>
                </a:solidFill>
                <a:latin typeface="Calibri"/>
                <a:ea typeface="Calibri"/>
                <a:cs typeface="Calibri"/>
                <a:sym typeface="Calibri"/>
              </a:rPr>
              <a:t>RIFT Inc.’s Orchestration &amp; Automation platform, RIFT.ware, delivers an open-sourced, standards-based product for multi-domain service orchestration, real-time service inventory, service assurance integration for real-time scaling and closed loop control</a:t>
            </a:r>
            <a:endParaRPr b="0" i="0" sz="1100" u="none" cap="none" strike="noStrike">
              <a:solidFill>
                <a:srgbClr val="000000"/>
              </a:solidFill>
              <a:latin typeface="Arial"/>
              <a:ea typeface="Arial"/>
              <a:cs typeface="Arial"/>
              <a:sym typeface="Arial"/>
            </a:endParaRPr>
          </a:p>
          <a:p>
            <a:pPr indent="-139700" lvl="0" marL="215900" marR="0" rtl="0" algn="l">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Calibri"/>
              <a:ea typeface="Calibri"/>
              <a:cs typeface="Calibri"/>
              <a:sym typeface="Calibri"/>
            </a:endParaRPr>
          </a:p>
          <a:p>
            <a:pPr indent="-209550" lvl="0" marL="215900" marR="0" rtl="0" algn="l">
              <a:lnSpc>
                <a:spcPct val="100000"/>
              </a:lnSpc>
              <a:spcBef>
                <a:spcPts val="0"/>
              </a:spcBef>
              <a:spcAft>
                <a:spcPts val="0"/>
              </a:spcAft>
              <a:buClr>
                <a:srgbClr val="000000"/>
              </a:buClr>
              <a:buSzPts val="1100"/>
              <a:buFont typeface="Arial"/>
              <a:buChar char="•"/>
            </a:pPr>
            <a:r>
              <a:rPr b="0" i="0" lang="en" sz="1100" u="none" cap="none" strike="noStrike">
                <a:solidFill>
                  <a:schemeClr val="dk1"/>
                </a:solidFill>
                <a:latin typeface="Calibri"/>
                <a:ea typeface="Calibri"/>
                <a:cs typeface="Calibri"/>
                <a:sym typeface="Calibri"/>
              </a:rPr>
              <a:t>RIFT.ware automates the onboarding, VNF/NS validation and VNF/NS launch across any cloud.  We automate LCM functions with closed loop control.</a:t>
            </a:r>
            <a:endParaRPr b="0" i="0" sz="1100" u="none" cap="none" strike="noStrike">
              <a:solidFill>
                <a:srgbClr val="000000"/>
              </a:solidFill>
              <a:latin typeface="Arial"/>
              <a:ea typeface="Arial"/>
              <a:cs typeface="Arial"/>
              <a:sym typeface="Arial"/>
            </a:endParaRPr>
          </a:p>
          <a:p>
            <a:pPr indent="-139700" lvl="0" marL="215900" marR="0" rtl="0" algn="l">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Calibri"/>
              <a:ea typeface="Calibri"/>
              <a:cs typeface="Calibri"/>
              <a:sym typeface="Calibri"/>
            </a:endParaRPr>
          </a:p>
          <a:p>
            <a:pPr indent="-209550" lvl="0" marL="215900" marR="0" rtl="0" algn="l">
              <a:lnSpc>
                <a:spcPct val="100000"/>
              </a:lnSpc>
              <a:spcBef>
                <a:spcPts val="0"/>
              </a:spcBef>
              <a:spcAft>
                <a:spcPts val="0"/>
              </a:spcAft>
              <a:buClr>
                <a:srgbClr val="000000"/>
              </a:buClr>
              <a:buSzPts val="1100"/>
              <a:buFont typeface="Arial"/>
              <a:buChar char="•"/>
            </a:pPr>
            <a:r>
              <a:rPr b="0" i="0" lang="en" sz="1100" u="none" cap="none" strike="noStrike">
                <a:solidFill>
                  <a:schemeClr val="dk1"/>
                </a:solidFill>
                <a:latin typeface="Calibri"/>
                <a:ea typeface="Calibri"/>
                <a:cs typeface="Calibri"/>
                <a:sym typeface="Calibri"/>
              </a:rPr>
              <a:t>RIFT participates in all NFV MANO related open source and standards activities.  RIFT is dedicated to contributing know-how and code via ETSI, ONAP, and other open-source communities</a:t>
            </a:r>
            <a:endParaRPr b="0" i="0" sz="1100" u="none" cap="none" strike="noStrike">
              <a:solidFill>
                <a:srgbClr val="000000"/>
              </a:solidFill>
              <a:latin typeface="Arial"/>
              <a:ea typeface="Arial"/>
              <a:cs typeface="Arial"/>
              <a:sym typeface="Arial"/>
            </a:endParaRPr>
          </a:p>
          <a:p>
            <a:pPr indent="-139700" lvl="0" marL="215900" marR="0" rtl="0" algn="l">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Calibri"/>
              <a:ea typeface="Calibri"/>
              <a:cs typeface="Calibri"/>
              <a:sym typeface="Calibri"/>
            </a:endParaRPr>
          </a:p>
        </p:txBody>
      </p:sp>
      <p:pic>
        <p:nvPicPr>
          <p:cNvPr id="1369" name="Google Shape;1369;g7aed8f8a28_3_1223"/>
          <p:cNvPicPr preferRelativeResize="0"/>
          <p:nvPr/>
        </p:nvPicPr>
        <p:blipFill rotWithShape="1">
          <a:blip r:embed="rId5">
            <a:alphaModFix/>
          </a:blip>
          <a:srcRect b="0" l="0" r="0" t="0"/>
          <a:stretch/>
        </p:blipFill>
        <p:spPr>
          <a:xfrm>
            <a:off x="6884631" y="951619"/>
            <a:ext cx="1317234" cy="451490"/>
          </a:xfrm>
          <a:prstGeom prst="rect">
            <a:avLst/>
          </a:prstGeom>
          <a:noFill/>
          <a:ln>
            <a:noFill/>
          </a:ln>
        </p:spPr>
      </p:pic>
      <p:sp>
        <p:nvSpPr>
          <p:cNvPr id="1370" name="Google Shape;1370;g7aed8f8a28_3_1223"/>
          <p:cNvSpPr/>
          <p:nvPr/>
        </p:nvSpPr>
        <p:spPr>
          <a:xfrm>
            <a:off x="2150258" y="987567"/>
            <a:ext cx="952800" cy="276900"/>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5" name="Shape 1375"/>
        <p:cNvGrpSpPr/>
        <p:nvPr/>
      </p:nvGrpSpPr>
      <p:grpSpPr>
        <a:xfrm>
          <a:off x="0" y="0"/>
          <a:ext cx="0" cy="0"/>
          <a:chOff x="0" y="0"/>
          <a:chExt cx="0" cy="0"/>
        </a:xfrm>
      </p:grpSpPr>
      <p:sp>
        <p:nvSpPr>
          <p:cNvPr id="1376" name="Google Shape;1376;g7aed8f8a28_3_1238"/>
          <p:cNvSpPr/>
          <p:nvPr/>
        </p:nvSpPr>
        <p:spPr>
          <a:xfrm>
            <a:off x="3042638" y="809400"/>
            <a:ext cx="3374100" cy="39117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FFFFFF"/>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377" name="Google Shape;1377;g7aed8f8a28_3_1238"/>
          <p:cNvSpPr txBox="1"/>
          <p:nvPr>
            <p:ph idx="12" type="sldNum"/>
          </p:nvPr>
        </p:nvSpPr>
        <p:spPr>
          <a:xfrm>
            <a:off x="8676528" y="4878144"/>
            <a:ext cx="455625" cy="273825"/>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378" name="Google Shape;1378;g7aed8f8a28_3_1238"/>
          <p:cNvSpPr txBox="1"/>
          <p:nvPr>
            <p:ph type="title"/>
          </p:nvPr>
        </p:nvSpPr>
        <p:spPr>
          <a:xfrm>
            <a:off x="236221" y="148373"/>
            <a:ext cx="8629650" cy="404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2400"/>
              <a:buFont typeface="Arial"/>
              <a:buNone/>
            </a:pPr>
            <a:r>
              <a:rPr lang="en" sz="2400"/>
              <a:t>ONAP Commercial Ecosystem</a:t>
            </a:r>
            <a:endParaRPr sz="1100"/>
          </a:p>
        </p:txBody>
      </p:sp>
      <p:sp>
        <p:nvSpPr>
          <p:cNvPr id="1379" name="Google Shape;1379;g7aed8f8a28_3_1238"/>
          <p:cNvSpPr/>
          <p:nvPr/>
        </p:nvSpPr>
        <p:spPr>
          <a:xfrm>
            <a:off x="128825" y="809400"/>
            <a:ext cx="2819400" cy="39117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FFFFFF"/>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380" name="Google Shape;1380;g7aed8f8a28_3_1238"/>
          <p:cNvSpPr txBox="1"/>
          <p:nvPr/>
        </p:nvSpPr>
        <p:spPr>
          <a:xfrm>
            <a:off x="142150" y="1288600"/>
            <a:ext cx="2806200" cy="3164700"/>
          </a:xfrm>
          <a:prstGeom prst="rect">
            <a:avLst/>
          </a:prstGeom>
          <a:noFill/>
          <a:ln>
            <a:noFill/>
          </a:ln>
        </p:spPr>
        <p:txBody>
          <a:bodyPr anchorCtr="0" anchor="t" bIns="34275" lIns="68575" spcFirstLastPara="1" rIns="68575" wrap="square" tIns="34275">
            <a:noAutofit/>
          </a:bodyPr>
          <a:lstStyle/>
          <a:p>
            <a:pPr indent="0" lvl="0" marL="0" marR="0" rtl="0" algn="l">
              <a:lnSpc>
                <a:spcPct val="115000"/>
              </a:lnSpc>
              <a:spcBef>
                <a:spcPts val="0"/>
              </a:spcBef>
              <a:spcAft>
                <a:spcPts val="0"/>
              </a:spcAft>
              <a:buClr>
                <a:schemeClr val="dk1"/>
              </a:buClr>
              <a:buSzPts val="1100"/>
              <a:buFont typeface="Arial"/>
              <a:buNone/>
            </a:pPr>
            <a:r>
              <a:rPr b="0" i="0" lang="en" sz="1000" u="none" cap="none" strike="noStrike">
                <a:solidFill>
                  <a:schemeClr val="dk1"/>
                </a:solidFill>
                <a:latin typeface="Helvetica Neue"/>
                <a:ea typeface="Helvetica Neue"/>
                <a:cs typeface="Helvetica Neue"/>
                <a:sym typeface="Helvetica Neue"/>
              </a:rPr>
              <a:t>In the Honolulu Release Cycle:</a:t>
            </a:r>
            <a:endParaRPr b="0" i="0" sz="1000" u="none" cap="none" strike="noStrike">
              <a:solidFill>
                <a:schemeClr val="dk1"/>
              </a:solidFill>
              <a:latin typeface="Helvetica Neue"/>
              <a:ea typeface="Helvetica Neue"/>
              <a:cs typeface="Helvetica Neue"/>
              <a:sym typeface="Helvetica Neue"/>
            </a:endParaRPr>
          </a:p>
          <a:p>
            <a:pPr indent="0" lvl="0" marL="0" marR="0" rtl="0" algn="l">
              <a:lnSpc>
                <a:spcPct val="115000"/>
              </a:lnSpc>
              <a:spcBef>
                <a:spcPts val="0"/>
              </a:spcBef>
              <a:spcAft>
                <a:spcPts val="0"/>
              </a:spcAft>
              <a:buClr>
                <a:schemeClr val="dk1"/>
              </a:buClr>
              <a:buSzPts val="1100"/>
              <a:buFont typeface="Arial"/>
              <a:buNone/>
            </a:pPr>
            <a:r>
              <a:t/>
            </a:r>
            <a:endParaRPr b="0" i="0" sz="1000" u="none" cap="none" strike="noStrike">
              <a:solidFill>
                <a:schemeClr val="dk1"/>
              </a:solidFill>
              <a:latin typeface="Helvetica Neue"/>
              <a:ea typeface="Helvetica Neue"/>
              <a:cs typeface="Helvetica Neue"/>
              <a:sym typeface="Helvetica Neue"/>
            </a:endParaRPr>
          </a:p>
          <a:p>
            <a:pPr indent="-292100" lvl="0" marL="457200" marR="0" rtl="0" algn="l">
              <a:lnSpc>
                <a:spcPct val="115000"/>
              </a:lnSpc>
              <a:spcBef>
                <a:spcPts val="0"/>
              </a:spcBef>
              <a:spcAft>
                <a:spcPts val="0"/>
              </a:spcAft>
              <a:buClr>
                <a:schemeClr val="dk1"/>
              </a:buClr>
              <a:buSzPts val="1000"/>
              <a:buFont typeface="Helvetica Neue"/>
              <a:buChar char="●"/>
            </a:pPr>
            <a:r>
              <a:rPr b="0" i="0" lang="en" sz="1000" u="none" cap="none" strike="noStrike">
                <a:solidFill>
                  <a:schemeClr val="dk1"/>
                </a:solidFill>
                <a:latin typeface="Helvetica Neue"/>
                <a:ea typeface="Helvetica Neue"/>
                <a:cs typeface="Helvetica Neue"/>
                <a:sym typeface="Helvetica Neue"/>
              </a:rPr>
              <a:t>Samsung in the top 4 contributors to ONAP</a:t>
            </a:r>
            <a:endParaRPr b="0" i="0" sz="1000" u="none" cap="none" strike="noStrike">
              <a:solidFill>
                <a:schemeClr val="dk1"/>
              </a:solidFill>
              <a:latin typeface="Helvetica Neue"/>
              <a:ea typeface="Helvetica Neue"/>
              <a:cs typeface="Helvetica Neue"/>
              <a:sym typeface="Helvetica Neue"/>
            </a:endParaRPr>
          </a:p>
          <a:p>
            <a:pPr indent="-292100" lvl="0" marL="457200" marR="0" rtl="0" algn="l">
              <a:lnSpc>
                <a:spcPct val="115000"/>
              </a:lnSpc>
              <a:spcBef>
                <a:spcPts val="0"/>
              </a:spcBef>
              <a:spcAft>
                <a:spcPts val="0"/>
              </a:spcAft>
              <a:buClr>
                <a:schemeClr val="dk1"/>
              </a:buClr>
              <a:buSzPts val="1000"/>
              <a:buFont typeface="Helvetica Neue"/>
              <a:buChar char="●"/>
            </a:pPr>
            <a:r>
              <a:rPr b="0" i="0" lang="en" sz="1000" u="none" cap="none" strike="noStrike">
                <a:solidFill>
                  <a:schemeClr val="dk1"/>
                </a:solidFill>
                <a:latin typeface="Helvetica Neue"/>
                <a:ea typeface="Helvetica Neue"/>
                <a:cs typeface="Helvetica Neue"/>
                <a:sym typeface="Helvetica Neue"/>
              </a:rPr>
              <a:t>10 authors active in 10 ONAP projects in 33 repos</a:t>
            </a:r>
            <a:endParaRPr b="0" i="0" sz="1000" u="none" cap="none" strike="noStrike">
              <a:solidFill>
                <a:schemeClr val="dk1"/>
              </a:solidFill>
              <a:latin typeface="Helvetica Neue"/>
              <a:ea typeface="Helvetica Neue"/>
              <a:cs typeface="Helvetica Neue"/>
              <a:sym typeface="Helvetica Neue"/>
            </a:endParaRPr>
          </a:p>
          <a:p>
            <a:pPr indent="-292100" lvl="0" marL="457200" marR="0" rtl="0" algn="l">
              <a:lnSpc>
                <a:spcPct val="115000"/>
              </a:lnSpc>
              <a:spcBef>
                <a:spcPts val="0"/>
              </a:spcBef>
              <a:spcAft>
                <a:spcPts val="0"/>
              </a:spcAft>
              <a:buClr>
                <a:schemeClr val="dk1"/>
              </a:buClr>
              <a:buSzPts val="1000"/>
              <a:buFont typeface="Helvetica Neue"/>
              <a:buChar char="●"/>
            </a:pPr>
            <a:r>
              <a:rPr b="0" i="0" lang="en" sz="1000" u="none" cap="none" strike="noStrike">
                <a:solidFill>
                  <a:schemeClr val="dk1"/>
                </a:solidFill>
                <a:latin typeface="Helvetica Neue"/>
                <a:ea typeface="Helvetica Neue"/>
                <a:cs typeface="Helvetica Neue"/>
                <a:sym typeface="Helvetica Neue"/>
              </a:rPr>
              <a:t>317 Commits and 34K+ lines changed</a:t>
            </a:r>
            <a:endParaRPr b="0" i="0" sz="1000" u="none" cap="none" strike="noStrike">
              <a:solidFill>
                <a:schemeClr val="dk1"/>
              </a:solidFill>
              <a:latin typeface="Helvetica Neue"/>
              <a:ea typeface="Helvetica Neue"/>
              <a:cs typeface="Helvetica Neue"/>
              <a:sym typeface="Helvetica Neue"/>
            </a:endParaRPr>
          </a:p>
          <a:p>
            <a:pPr indent="-292100" lvl="0" marL="457200" marR="0" rtl="0" algn="l">
              <a:lnSpc>
                <a:spcPct val="115000"/>
              </a:lnSpc>
              <a:spcBef>
                <a:spcPts val="0"/>
              </a:spcBef>
              <a:spcAft>
                <a:spcPts val="0"/>
              </a:spcAft>
              <a:buClr>
                <a:schemeClr val="dk1"/>
              </a:buClr>
              <a:buSzPts val="1000"/>
              <a:buFont typeface="Helvetica Neue"/>
              <a:buChar char="●"/>
            </a:pPr>
            <a:r>
              <a:rPr b="0" i="0" lang="en" sz="1000" u="none" cap="none" strike="noStrike">
                <a:solidFill>
                  <a:schemeClr val="dk1"/>
                </a:solidFill>
                <a:latin typeface="Helvetica Neue"/>
                <a:ea typeface="Helvetica Neue"/>
                <a:cs typeface="Helvetica Neue"/>
                <a:sym typeface="Helvetica Neue"/>
              </a:rPr>
              <a:t>Led scans for the community</a:t>
            </a:r>
            <a:endParaRPr b="0" i="0" sz="1000" u="none" cap="none" strike="noStrike">
              <a:solidFill>
                <a:schemeClr val="dk1"/>
              </a:solidFill>
              <a:latin typeface="Helvetica Neue"/>
              <a:ea typeface="Helvetica Neue"/>
              <a:cs typeface="Helvetica Neue"/>
              <a:sym typeface="Helvetica Neue"/>
            </a:endParaRPr>
          </a:p>
          <a:p>
            <a:pPr indent="0" lvl="0" marL="457200" marR="0" rtl="0" algn="l">
              <a:lnSpc>
                <a:spcPct val="115000"/>
              </a:lnSpc>
              <a:spcBef>
                <a:spcPts val="0"/>
              </a:spcBef>
              <a:spcAft>
                <a:spcPts val="0"/>
              </a:spcAft>
              <a:buClr>
                <a:srgbClr val="000000"/>
              </a:buClr>
              <a:buSzPts val="1000"/>
              <a:buFont typeface="Arial"/>
              <a:buNone/>
            </a:pPr>
            <a:r>
              <a:t/>
            </a:r>
            <a:endParaRPr b="0" i="0" sz="1000" u="none" cap="none" strike="noStrike">
              <a:solidFill>
                <a:schemeClr val="dk1"/>
              </a:solidFill>
              <a:latin typeface="Helvetica Neue"/>
              <a:ea typeface="Helvetica Neue"/>
              <a:cs typeface="Helvetica Neue"/>
              <a:sym typeface="Helvetica Neue"/>
            </a:endParaRPr>
          </a:p>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chemeClr val="dk1"/>
              </a:solidFill>
              <a:latin typeface="Calibri"/>
              <a:ea typeface="Calibri"/>
              <a:cs typeface="Calibri"/>
              <a:sym typeface="Calibri"/>
            </a:endParaRPr>
          </a:p>
        </p:txBody>
      </p:sp>
      <p:pic>
        <p:nvPicPr>
          <p:cNvPr descr="화면 캡처" id="1381" name="Google Shape;1381;g7aed8f8a28_3_1238"/>
          <p:cNvPicPr preferRelativeResize="0"/>
          <p:nvPr/>
        </p:nvPicPr>
        <p:blipFill rotWithShape="1">
          <a:blip r:embed="rId3">
            <a:alphaModFix/>
          </a:blip>
          <a:srcRect b="0" l="0" r="0" t="0"/>
          <a:stretch/>
        </p:blipFill>
        <p:spPr>
          <a:xfrm>
            <a:off x="911255" y="872510"/>
            <a:ext cx="1419249" cy="300755"/>
          </a:xfrm>
          <a:prstGeom prst="rect">
            <a:avLst/>
          </a:prstGeom>
          <a:noFill/>
          <a:ln>
            <a:noFill/>
          </a:ln>
        </p:spPr>
      </p:pic>
      <p:sp>
        <p:nvSpPr>
          <p:cNvPr id="1382" name="Google Shape;1382;g7aed8f8a28_3_1238"/>
          <p:cNvSpPr/>
          <p:nvPr/>
        </p:nvSpPr>
        <p:spPr>
          <a:xfrm>
            <a:off x="6497325" y="809400"/>
            <a:ext cx="2594100" cy="39117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FFFFFF"/>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383" name="Google Shape;1383;g7aed8f8a28_3_1238"/>
          <p:cNvPicPr preferRelativeResize="0"/>
          <p:nvPr/>
        </p:nvPicPr>
        <p:blipFill rotWithShape="1">
          <a:blip r:embed="rId4">
            <a:alphaModFix/>
          </a:blip>
          <a:srcRect b="0" l="0" r="0" t="0"/>
          <a:stretch/>
        </p:blipFill>
        <p:spPr>
          <a:xfrm>
            <a:off x="7173555" y="905569"/>
            <a:ext cx="785821" cy="473147"/>
          </a:xfrm>
          <a:prstGeom prst="rect">
            <a:avLst/>
          </a:prstGeom>
          <a:noFill/>
          <a:ln>
            <a:noFill/>
          </a:ln>
        </p:spPr>
      </p:pic>
      <p:sp>
        <p:nvSpPr>
          <p:cNvPr id="1384" name="Google Shape;1384;g7aed8f8a28_3_1238"/>
          <p:cNvSpPr/>
          <p:nvPr/>
        </p:nvSpPr>
        <p:spPr>
          <a:xfrm>
            <a:off x="8098273" y="884442"/>
            <a:ext cx="952800" cy="2769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rPr b="0" i="0" lang="en" sz="1300" u="none" cap="none" strike="noStrike">
                <a:solidFill>
                  <a:srgbClr val="1E4E79"/>
                </a:solidFill>
                <a:highlight>
                  <a:srgbClr val="00FF00"/>
                </a:highlight>
                <a:latin typeface="Arial"/>
                <a:ea typeface="Arial"/>
                <a:cs typeface="Arial"/>
                <a:sym typeface="Arial"/>
              </a:rPr>
              <a:t>Honolulu</a:t>
            </a:r>
            <a:endParaRPr b="0" i="0" sz="1000" u="none" cap="none" strike="noStrike">
              <a:solidFill>
                <a:srgbClr val="000000"/>
              </a:solidFill>
              <a:latin typeface="Arial"/>
              <a:ea typeface="Arial"/>
              <a:cs typeface="Arial"/>
              <a:sym typeface="Arial"/>
            </a:endParaRPr>
          </a:p>
        </p:txBody>
      </p:sp>
      <p:sp>
        <p:nvSpPr>
          <p:cNvPr id="1385" name="Google Shape;1385;g7aed8f8a28_3_1238"/>
          <p:cNvSpPr txBox="1"/>
          <p:nvPr/>
        </p:nvSpPr>
        <p:spPr>
          <a:xfrm>
            <a:off x="6416725" y="1419650"/>
            <a:ext cx="2727300" cy="3024000"/>
          </a:xfrm>
          <a:prstGeom prst="rect">
            <a:avLst/>
          </a:prstGeom>
          <a:noFill/>
          <a:ln>
            <a:noFill/>
          </a:ln>
        </p:spPr>
        <p:txBody>
          <a:bodyPr anchorCtr="0" anchor="t" bIns="34275" lIns="68575" spcFirstLastPara="1" rIns="68575" wrap="square" tIns="34275">
            <a:noAutofit/>
          </a:bodyPr>
          <a:lstStyle/>
          <a:p>
            <a:pPr indent="-171450" lvl="0" marL="171450" marR="0" rtl="0" algn="l">
              <a:lnSpc>
                <a:spcPct val="100000"/>
              </a:lnSpc>
              <a:spcBef>
                <a:spcPts val="0"/>
              </a:spcBef>
              <a:spcAft>
                <a:spcPts val="0"/>
              </a:spcAft>
              <a:buClr>
                <a:srgbClr val="000000"/>
              </a:buClr>
              <a:buSzPts val="900"/>
              <a:buFont typeface="Arial"/>
              <a:buChar char="•"/>
            </a:pPr>
            <a:r>
              <a:rPr b="0" i="0" lang="en" sz="900" u="none" cap="none" strike="noStrike">
                <a:solidFill>
                  <a:srgbClr val="000000"/>
                </a:solidFill>
                <a:latin typeface="Arial"/>
                <a:ea typeface="Arial"/>
                <a:cs typeface="Arial"/>
                <a:sym typeface="Arial"/>
              </a:rPr>
              <a:t>Wind River is leading the MultiCloud / VIM project and its evolution to enable ONAP to run and orchestrate service across multiple hybrid clouds. This include driving the contribution for OpenStack, &amp; Kubernetes plugins to support distributed edge cloud solution.</a:t>
            </a:r>
            <a:endParaRPr b="0" i="0" sz="1400" u="none" cap="none" strike="noStrike">
              <a:solidFill>
                <a:srgbClr val="000000"/>
              </a:solidFill>
              <a:latin typeface="Arial"/>
              <a:ea typeface="Arial"/>
              <a:cs typeface="Arial"/>
              <a:sym typeface="Arial"/>
            </a:endParaRPr>
          </a:p>
          <a:p>
            <a:pPr indent="-114300" lvl="0" marL="17145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900"/>
              <a:buFont typeface="Arial"/>
              <a:buChar char="•"/>
            </a:pPr>
            <a:r>
              <a:rPr b="0" i="0" lang="en" sz="900" u="none" cap="none" strike="noStrike">
                <a:solidFill>
                  <a:srgbClr val="000000"/>
                </a:solidFill>
                <a:latin typeface="Arial"/>
                <a:ea typeface="Arial"/>
                <a:cs typeface="Arial"/>
                <a:sym typeface="Arial"/>
              </a:rPr>
              <a:t>Wind River provides and maintain the software part of the cloud infrastructure (ak.a NFVi+VIM) for the community lab for ONAP deployment, VNF/CNF onboarding and integration &amp; testing. This based on Wind River Studio Cloud Platform, which is developed based on the StarlingX project.</a:t>
            </a:r>
            <a:endParaRPr b="0" i="0" sz="1400" u="none" cap="none" strike="noStrike">
              <a:solidFill>
                <a:srgbClr val="000000"/>
              </a:solidFill>
              <a:latin typeface="Arial"/>
              <a:ea typeface="Arial"/>
              <a:cs typeface="Arial"/>
              <a:sym typeface="Arial"/>
            </a:endParaRPr>
          </a:p>
          <a:p>
            <a:pPr indent="-114300" lvl="0" marL="17145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900"/>
              <a:buFont typeface="Arial"/>
              <a:buChar char="•"/>
            </a:pPr>
            <a:r>
              <a:rPr b="0" i="0" lang="en" sz="900" u="none" cap="none" strike="noStrike">
                <a:solidFill>
                  <a:srgbClr val="000000"/>
                </a:solidFill>
                <a:latin typeface="Arial"/>
                <a:ea typeface="Arial"/>
                <a:cs typeface="Arial"/>
                <a:sym typeface="Arial"/>
              </a:rPr>
              <a:t>Wind River Studio’s Operator includes three main parts: Studio Cloud Platform that is open source upstream first Cloud Platform (NFVI+VIM, and Studio Analytics which both works seamlessly with ONAP. It also includes Studio Conductor which is commercial grade ONAP compliant orchestration solution (NFVO + VNFM).</a:t>
            </a:r>
            <a:endParaRPr b="0" i="0" sz="1400" u="none" cap="none" strike="noStrike">
              <a:solidFill>
                <a:srgbClr val="000000"/>
              </a:solidFill>
              <a:latin typeface="Arial"/>
              <a:ea typeface="Arial"/>
              <a:cs typeface="Arial"/>
              <a:sym typeface="Arial"/>
            </a:endParaRPr>
          </a:p>
          <a:p>
            <a:pPr indent="-139700" lvl="0" marL="292100" marR="0" rtl="0" algn="l">
              <a:lnSpc>
                <a:spcPct val="100000"/>
              </a:lnSpc>
              <a:spcBef>
                <a:spcPts val="0"/>
              </a:spcBef>
              <a:spcAft>
                <a:spcPts val="0"/>
              </a:spcAft>
              <a:buClr>
                <a:srgbClr val="000000"/>
              </a:buClr>
              <a:buSzPts val="1200"/>
              <a:buFont typeface="Arial"/>
              <a:buNone/>
            </a:pPr>
            <a:r>
              <a:t/>
            </a:r>
            <a:endParaRPr b="0" i="0" sz="1100" u="none" cap="none" strike="noStrike">
              <a:solidFill>
                <a:srgbClr val="000000"/>
              </a:solidFill>
              <a:latin typeface="Arial"/>
              <a:ea typeface="Arial"/>
              <a:cs typeface="Arial"/>
              <a:sym typeface="Arial"/>
            </a:endParaRPr>
          </a:p>
        </p:txBody>
      </p:sp>
      <p:sp>
        <p:nvSpPr>
          <p:cNvPr id="1386" name="Google Shape;1386;g7aed8f8a28_3_1238"/>
          <p:cNvSpPr/>
          <p:nvPr/>
        </p:nvSpPr>
        <p:spPr>
          <a:xfrm>
            <a:off x="2176033" y="884442"/>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pic>
        <p:nvPicPr>
          <p:cNvPr id="1387" name="Google Shape;1387;g7aed8f8a28_3_1238"/>
          <p:cNvPicPr preferRelativeResize="0"/>
          <p:nvPr/>
        </p:nvPicPr>
        <p:blipFill rotWithShape="1">
          <a:blip r:embed="rId5">
            <a:alphaModFix/>
          </a:blip>
          <a:srcRect b="0" l="0" r="0" t="0"/>
          <a:stretch/>
        </p:blipFill>
        <p:spPr>
          <a:xfrm>
            <a:off x="128834" y="855878"/>
            <a:ext cx="778648" cy="334026"/>
          </a:xfrm>
          <a:prstGeom prst="rect">
            <a:avLst/>
          </a:prstGeom>
          <a:noFill/>
          <a:ln>
            <a:noFill/>
          </a:ln>
        </p:spPr>
      </p:pic>
      <p:sp>
        <p:nvSpPr>
          <p:cNvPr id="1388" name="Google Shape;1388;g7aed8f8a28_3_1238"/>
          <p:cNvSpPr txBox="1"/>
          <p:nvPr/>
        </p:nvSpPr>
        <p:spPr>
          <a:xfrm>
            <a:off x="3020438" y="1213111"/>
            <a:ext cx="3418500" cy="345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0000"/>
                </a:solidFill>
                <a:latin typeface="Arial"/>
                <a:ea typeface="Arial"/>
                <a:cs typeface="Arial"/>
                <a:sym typeface="Arial"/>
              </a:rPr>
              <a:t>Tech Mahindra is a founder and platinum member of ONAP and has consistently been contributing to the ONAP code base since it’s inception in 2017. Our focus is enhancing the orchestration and automation features within ONAP, providing design and integration services to operators for managing 4G and 5G networks comprising of both virtualized and cloud native workloads.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rPr b="1" i="0" lang="en" sz="800" u="none" cap="none" strike="noStrike">
                <a:solidFill>
                  <a:srgbClr val="000000"/>
                </a:solidFill>
                <a:latin typeface="Arial"/>
                <a:ea typeface="Arial"/>
                <a:cs typeface="Arial"/>
                <a:sym typeface="Arial"/>
              </a:rPr>
              <a:t>Our recent ONAP Platform contributions</a:t>
            </a:r>
            <a:endParaRPr b="0" i="0" sz="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br>
              <a:rPr b="0" i="0" lang="en" sz="800" u="none" cap="none" strike="noStrike">
                <a:solidFill>
                  <a:srgbClr val="000000"/>
                </a:solidFill>
                <a:latin typeface="Arial"/>
                <a:ea typeface="Arial"/>
                <a:cs typeface="Arial"/>
                <a:sym typeface="Arial"/>
              </a:rPr>
            </a:br>
            <a:r>
              <a:rPr b="0" i="0" lang="en" sz="800" u="none" cap="none" strike="noStrike">
                <a:solidFill>
                  <a:srgbClr val="000000"/>
                </a:solidFill>
                <a:latin typeface="Arial"/>
                <a:ea typeface="Arial"/>
                <a:cs typeface="Arial"/>
                <a:sym typeface="Arial"/>
              </a:rPr>
              <a:t>Design and development of </a:t>
            </a:r>
            <a:r>
              <a:rPr b="1" i="0" lang="en" sz="800" u="none" cap="none" strike="noStrike">
                <a:solidFill>
                  <a:srgbClr val="000000"/>
                </a:solidFill>
                <a:latin typeface="Arial"/>
                <a:ea typeface="Arial"/>
                <a:cs typeface="Arial"/>
                <a:sym typeface="Arial"/>
              </a:rPr>
              <a:t>Core Network Slice Subnet Management Function (NSSMF)</a:t>
            </a:r>
            <a:r>
              <a:rPr b="0" i="0" lang="en" sz="800" u="none" cap="none" strike="noStrike">
                <a:solidFill>
                  <a:srgbClr val="000000"/>
                </a:solidFill>
                <a:latin typeface="Arial"/>
                <a:ea typeface="Arial"/>
                <a:cs typeface="Arial"/>
                <a:sym typeface="Arial"/>
              </a:rPr>
              <a:t> component. Contribution received an award by ONAP Community</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rPr b="1" i="0" lang="en" sz="800" u="none" cap="none" strike="noStrike">
                <a:solidFill>
                  <a:srgbClr val="000000"/>
                </a:solidFill>
                <a:latin typeface="Arial"/>
                <a:ea typeface="Arial"/>
                <a:cs typeface="Arial"/>
                <a:sym typeface="Arial"/>
              </a:rPr>
              <a:t>Instantiation of cloud native 5G core elements</a:t>
            </a:r>
            <a:r>
              <a:rPr b="0" i="0" lang="en" sz="800" u="none" cap="none" strike="noStrike">
                <a:solidFill>
                  <a:srgbClr val="000000"/>
                </a:solidFill>
                <a:latin typeface="Arial"/>
                <a:ea typeface="Arial"/>
                <a:cs typeface="Arial"/>
                <a:sym typeface="Arial"/>
              </a:rPr>
              <a:t> such as AMF, SMF and UPF </a:t>
            </a:r>
            <a:r>
              <a:rPr b="1" i="0" lang="en" sz="800" u="none" cap="none" strike="noStrike">
                <a:solidFill>
                  <a:srgbClr val="000000"/>
                </a:solidFill>
                <a:latin typeface="Arial"/>
                <a:ea typeface="Arial"/>
                <a:cs typeface="Arial"/>
                <a:sym typeface="Arial"/>
              </a:rPr>
              <a:t>as part of the slice order workflow</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0000"/>
                </a:solidFill>
                <a:latin typeface="Arial"/>
                <a:ea typeface="Arial"/>
                <a:cs typeface="Arial"/>
                <a:sym typeface="Arial"/>
              </a:rPr>
              <a:t>Invoking</a:t>
            </a:r>
            <a:r>
              <a:rPr b="1" i="0" lang="en" sz="800" u="none" cap="none" strike="noStrike">
                <a:solidFill>
                  <a:srgbClr val="000000"/>
                </a:solidFill>
                <a:latin typeface="Arial"/>
                <a:ea typeface="Arial"/>
                <a:cs typeface="Arial"/>
                <a:sym typeface="Arial"/>
              </a:rPr>
              <a:t> Day 0, Day 1 and Day 2 configurations</a:t>
            </a:r>
            <a:r>
              <a:rPr b="0" i="0" lang="en" sz="800" u="none" cap="none" strike="noStrike">
                <a:solidFill>
                  <a:srgbClr val="000000"/>
                </a:solidFill>
                <a:latin typeface="Arial"/>
                <a:ea typeface="Arial"/>
                <a:cs typeface="Arial"/>
                <a:sym typeface="Arial"/>
              </a:rPr>
              <a:t> on the CNFs (Ex. S-NSSAI configurations in AMF / SMF / UPF) as part of </a:t>
            </a:r>
            <a:r>
              <a:rPr b="1" i="0" lang="en" sz="800" u="none" cap="none" strike="noStrike">
                <a:solidFill>
                  <a:srgbClr val="000000"/>
                </a:solidFill>
                <a:latin typeface="Arial"/>
                <a:ea typeface="Arial"/>
                <a:cs typeface="Arial"/>
                <a:sym typeface="Arial"/>
              </a:rPr>
              <a:t>Slice LCM Operations</a:t>
            </a:r>
            <a:endParaRPr b="0" i="0" sz="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0000"/>
                </a:solidFill>
                <a:latin typeface="Arial"/>
                <a:ea typeface="Arial"/>
                <a:cs typeface="Arial"/>
                <a:sym typeface="Arial"/>
              </a:rPr>
              <a:t>Our plan for future contributions is to enable </a:t>
            </a:r>
            <a:r>
              <a:rPr b="1" i="0" lang="en" sz="800" u="none" cap="none" strike="noStrike">
                <a:solidFill>
                  <a:srgbClr val="000000"/>
                </a:solidFill>
                <a:latin typeface="Arial"/>
                <a:ea typeface="Arial"/>
                <a:cs typeface="Arial"/>
                <a:sym typeface="Arial"/>
              </a:rPr>
              <a:t>ONAP to be an O-RAN SMO </a:t>
            </a:r>
            <a:r>
              <a:rPr b="0" i="0" lang="en" sz="800" u="none" cap="none" strike="noStrike">
                <a:solidFill>
                  <a:srgbClr val="000000"/>
                </a:solidFill>
                <a:latin typeface="Arial"/>
                <a:ea typeface="Arial"/>
                <a:cs typeface="Arial"/>
                <a:sym typeface="Arial"/>
              </a:rPr>
              <a:t>along</a:t>
            </a:r>
            <a:r>
              <a:rPr b="1" i="0" lang="en" sz="800" u="none" cap="none" strike="noStrike">
                <a:solidFill>
                  <a:srgbClr val="000000"/>
                </a:solidFill>
                <a:latin typeface="Arial"/>
                <a:ea typeface="Arial"/>
                <a:cs typeface="Arial"/>
                <a:sym typeface="Arial"/>
              </a:rPr>
              <a:t> </a:t>
            </a:r>
            <a:r>
              <a:rPr b="0" i="0" lang="en" sz="800" u="none" cap="none" strike="noStrike">
                <a:solidFill>
                  <a:srgbClr val="000000"/>
                </a:solidFill>
                <a:latin typeface="Arial"/>
                <a:ea typeface="Arial"/>
                <a:cs typeface="Arial"/>
                <a:sym typeface="Arial"/>
              </a:rPr>
              <a:t>with enhancing it’s capabilities for tighter integration and support for </a:t>
            </a:r>
            <a:r>
              <a:rPr b="1" i="0" lang="en" sz="800" u="none" cap="none" strike="noStrike">
                <a:solidFill>
                  <a:srgbClr val="000000"/>
                </a:solidFill>
                <a:latin typeface="Arial"/>
                <a:ea typeface="Arial"/>
                <a:cs typeface="Arial"/>
                <a:sym typeface="Arial"/>
              </a:rPr>
              <a:t>Cloud Native Workload Orchestration and configurations</a:t>
            </a:r>
            <a:r>
              <a:rPr b="0" i="0" lang="en" sz="8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br>
              <a:rPr b="0" i="0" lang="en" sz="800" u="none" cap="none" strike="noStrike">
                <a:solidFill>
                  <a:srgbClr val="000000"/>
                </a:solidFill>
                <a:latin typeface="Arial"/>
                <a:ea typeface="Arial"/>
                <a:cs typeface="Arial"/>
                <a:sym typeface="Arial"/>
              </a:rPr>
            </a:br>
            <a:r>
              <a:rPr b="0" i="0" lang="en" sz="800" u="none" cap="none" strike="noStrike">
                <a:solidFill>
                  <a:srgbClr val="000000"/>
                </a:solidFill>
                <a:latin typeface="Arial"/>
                <a:ea typeface="Arial"/>
                <a:cs typeface="Arial"/>
                <a:sym typeface="Arial"/>
              </a:rPr>
              <a:t>Tech Mahindra along with support from our valued operator eco system aims to address all the feature sets and operational readiness aspects to make ONAP an opensource choice for the operators to design, deploy 5G services with E2E slicing support covering core, RAN and transport domains.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br>
              <a:rPr b="0" i="0" lang="en" sz="800" u="none" cap="none" strike="noStrike">
                <a:solidFill>
                  <a:srgbClr val="000000"/>
                </a:solidFill>
                <a:latin typeface="Arial"/>
                <a:ea typeface="Arial"/>
                <a:cs typeface="Arial"/>
                <a:sym typeface="Arial"/>
              </a:rPr>
            </a:br>
            <a:endParaRPr b="0" i="0" sz="800" u="none" cap="none" strike="noStrike">
              <a:solidFill>
                <a:schemeClr val="dk1"/>
              </a:solidFill>
              <a:latin typeface="Arial"/>
              <a:ea typeface="Arial"/>
              <a:cs typeface="Arial"/>
              <a:sym typeface="Arial"/>
            </a:endParaRPr>
          </a:p>
        </p:txBody>
      </p:sp>
      <p:pic>
        <p:nvPicPr>
          <p:cNvPr id="1389" name="Google Shape;1389;g7aed8f8a28_3_1238"/>
          <p:cNvPicPr preferRelativeResize="0"/>
          <p:nvPr/>
        </p:nvPicPr>
        <p:blipFill rotWithShape="1">
          <a:blip r:embed="rId6">
            <a:alphaModFix/>
          </a:blip>
          <a:srcRect b="0" l="0" r="0" t="0"/>
          <a:stretch/>
        </p:blipFill>
        <p:spPr>
          <a:xfrm>
            <a:off x="4245244" y="927689"/>
            <a:ext cx="1344327" cy="273825"/>
          </a:xfrm>
          <a:prstGeom prst="rect">
            <a:avLst/>
          </a:prstGeom>
          <a:noFill/>
          <a:ln>
            <a:noFill/>
          </a:ln>
        </p:spPr>
      </p:pic>
      <p:sp>
        <p:nvSpPr>
          <p:cNvPr id="1390" name="Google Shape;1390;g7aed8f8a28_3_1238"/>
          <p:cNvSpPr/>
          <p:nvPr/>
        </p:nvSpPr>
        <p:spPr>
          <a:xfrm>
            <a:off x="5589571" y="884455"/>
            <a:ext cx="952800"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pic>
        <p:nvPicPr>
          <p:cNvPr id="1391" name="Google Shape;1391;g7aed8f8a28_3_1238"/>
          <p:cNvPicPr preferRelativeResize="0"/>
          <p:nvPr/>
        </p:nvPicPr>
        <p:blipFill rotWithShape="1">
          <a:blip r:embed="rId5">
            <a:alphaModFix/>
          </a:blip>
          <a:srcRect b="0" l="0" r="0" t="0"/>
          <a:stretch/>
        </p:blipFill>
        <p:spPr>
          <a:xfrm>
            <a:off x="3112934" y="855891"/>
            <a:ext cx="778648" cy="334026"/>
          </a:xfrm>
          <a:prstGeom prst="rect">
            <a:avLst/>
          </a:prstGeom>
          <a:noFill/>
          <a:ln>
            <a:noFill/>
          </a:ln>
        </p:spPr>
      </p:pic>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0" name="Shape 720"/>
        <p:cNvGrpSpPr/>
        <p:nvPr/>
      </p:nvGrpSpPr>
      <p:grpSpPr>
        <a:xfrm>
          <a:off x="0" y="0"/>
          <a:ext cx="0" cy="0"/>
          <a:chOff x="0" y="0"/>
          <a:chExt cx="0" cy="0"/>
        </a:xfrm>
      </p:grpSpPr>
      <p:sp>
        <p:nvSpPr>
          <p:cNvPr id="721" name="Google Shape;721;g7aed8f8a28_3_405"/>
          <p:cNvSpPr txBox="1"/>
          <p:nvPr>
            <p:ph type="ctrTitle"/>
          </p:nvPr>
        </p:nvSpPr>
        <p:spPr>
          <a:xfrm>
            <a:off x="294348" y="1902761"/>
            <a:ext cx="5054892" cy="1136117"/>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2900"/>
              <a:buFont typeface="Arial"/>
              <a:buNone/>
            </a:pPr>
            <a:r>
              <a:rPr lang="en"/>
              <a:t>Introducing </a:t>
            </a:r>
            <a:br>
              <a:rPr lang="en"/>
            </a:br>
            <a:r>
              <a:rPr lang="en"/>
              <a:t>ONAP’s 8th Release</a:t>
            </a:r>
            <a:endParaRPr/>
          </a:p>
          <a:p>
            <a:pPr indent="0" lvl="0" marL="0" rtl="0" algn="l">
              <a:lnSpc>
                <a:spcPct val="90000"/>
              </a:lnSpc>
              <a:spcBef>
                <a:spcPts val="0"/>
              </a:spcBef>
              <a:spcAft>
                <a:spcPts val="0"/>
              </a:spcAft>
              <a:buClr>
                <a:schemeClr val="lt1"/>
              </a:buClr>
              <a:buSzPts val="2900"/>
              <a:buFont typeface="Arial"/>
              <a:buNone/>
            </a:pPr>
            <a:r>
              <a:rPr lang="en"/>
              <a:t>Honolulu </a:t>
            </a:r>
            <a:endParaRPr/>
          </a:p>
        </p:txBody>
      </p:sp>
      <p:sp>
        <p:nvSpPr>
          <p:cNvPr id="722" name="Google Shape;722;g7aed8f8a28_3_405"/>
          <p:cNvSpPr txBox="1"/>
          <p:nvPr>
            <p:ph idx="1" type="subTitle"/>
          </p:nvPr>
        </p:nvSpPr>
        <p:spPr>
          <a:xfrm>
            <a:off x="294348" y="3362926"/>
            <a:ext cx="4280781" cy="105131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0"/>
              </a:spcAft>
              <a:buClr>
                <a:schemeClr val="lt1"/>
              </a:buClr>
              <a:buSzPts val="2100"/>
              <a:buNone/>
            </a:pPr>
            <a:r>
              <a:rPr lang="en" sz="2100"/>
              <a:t>Arpit Joshipura</a:t>
            </a:r>
            <a:endParaRPr sz="2100"/>
          </a:p>
          <a:p>
            <a:pPr indent="0" lvl="0" marL="0" rtl="0" algn="l">
              <a:lnSpc>
                <a:spcPct val="90000"/>
              </a:lnSpc>
              <a:spcBef>
                <a:spcPts val="800"/>
              </a:spcBef>
              <a:spcAft>
                <a:spcPts val="0"/>
              </a:spcAft>
              <a:buClr>
                <a:schemeClr val="lt1"/>
              </a:buClr>
              <a:buSzPts val="1500"/>
              <a:buNone/>
            </a:pPr>
            <a:r>
              <a:rPr lang="en" sz="1500"/>
              <a:t>GM, Networking, Edge &amp; IOT</a:t>
            </a:r>
            <a:endParaRPr sz="1100"/>
          </a:p>
          <a:p>
            <a:pPr indent="0" lvl="0" marL="0" rtl="0" algn="l">
              <a:lnSpc>
                <a:spcPct val="90000"/>
              </a:lnSpc>
              <a:spcBef>
                <a:spcPts val="800"/>
              </a:spcBef>
              <a:spcAft>
                <a:spcPts val="0"/>
              </a:spcAft>
              <a:buClr>
                <a:schemeClr val="lt1"/>
              </a:buClr>
              <a:buSzPts val="1500"/>
              <a:buNone/>
            </a:pPr>
            <a:r>
              <a:rPr lang="en" sz="1500"/>
              <a:t>The Linux Foundation</a:t>
            </a:r>
            <a:endParaRPr sz="1100"/>
          </a:p>
        </p:txBody>
      </p:sp>
      <p:sp>
        <p:nvSpPr>
          <p:cNvPr id="723" name="Google Shape;723;g7aed8f8a28_3_405"/>
          <p:cNvSpPr txBox="1"/>
          <p:nvPr/>
        </p:nvSpPr>
        <p:spPr>
          <a:xfrm>
            <a:off x="3312165" y="3362926"/>
            <a:ext cx="4280781" cy="105131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000000"/>
              </a:buClr>
              <a:buSzPts val="2100"/>
              <a:buFont typeface="Arial"/>
              <a:buNone/>
            </a:pPr>
            <a:r>
              <a:rPr b="0" i="0" lang="en" sz="2100" u="none" cap="none" strike="noStrike">
                <a:solidFill>
                  <a:schemeClr val="lt1"/>
                </a:solidFill>
                <a:latin typeface="Arial"/>
                <a:ea typeface="Arial"/>
                <a:cs typeface="Arial"/>
                <a:sym typeface="Arial"/>
              </a:rPr>
              <a:t>Catherine Lefèvre</a:t>
            </a:r>
            <a:endParaRPr b="0" i="0" sz="2100" u="none" cap="none" strike="noStrike">
              <a:solidFill>
                <a:schemeClr val="lt1"/>
              </a:solidFill>
              <a:latin typeface="Arial"/>
              <a:ea typeface="Arial"/>
              <a:cs typeface="Arial"/>
              <a:sym typeface="Arial"/>
            </a:endParaRPr>
          </a:p>
          <a:p>
            <a:pPr indent="0" lvl="0" marL="0" marR="0" rtl="0" algn="l">
              <a:lnSpc>
                <a:spcPct val="90000"/>
              </a:lnSpc>
              <a:spcBef>
                <a:spcPts val="800"/>
              </a:spcBef>
              <a:spcAft>
                <a:spcPts val="0"/>
              </a:spcAft>
              <a:buClr>
                <a:srgbClr val="000000"/>
              </a:buClr>
              <a:buSzPts val="1500"/>
              <a:buFont typeface="Arial"/>
              <a:buNone/>
            </a:pPr>
            <a:r>
              <a:rPr b="0" i="0" lang="en" sz="1500" u="none" cap="none" strike="noStrike">
                <a:solidFill>
                  <a:schemeClr val="lt1"/>
                </a:solidFill>
                <a:latin typeface="Arial"/>
                <a:ea typeface="Arial"/>
                <a:cs typeface="Arial"/>
                <a:sym typeface="Arial"/>
              </a:rPr>
              <a:t>ONAP TSC Chair </a:t>
            </a:r>
            <a:endParaRPr b="0" i="0" sz="1100" u="none" cap="none" strike="noStrike">
              <a:solidFill>
                <a:srgbClr val="000000"/>
              </a:solidFill>
              <a:latin typeface="Arial"/>
              <a:ea typeface="Arial"/>
              <a:cs typeface="Arial"/>
              <a:sym typeface="Arial"/>
            </a:endParaRPr>
          </a:p>
          <a:p>
            <a:pPr indent="0" lvl="0" marL="0" marR="0" rtl="0" algn="l">
              <a:lnSpc>
                <a:spcPct val="90000"/>
              </a:lnSpc>
              <a:spcBef>
                <a:spcPts val="800"/>
              </a:spcBef>
              <a:spcAft>
                <a:spcPts val="0"/>
              </a:spcAft>
              <a:buClr>
                <a:srgbClr val="000000"/>
              </a:buClr>
              <a:buSzPts val="1500"/>
              <a:buFont typeface="Arial"/>
              <a:buNone/>
            </a:pPr>
            <a:r>
              <a:rPr b="0" i="0" lang="en" sz="1500" u="none" cap="none" strike="noStrike">
                <a:solidFill>
                  <a:schemeClr val="lt1"/>
                </a:solidFill>
                <a:latin typeface="Arial"/>
                <a:ea typeface="Arial"/>
                <a:cs typeface="Arial"/>
                <a:sym typeface="Arial"/>
              </a:rPr>
              <a:t>AVP AT&amp;T</a:t>
            </a:r>
            <a:endParaRPr b="0" i="0" sz="1100" u="none" cap="none" strike="noStrike">
              <a:solidFill>
                <a:srgbClr val="000000"/>
              </a:solidFill>
              <a:latin typeface="Arial"/>
              <a:ea typeface="Arial"/>
              <a:cs typeface="Arial"/>
              <a:sym typeface="Arial"/>
            </a:endParaRPr>
          </a:p>
        </p:txBody>
      </p:sp>
      <p:pic>
        <p:nvPicPr>
          <p:cNvPr descr="A picture containing text, outdoor, sign, shore&#10;&#10;Description automatically generated" id="724" name="Google Shape;724;g7aed8f8a28_3_405"/>
          <p:cNvPicPr preferRelativeResize="0"/>
          <p:nvPr/>
        </p:nvPicPr>
        <p:blipFill rotWithShape="1">
          <a:blip r:embed="rId3">
            <a:alphaModFix/>
          </a:blip>
          <a:srcRect b="0" l="0" r="0" t="0"/>
          <a:stretch/>
        </p:blipFill>
        <p:spPr>
          <a:xfrm>
            <a:off x="5791200" y="1551384"/>
            <a:ext cx="2992733" cy="1499289"/>
          </a:xfrm>
          <a:prstGeom prst="rect">
            <a:avLst/>
          </a:prstGeom>
          <a:noFill/>
          <a:ln>
            <a:noFill/>
          </a:ln>
        </p:spPr>
      </p:pic>
    </p:spTree>
  </p:cSld>
  <p:clrMapOvr>
    <a:masterClrMapping/>
  </p:clrMapOvr>
  <p:transition>
    <p:fade thruBlk="1"/>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6" name="Shape 1396"/>
        <p:cNvGrpSpPr/>
        <p:nvPr/>
      </p:nvGrpSpPr>
      <p:grpSpPr>
        <a:xfrm>
          <a:off x="0" y="0"/>
          <a:ext cx="0" cy="0"/>
          <a:chOff x="0" y="0"/>
          <a:chExt cx="0" cy="0"/>
        </a:xfrm>
      </p:grpSpPr>
      <p:sp>
        <p:nvSpPr>
          <p:cNvPr id="1397" name="Google Shape;1397;g7aed8f8a28_3_1258"/>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398" name="Google Shape;1398;g7aed8f8a28_3_1258"/>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2400"/>
              <a:buFont typeface="Arial"/>
              <a:buNone/>
            </a:pPr>
            <a:r>
              <a:rPr lang="en" sz="2400"/>
              <a:t>ONAP Commercial Ecosystem</a:t>
            </a:r>
            <a:endParaRPr sz="1100"/>
          </a:p>
        </p:txBody>
      </p:sp>
      <p:sp>
        <p:nvSpPr>
          <p:cNvPr id="1399" name="Google Shape;1399;g7aed8f8a28_3_1258"/>
          <p:cNvSpPr/>
          <p:nvPr/>
        </p:nvSpPr>
        <p:spPr>
          <a:xfrm>
            <a:off x="5317614" y="842166"/>
            <a:ext cx="2848212" cy="39116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400" name="Google Shape;1400;g7aed8f8a28_3_1258"/>
          <p:cNvSpPr txBox="1"/>
          <p:nvPr/>
        </p:nvSpPr>
        <p:spPr>
          <a:xfrm>
            <a:off x="5452414" y="1490482"/>
            <a:ext cx="2590307" cy="307575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000000"/>
                </a:solidFill>
                <a:latin typeface="Arial"/>
                <a:ea typeface="Arial"/>
                <a:cs typeface="Arial"/>
                <a:sym typeface="Arial"/>
              </a:rPr>
              <a:t>ZTE CloudStudio provides a new network operating system and new service development platform for operators. </a:t>
            </a:r>
            <a:r>
              <a:rPr b="0" i="0" lang="en" sz="900" u="none" cap="none" strike="noStrike">
                <a:solidFill>
                  <a:srgbClr val="000000"/>
                </a:solidFill>
                <a:latin typeface="Arial"/>
                <a:ea typeface="Arial"/>
                <a:cs typeface="Arial"/>
                <a:sym typeface="Arial"/>
              </a:rPr>
              <a:t>Leveraging the advanced micro-service architecture and the new template-based service design, it realizes rapid service onboarding. Providing the end-to-end automatic orchestration, deployment and activation of services, it realizes rapid service fulfillment. Relying on intelligent closed-loop control based on big data and AI, it realizes automatic operation and maintenance of networks and services.</a:t>
            </a:r>
            <a:endParaRPr b="1"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br>
              <a:rPr b="0" i="0" lang="en" sz="900" u="none" cap="none" strike="noStrike">
                <a:solidFill>
                  <a:srgbClr val="000000"/>
                </a:solidFill>
                <a:latin typeface="Arial"/>
                <a:ea typeface="Arial"/>
                <a:cs typeface="Arial"/>
                <a:sym typeface="Arial"/>
              </a:rPr>
            </a:br>
            <a:r>
              <a:rPr b="1" i="0" lang="en" sz="900" u="none" cap="none" strike="noStrike">
                <a:solidFill>
                  <a:srgbClr val="000000"/>
                </a:solidFill>
                <a:latin typeface="Arial"/>
                <a:ea typeface="Arial"/>
                <a:cs typeface="Arial"/>
                <a:sym typeface="Arial"/>
              </a:rPr>
              <a:t>ZTE CloudStudio product aligned with ONAP architecture </a:t>
            </a:r>
            <a:r>
              <a:rPr b="0" i="0" lang="en" sz="900" u="none" cap="none" strike="noStrike">
                <a:solidFill>
                  <a:srgbClr val="000000"/>
                </a:solidFill>
                <a:latin typeface="Arial"/>
                <a:ea typeface="Arial"/>
                <a:cs typeface="Arial"/>
                <a:sym typeface="Arial"/>
              </a:rPr>
              <a:t>adopts VF-C, MSB, HOLMES projects.</a:t>
            </a:r>
            <a:endParaRPr b="1"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br>
              <a:rPr b="0" i="0" lang="en" sz="900" u="none" cap="none" strike="noStrike">
                <a:solidFill>
                  <a:srgbClr val="000000"/>
                </a:solidFill>
                <a:latin typeface="Arial"/>
                <a:ea typeface="Arial"/>
                <a:cs typeface="Arial"/>
                <a:sym typeface="Arial"/>
              </a:rPr>
            </a:br>
            <a:r>
              <a:rPr b="1" i="0" lang="en" sz="900" u="none" cap="none" strike="noStrike">
                <a:solidFill>
                  <a:srgbClr val="000000"/>
                </a:solidFill>
                <a:latin typeface="Arial"/>
                <a:ea typeface="Arial"/>
                <a:cs typeface="Arial"/>
                <a:sym typeface="Arial"/>
              </a:rPr>
              <a:t>ZTE is contributing etsicatalog </a:t>
            </a:r>
            <a:r>
              <a:rPr b="0" i="0" lang="en" sz="900" u="none" cap="none" strike="noStrike">
                <a:solidFill>
                  <a:srgbClr val="000000"/>
                </a:solidFill>
                <a:latin typeface="Arial"/>
                <a:ea typeface="Arial"/>
                <a:cs typeface="Arial"/>
                <a:sym typeface="Arial"/>
              </a:rPr>
              <a:t>project to drive ONAP and ETSI alignment. </a:t>
            </a:r>
            <a:endParaRPr b="0" i="0" sz="900" u="none" cap="none" strike="noStrike">
              <a:solidFill>
                <a:schemeClr val="dk1"/>
              </a:solidFill>
              <a:latin typeface="Arial"/>
              <a:ea typeface="Arial"/>
              <a:cs typeface="Arial"/>
              <a:sym typeface="Arial"/>
            </a:endParaRPr>
          </a:p>
        </p:txBody>
      </p:sp>
      <p:pic>
        <p:nvPicPr>
          <p:cNvPr id="1401" name="Google Shape;1401;g7aed8f8a28_3_1258"/>
          <p:cNvPicPr preferRelativeResize="0"/>
          <p:nvPr/>
        </p:nvPicPr>
        <p:blipFill rotWithShape="1">
          <a:blip r:embed="rId3">
            <a:alphaModFix/>
          </a:blip>
          <a:srcRect b="0" l="0" r="0" t="0"/>
          <a:stretch/>
        </p:blipFill>
        <p:spPr>
          <a:xfrm>
            <a:off x="6166785" y="943983"/>
            <a:ext cx="764381" cy="485775"/>
          </a:xfrm>
          <a:prstGeom prst="rect">
            <a:avLst/>
          </a:prstGeom>
          <a:noFill/>
          <a:ln>
            <a:noFill/>
          </a:ln>
        </p:spPr>
      </p:pic>
      <p:sp>
        <p:nvSpPr>
          <p:cNvPr id="1402" name="Google Shape;1402;g7aed8f8a28_3_1258"/>
          <p:cNvSpPr/>
          <p:nvPr/>
        </p:nvSpPr>
        <p:spPr>
          <a:xfrm>
            <a:off x="976300" y="842166"/>
            <a:ext cx="2853593" cy="3911600"/>
          </a:xfrm>
          <a:prstGeom prst="rect">
            <a:avLst/>
          </a:prstGeom>
          <a:noFill/>
          <a:ln cap="flat" cmpd="sng" w="1270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pic>
        <p:nvPicPr>
          <p:cNvPr id="1403" name="Google Shape;1403;g7aed8f8a28_3_1258"/>
          <p:cNvPicPr preferRelativeResize="0"/>
          <p:nvPr/>
        </p:nvPicPr>
        <p:blipFill rotWithShape="1">
          <a:blip r:embed="rId4">
            <a:alphaModFix/>
          </a:blip>
          <a:srcRect b="0" l="0" r="0" t="0"/>
          <a:stretch/>
        </p:blipFill>
        <p:spPr>
          <a:xfrm>
            <a:off x="1972353" y="819541"/>
            <a:ext cx="835691" cy="701755"/>
          </a:xfrm>
          <a:prstGeom prst="rect">
            <a:avLst/>
          </a:prstGeom>
          <a:noFill/>
          <a:ln>
            <a:noFill/>
          </a:ln>
        </p:spPr>
      </p:pic>
      <p:sp>
        <p:nvSpPr>
          <p:cNvPr id="1404" name="Google Shape;1404;g7aed8f8a28_3_1258"/>
          <p:cNvSpPr/>
          <p:nvPr/>
        </p:nvSpPr>
        <p:spPr>
          <a:xfrm>
            <a:off x="2902096" y="902389"/>
            <a:ext cx="952809" cy="2769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405" name="Google Shape;1405;g7aed8f8a28_3_1258"/>
          <p:cNvSpPr/>
          <p:nvPr/>
        </p:nvSpPr>
        <p:spPr>
          <a:xfrm>
            <a:off x="7303933" y="902389"/>
            <a:ext cx="952809" cy="276999"/>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406" name="Google Shape;1406;g7aed8f8a28_3_1258"/>
          <p:cNvSpPr txBox="1"/>
          <p:nvPr/>
        </p:nvSpPr>
        <p:spPr>
          <a:xfrm>
            <a:off x="1024739" y="1529357"/>
            <a:ext cx="2756700" cy="31161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000000"/>
                </a:solidFill>
                <a:latin typeface="Arial"/>
                <a:ea typeface="Arial"/>
                <a:cs typeface="Arial"/>
                <a:sym typeface="Arial"/>
              </a:rPr>
              <a:t>Wipro Services using ONAP platform</a:t>
            </a:r>
            <a:endParaRPr b="0" i="0" sz="1400" u="none" cap="none" strike="noStrike">
              <a:solidFill>
                <a:srgbClr val="000000"/>
              </a:solidFill>
              <a:latin typeface="Arial"/>
              <a:ea typeface="Arial"/>
              <a:cs typeface="Arial"/>
              <a:sym typeface="Arial"/>
            </a:endParaRPr>
          </a:p>
          <a:p>
            <a:pPr indent="-171450" lvl="1" marL="1714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ONAP based Service Management and Orchestration solution of 5G Network (O-RAN,  Core and Transport Networks)</a:t>
            </a:r>
            <a:endParaRPr b="0" i="0" sz="1400" u="none" cap="none" strike="noStrike">
              <a:solidFill>
                <a:srgbClr val="000000"/>
              </a:solidFill>
              <a:latin typeface="Arial"/>
              <a:ea typeface="Arial"/>
              <a:cs typeface="Arial"/>
              <a:sym typeface="Arial"/>
            </a:endParaRPr>
          </a:p>
          <a:p>
            <a:pPr indent="-171450" lvl="1" marL="1714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ONAP Productization services </a:t>
            </a:r>
            <a:endParaRPr b="0" i="0" sz="1400" u="none" cap="none" strike="noStrike">
              <a:solidFill>
                <a:srgbClr val="000000"/>
              </a:solidFill>
              <a:latin typeface="Arial"/>
              <a:ea typeface="Arial"/>
              <a:cs typeface="Arial"/>
              <a:sym typeface="Arial"/>
            </a:endParaRPr>
          </a:p>
          <a:p>
            <a:pPr indent="-171450" lvl="1" marL="1714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Development of DO, Inventory, Policy, Network Analytics, SDC Products for 5G networks based on ONAP open source</a:t>
            </a:r>
            <a:endParaRPr b="0" i="0" sz="1400" u="none" cap="none" strike="noStrike">
              <a:solidFill>
                <a:srgbClr val="000000"/>
              </a:solidFill>
              <a:latin typeface="Arial"/>
              <a:ea typeface="Arial"/>
              <a:cs typeface="Arial"/>
              <a:sym typeface="Arial"/>
            </a:endParaRPr>
          </a:p>
          <a:p>
            <a:pPr indent="-171450" lvl="1" marL="1714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ONAP System Integration Services to deploy ONAP based SMO for O-RAN</a:t>
            </a:r>
            <a:endParaRPr b="0" i="0" sz="1400" u="none" cap="none" strike="noStrike">
              <a:solidFill>
                <a:srgbClr val="000000"/>
              </a:solidFill>
              <a:latin typeface="Arial"/>
              <a:ea typeface="Arial"/>
              <a:cs typeface="Arial"/>
              <a:sym typeface="Arial"/>
            </a:endParaRPr>
          </a:p>
          <a:p>
            <a:pPr indent="-171450" lvl="1" marL="1714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ONAP-based Non-RT RIC, slice and slice sub-net orchestration functionality</a:t>
            </a:r>
            <a:endParaRPr b="0" i="0" sz="1400" u="none" cap="none" strike="noStrike">
              <a:solidFill>
                <a:srgbClr val="000000"/>
              </a:solidFill>
              <a:latin typeface="Arial"/>
              <a:ea typeface="Arial"/>
              <a:cs typeface="Arial"/>
              <a:sym typeface="Arial"/>
            </a:endParaRPr>
          </a:p>
          <a:p>
            <a:pPr indent="-171450" lvl="1" marL="1714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Integration with 3</a:t>
            </a:r>
            <a:r>
              <a:rPr b="0" baseline="30000" i="0" lang="en" sz="1000" u="none" cap="none" strike="noStrike">
                <a:solidFill>
                  <a:srgbClr val="000000"/>
                </a:solidFill>
                <a:latin typeface="Arial"/>
                <a:ea typeface="Arial"/>
                <a:cs typeface="Arial"/>
                <a:sym typeface="Arial"/>
              </a:rPr>
              <a:t>rd</a:t>
            </a:r>
            <a:r>
              <a:rPr b="0" i="0" lang="en" sz="1000" u="none" cap="none" strike="noStrike">
                <a:solidFill>
                  <a:srgbClr val="000000"/>
                </a:solidFill>
                <a:latin typeface="Arial"/>
                <a:ea typeface="Arial"/>
                <a:cs typeface="Arial"/>
                <a:sym typeface="Arial"/>
              </a:rPr>
              <a:t> party slice orchestration and SON functions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000000"/>
                </a:solidFill>
                <a:latin typeface="Arial"/>
                <a:ea typeface="Arial"/>
                <a:cs typeface="Arial"/>
                <a:sym typeface="Arial"/>
              </a:rPr>
              <a:t>Carrier-grade ONAP R&amp;D services</a:t>
            </a:r>
            <a:endParaRPr b="0" i="0" sz="1400" u="none" cap="none" strike="noStrike">
              <a:solidFill>
                <a:srgbClr val="000000"/>
              </a:solidFill>
              <a:latin typeface="Arial"/>
              <a:ea typeface="Arial"/>
              <a:cs typeface="Arial"/>
              <a:sym typeface="Arial"/>
            </a:endParaRPr>
          </a:p>
          <a:p>
            <a:pPr indent="-171450" lvl="1" marL="171450" marR="0" rtl="0" algn="l">
              <a:lnSpc>
                <a:spcPct val="100000"/>
              </a:lnSpc>
              <a:spcBef>
                <a:spcPts val="0"/>
              </a:spcBef>
              <a:spcAft>
                <a:spcPts val="0"/>
              </a:spcAft>
              <a:buClr>
                <a:srgbClr val="000000"/>
              </a:buClr>
              <a:buSzPts val="1000"/>
              <a:buFont typeface="Arial"/>
              <a:buChar char="•"/>
            </a:pPr>
            <a:r>
              <a:rPr b="0" i="0" lang="en" sz="1000" u="none" cap="none" strike="noStrike">
                <a:solidFill>
                  <a:srgbClr val="000000"/>
                </a:solidFill>
                <a:latin typeface="Arial"/>
                <a:ea typeface="Arial"/>
                <a:cs typeface="Arial"/>
                <a:sym typeface="Arial"/>
              </a:rPr>
              <a:t>Customer-specific implementation and verification services to make ONAP open source ready for commercial deployment</a:t>
            </a:r>
            <a:endParaRPr b="0" i="0" sz="1400" u="none" cap="none" strike="noStrike">
              <a:solidFill>
                <a:srgbClr val="000000"/>
              </a:solidFill>
              <a:latin typeface="Arial"/>
              <a:ea typeface="Arial"/>
              <a:cs typeface="Arial"/>
              <a:sym typeface="Arial"/>
            </a:endParaRPr>
          </a:p>
        </p:txBody>
      </p:sp>
      <p:pic>
        <p:nvPicPr>
          <p:cNvPr id="1407" name="Google Shape;1407;g7aed8f8a28_3_1258"/>
          <p:cNvPicPr preferRelativeResize="0"/>
          <p:nvPr/>
        </p:nvPicPr>
        <p:blipFill rotWithShape="1">
          <a:blip r:embed="rId5">
            <a:alphaModFix/>
          </a:blip>
          <a:srcRect b="0" l="0" r="0" t="0"/>
          <a:stretch/>
        </p:blipFill>
        <p:spPr>
          <a:xfrm>
            <a:off x="5388134" y="1003403"/>
            <a:ext cx="778648" cy="334026"/>
          </a:xfrm>
          <a:prstGeom prst="rect">
            <a:avLst/>
          </a:prstGeom>
          <a:noFill/>
          <a:ln>
            <a:noFill/>
          </a:ln>
        </p:spPr>
      </p:pic>
      <p:pic>
        <p:nvPicPr>
          <p:cNvPr id="1408" name="Google Shape;1408;g7aed8f8a28_3_1258"/>
          <p:cNvPicPr preferRelativeResize="0"/>
          <p:nvPr/>
        </p:nvPicPr>
        <p:blipFill rotWithShape="1">
          <a:blip r:embed="rId6">
            <a:alphaModFix/>
          </a:blip>
          <a:srcRect b="0" l="0" r="0" t="0"/>
          <a:stretch/>
        </p:blipFill>
        <p:spPr>
          <a:xfrm>
            <a:off x="1033950" y="1005762"/>
            <a:ext cx="844348" cy="362204"/>
          </a:xfrm>
          <a:prstGeom prst="rect">
            <a:avLst/>
          </a:prstGeom>
          <a:noFill/>
          <a:ln>
            <a:noFill/>
          </a:ln>
        </p:spPr>
      </p:pic>
    </p:spTree>
  </p:cSld>
  <p:clrMapOvr>
    <a:masterClrMapping/>
  </p:clrMapOvr>
  <p:transition>
    <p:fade thruBlk="1"/>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3" name="Shape 1413"/>
        <p:cNvGrpSpPr/>
        <p:nvPr/>
      </p:nvGrpSpPr>
      <p:grpSpPr>
        <a:xfrm>
          <a:off x="0" y="0"/>
          <a:ext cx="0" cy="0"/>
          <a:chOff x="0" y="0"/>
          <a:chExt cx="0" cy="0"/>
        </a:xfrm>
      </p:grpSpPr>
      <p:sp>
        <p:nvSpPr>
          <p:cNvPr id="1414" name="Google Shape;1414;g7aed8f8a28_3_1274"/>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415" name="Google Shape;1415;g7aed8f8a28_3_1274"/>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2700"/>
              <a:buNone/>
            </a:pPr>
            <a:r>
              <a:rPr lang="en" sz="2400"/>
              <a:t>ONAP Commercial Ecosystem</a:t>
            </a:r>
            <a:endParaRPr sz="1100"/>
          </a:p>
        </p:txBody>
      </p:sp>
      <p:sp>
        <p:nvSpPr>
          <p:cNvPr id="1416" name="Google Shape;1416;g7aed8f8a28_3_1274"/>
          <p:cNvSpPr txBox="1"/>
          <p:nvPr/>
        </p:nvSpPr>
        <p:spPr>
          <a:xfrm>
            <a:off x="83821" y="1264097"/>
            <a:ext cx="2961300" cy="33870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000000"/>
              </a:buClr>
              <a:buSzPts val="900"/>
              <a:buFont typeface="Arial"/>
              <a:buNone/>
            </a:pPr>
            <a:r>
              <a:rPr b="0" i="0" lang="en" sz="900" u="none" cap="none" strike="noStrike">
                <a:solidFill>
                  <a:srgbClr val="000000"/>
                </a:solidFill>
                <a:latin typeface="Calibri"/>
                <a:ea typeface="Calibri"/>
                <a:cs typeface="Calibri"/>
                <a:sym typeface="Calibri"/>
              </a:rPr>
              <a:t>Orion 5G Security Suite</a:t>
            </a:r>
            <a:endParaRPr b="0" i="0" sz="1100" u="none" cap="none" strike="noStrike">
              <a:solidFill>
                <a:srgbClr val="000000"/>
              </a:solidFill>
              <a:latin typeface="Arial"/>
              <a:ea typeface="Arial"/>
              <a:cs typeface="Arial"/>
              <a:sym typeface="Arial"/>
            </a:endParaRPr>
          </a:p>
          <a:p>
            <a:pPr indent="-215900" lvl="3" marL="215900" marR="0" rtl="0" algn="l">
              <a:lnSpc>
                <a:spcPct val="90000"/>
              </a:lnSpc>
              <a:spcBef>
                <a:spcPts val="0"/>
              </a:spcBef>
              <a:spcAft>
                <a:spcPts val="0"/>
              </a:spcAft>
              <a:buClr>
                <a:srgbClr val="000000"/>
              </a:buClr>
              <a:buSzPts val="900"/>
              <a:buFont typeface="Arial"/>
              <a:buChar char="•"/>
            </a:pPr>
            <a:r>
              <a:rPr b="0" i="0" lang="en" sz="900" u="none" cap="none" strike="noStrike">
                <a:solidFill>
                  <a:srgbClr val="000000"/>
                </a:solidFill>
                <a:latin typeface="Calibri"/>
                <a:ea typeface="Calibri"/>
                <a:cs typeface="Calibri"/>
                <a:sym typeface="Calibri"/>
              </a:rPr>
              <a:t>Provides comprehensive control plane and data-plane security to 5G networks through high performance, cloud native network functions (NFs). These network functions cover NAT, firewall, traffic steering, roaming and signaling security for GTP and DNS functions and scalable mitigation against multi-layered DDoS attacks. </a:t>
            </a:r>
            <a:endParaRPr b="0" i="0" sz="1100" u="none" cap="none" strike="noStrike">
              <a:solidFill>
                <a:srgbClr val="000000"/>
              </a:solidFill>
              <a:latin typeface="Arial"/>
              <a:ea typeface="Arial"/>
              <a:cs typeface="Arial"/>
              <a:sym typeface="Arial"/>
            </a:endParaRPr>
          </a:p>
          <a:p>
            <a:pPr indent="-215900" lvl="1" marL="215900" marR="0" rtl="0" algn="l">
              <a:lnSpc>
                <a:spcPct val="90000"/>
              </a:lnSpc>
              <a:spcBef>
                <a:spcPts val="0"/>
              </a:spcBef>
              <a:spcAft>
                <a:spcPts val="0"/>
              </a:spcAft>
              <a:buClr>
                <a:srgbClr val="000000"/>
              </a:buClr>
              <a:buSzPts val="900"/>
              <a:buFont typeface="Arial"/>
              <a:buChar char="•"/>
            </a:pPr>
            <a:r>
              <a:rPr b="0" i="0" lang="en" sz="900" u="none" cap="none" strike="noStrike">
                <a:solidFill>
                  <a:srgbClr val="000000"/>
                </a:solidFill>
                <a:latin typeface="Calibri"/>
                <a:ea typeface="Calibri"/>
                <a:cs typeface="Calibri"/>
                <a:sym typeface="Calibri"/>
              </a:rPr>
              <a:t>Enables modularized services as a service layer with a set of connected technologies that employ automated intelligence, machine learning and centralized visibility and control. </a:t>
            </a:r>
            <a:endParaRPr b="0" i="0" sz="1100" u="none" cap="none" strike="noStrike">
              <a:solidFill>
                <a:srgbClr val="000000"/>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900"/>
              <a:buFont typeface="Arial"/>
              <a:buNone/>
            </a:pPr>
            <a:r>
              <a:rPr b="0" i="0" lang="en" sz="900" u="none" cap="none" strike="noStrike">
                <a:solidFill>
                  <a:srgbClr val="000000"/>
                </a:solidFill>
                <a:latin typeface="Calibri"/>
                <a:ea typeface="Calibri"/>
                <a:cs typeface="Calibri"/>
                <a:sym typeface="Calibri"/>
              </a:rPr>
              <a:t>Ecosystem Integration</a:t>
            </a:r>
            <a:endParaRPr b="0" i="0" sz="1100" u="none" cap="none" strike="noStrike">
              <a:solidFill>
                <a:srgbClr val="000000"/>
              </a:solidFill>
              <a:latin typeface="Arial"/>
              <a:ea typeface="Arial"/>
              <a:cs typeface="Arial"/>
              <a:sym typeface="Arial"/>
            </a:endParaRPr>
          </a:p>
          <a:p>
            <a:pPr indent="-215900" lvl="1" marL="215900" marR="0" rtl="0" algn="l">
              <a:lnSpc>
                <a:spcPct val="90000"/>
              </a:lnSpc>
              <a:spcBef>
                <a:spcPts val="0"/>
              </a:spcBef>
              <a:spcAft>
                <a:spcPts val="0"/>
              </a:spcAft>
              <a:buClr>
                <a:srgbClr val="000000"/>
              </a:buClr>
              <a:buSzPts val="900"/>
              <a:buFont typeface="Arial"/>
              <a:buChar char="•"/>
            </a:pPr>
            <a:r>
              <a:rPr b="0" i="0" lang="en" sz="900" u="none" cap="none" strike="noStrike">
                <a:solidFill>
                  <a:srgbClr val="000000"/>
                </a:solidFill>
                <a:latin typeface="Calibri"/>
                <a:ea typeface="Calibri"/>
                <a:cs typeface="Calibri"/>
                <a:sym typeface="Calibri"/>
              </a:rPr>
              <a:t>Actively participates in community and eco-system.</a:t>
            </a:r>
            <a:endParaRPr b="0" i="0" sz="900" u="none" cap="none" strike="noStrike">
              <a:solidFill>
                <a:srgbClr val="000000"/>
              </a:solidFill>
              <a:latin typeface="Calibri"/>
              <a:ea typeface="Calibri"/>
              <a:cs typeface="Calibri"/>
              <a:sym typeface="Calibri"/>
            </a:endParaRPr>
          </a:p>
          <a:p>
            <a:pPr indent="-215900" lvl="1" marL="215900" marR="0" rtl="0" algn="l">
              <a:lnSpc>
                <a:spcPct val="90000"/>
              </a:lnSpc>
              <a:spcBef>
                <a:spcPts val="0"/>
              </a:spcBef>
              <a:spcAft>
                <a:spcPts val="0"/>
              </a:spcAft>
              <a:buClr>
                <a:srgbClr val="000000"/>
              </a:buClr>
              <a:buSzPts val="900"/>
              <a:buFont typeface="Arial"/>
              <a:buChar char="•"/>
            </a:pPr>
            <a:r>
              <a:rPr b="0" i="0" lang="en" sz="900" u="none" cap="none" strike="noStrike">
                <a:solidFill>
                  <a:srgbClr val="000000"/>
                </a:solidFill>
                <a:latin typeface="Calibri"/>
                <a:ea typeface="Calibri"/>
                <a:cs typeface="Calibri"/>
                <a:sym typeface="Calibri"/>
              </a:rPr>
              <a:t>Participated in Linux Foundation’s end-to-end 5G cloud-native network proof of concept (POC) in Nov 2019.</a:t>
            </a:r>
            <a:endParaRPr b="0" i="0" sz="1100" u="none" cap="none" strike="noStrike">
              <a:solidFill>
                <a:srgbClr val="000000"/>
              </a:solidFill>
              <a:latin typeface="Arial"/>
              <a:ea typeface="Arial"/>
              <a:cs typeface="Arial"/>
              <a:sym typeface="Arial"/>
            </a:endParaRPr>
          </a:p>
          <a:p>
            <a:pPr indent="-215900" lvl="1" marL="215900" marR="0" rtl="0" algn="l">
              <a:lnSpc>
                <a:spcPct val="90000"/>
              </a:lnSpc>
              <a:spcBef>
                <a:spcPts val="0"/>
              </a:spcBef>
              <a:spcAft>
                <a:spcPts val="0"/>
              </a:spcAft>
              <a:buClr>
                <a:srgbClr val="000000"/>
              </a:buClr>
              <a:buSzPts val="900"/>
              <a:buFont typeface="Arial"/>
              <a:buChar char="•"/>
            </a:pPr>
            <a:r>
              <a:rPr b="0" i="0" lang="en" sz="900" u="none" cap="none" strike="noStrike">
                <a:solidFill>
                  <a:srgbClr val="000000"/>
                </a:solidFill>
                <a:latin typeface="Calibri"/>
                <a:ea typeface="Calibri"/>
                <a:cs typeface="Calibri"/>
                <a:sym typeface="Calibri"/>
              </a:rPr>
              <a:t>Proven integration with major MANO systems through PoCs and  interoperability testing with ETSI, ONAP.</a:t>
            </a:r>
            <a:endParaRPr b="0" i="0" sz="1100" u="none" cap="none" strike="noStrike">
              <a:solidFill>
                <a:srgbClr val="000000"/>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900"/>
              <a:buFont typeface="Arial"/>
              <a:buNone/>
            </a:pPr>
            <a:r>
              <a:rPr b="0" i="0" lang="en" sz="900" u="none" cap="none" strike="noStrike">
                <a:solidFill>
                  <a:srgbClr val="000000"/>
                </a:solidFill>
                <a:latin typeface="Calibri"/>
                <a:ea typeface="Calibri"/>
                <a:cs typeface="Calibri"/>
                <a:sym typeface="Calibri"/>
              </a:rPr>
              <a:t>Operator Engagements </a:t>
            </a:r>
            <a:endParaRPr b="0" i="0" sz="1100" u="none" cap="none" strike="noStrike">
              <a:solidFill>
                <a:srgbClr val="000000"/>
              </a:solidFill>
              <a:latin typeface="Arial"/>
              <a:ea typeface="Arial"/>
              <a:cs typeface="Arial"/>
              <a:sym typeface="Arial"/>
            </a:endParaRPr>
          </a:p>
          <a:p>
            <a:pPr indent="-215900" lvl="0" marL="215900" marR="0" rtl="0" algn="l">
              <a:lnSpc>
                <a:spcPct val="90000"/>
              </a:lnSpc>
              <a:spcBef>
                <a:spcPts val="0"/>
              </a:spcBef>
              <a:spcAft>
                <a:spcPts val="0"/>
              </a:spcAft>
              <a:buClr>
                <a:srgbClr val="000000"/>
              </a:buClr>
              <a:buSzPts val="900"/>
              <a:buFont typeface="Arial"/>
              <a:buChar char="•"/>
            </a:pPr>
            <a:r>
              <a:rPr b="0" i="0" lang="en" sz="900" u="none" cap="none" strike="noStrike">
                <a:solidFill>
                  <a:srgbClr val="000000"/>
                </a:solidFill>
                <a:latin typeface="Calibri"/>
                <a:ea typeface="Calibri"/>
                <a:cs typeface="Calibri"/>
                <a:sym typeface="Calibri"/>
              </a:rPr>
              <a:t>A10’s NF’s are deployed at multiple tier 1 mobile operator for 5G and 5G-Ready launches, including SK Telecom.</a:t>
            </a:r>
            <a:endParaRPr b="0" i="0" sz="1100" u="none" cap="none" strike="noStrike">
              <a:solidFill>
                <a:srgbClr val="000000"/>
              </a:solidFill>
              <a:latin typeface="Arial"/>
              <a:ea typeface="Arial"/>
              <a:cs typeface="Arial"/>
              <a:sym typeface="Arial"/>
            </a:endParaRPr>
          </a:p>
          <a:p>
            <a:pPr indent="-215900" lvl="0" marL="215900" marR="0" rtl="0" algn="l">
              <a:lnSpc>
                <a:spcPct val="90000"/>
              </a:lnSpc>
              <a:spcBef>
                <a:spcPts val="0"/>
              </a:spcBef>
              <a:spcAft>
                <a:spcPts val="0"/>
              </a:spcAft>
              <a:buClr>
                <a:srgbClr val="000000"/>
              </a:buClr>
              <a:buSzPts val="900"/>
              <a:buFont typeface="Arial"/>
              <a:buChar char="•"/>
            </a:pPr>
            <a:r>
              <a:rPr b="0" i="0" lang="en" sz="900" u="none" cap="none" strike="noStrike">
                <a:solidFill>
                  <a:srgbClr val="000000"/>
                </a:solidFill>
                <a:latin typeface="Calibri"/>
                <a:ea typeface="Calibri"/>
                <a:cs typeface="Calibri"/>
                <a:sym typeface="Calibri"/>
              </a:rPr>
              <a:t>In production VM’s at various Telco’s and is in early Interoperable with vEPC in MEC topology.</a:t>
            </a:r>
            <a:endParaRPr b="0" i="0" sz="1100" u="none" cap="none" strike="noStrike">
              <a:solidFill>
                <a:srgbClr val="000000"/>
              </a:solidFill>
              <a:latin typeface="Arial"/>
              <a:ea typeface="Arial"/>
              <a:cs typeface="Arial"/>
              <a:sym typeface="Arial"/>
            </a:endParaRPr>
          </a:p>
          <a:p>
            <a:pPr indent="-215900" lvl="0" marL="215900" marR="0" rtl="0" algn="l">
              <a:lnSpc>
                <a:spcPct val="90000"/>
              </a:lnSpc>
              <a:spcBef>
                <a:spcPts val="0"/>
              </a:spcBef>
              <a:spcAft>
                <a:spcPts val="0"/>
              </a:spcAft>
              <a:buClr>
                <a:srgbClr val="000000"/>
              </a:buClr>
              <a:buSzPts val="900"/>
              <a:buFont typeface="Arial"/>
              <a:buChar char="•"/>
            </a:pPr>
            <a:r>
              <a:rPr b="0" i="0" lang="en" sz="900" u="none" cap="none" strike="noStrike">
                <a:solidFill>
                  <a:srgbClr val="000000"/>
                </a:solidFill>
                <a:latin typeface="Calibri"/>
                <a:ea typeface="Calibri"/>
                <a:cs typeface="Calibri"/>
                <a:sym typeface="Calibri"/>
              </a:rPr>
              <a:t>Cloud Native functions are in numerous on-going PoCs with tier 1 operators as they plan and deploy cloud-native and telco-cloud technology.</a:t>
            </a:r>
            <a:endParaRPr b="0" i="0" sz="1100" u="none" cap="none" strike="noStrike">
              <a:solidFill>
                <a:srgbClr val="000000"/>
              </a:solidFill>
              <a:latin typeface="Arial"/>
              <a:ea typeface="Arial"/>
              <a:cs typeface="Arial"/>
              <a:sym typeface="Arial"/>
            </a:endParaRPr>
          </a:p>
        </p:txBody>
      </p:sp>
      <p:sp>
        <p:nvSpPr>
          <p:cNvPr id="1417" name="Google Shape;1417;g7aed8f8a28_3_1274"/>
          <p:cNvSpPr/>
          <p:nvPr/>
        </p:nvSpPr>
        <p:spPr>
          <a:xfrm>
            <a:off x="122450" y="816850"/>
            <a:ext cx="3006600" cy="3911700"/>
          </a:xfrm>
          <a:prstGeom prst="rect">
            <a:avLst/>
          </a:prstGeom>
          <a:no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pic>
        <p:nvPicPr>
          <p:cNvPr descr="A close up of a sign&#10;&#10;Description automatically generated" id="1418" name="Google Shape;1418;g7aed8f8a28_3_1274"/>
          <p:cNvPicPr preferRelativeResize="0"/>
          <p:nvPr/>
        </p:nvPicPr>
        <p:blipFill rotWithShape="1">
          <a:blip r:embed="rId3">
            <a:alphaModFix/>
          </a:blip>
          <a:srcRect b="0" l="0" r="0" t="0"/>
          <a:stretch/>
        </p:blipFill>
        <p:spPr>
          <a:xfrm>
            <a:off x="1174954" y="915477"/>
            <a:ext cx="721822" cy="258653"/>
          </a:xfrm>
          <a:prstGeom prst="rect">
            <a:avLst/>
          </a:prstGeom>
          <a:noFill/>
          <a:ln>
            <a:noFill/>
          </a:ln>
        </p:spPr>
      </p:pic>
      <p:sp>
        <p:nvSpPr>
          <p:cNvPr id="1419" name="Google Shape;1419;g7aed8f8a28_3_1274"/>
          <p:cNvSpPr/>
          <p:nvPr/>
        </p:nvSpPr>
        <p:spPr>
          <a:xfrm>
            <a:off x="3199490" y="816841"/>
            <a:ext cx="2922600" cy="3911700"/>
          </a:xfrm>
          <a:prstGeom prst="rect">
            <a:avLst/>
          </a:prstGeom>
          <a:no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sp>
        <p:nvSpPr>
          <p:cNvPr id="1420" name="Google Shape;1420;g7aed8f8a28_3_1274"/>
          <p:cNvSpPr txBox="1"/>
          <p:nvPr/>
        </p:nvSpPr>
        <p:spPr>
          <a:xfrm>
            <a:off x="3233700" y="1683625"/>
            <a:ext cx="2854200" cy="27579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000000"/>
                </a:solidFill>
                <a:latin typeface="Arial"/>
                <a:ea typeface="Arial"/>
                <a:cs typeface="Arial"/>
                <a:sym typeface="Arial"/>
              </a:rPr>
              <a:t>Digital Commerce Platform (DCP)</a:t>
            </a:r>
            <a:br>
              <a:rPr b="1" i="0" lang="en" sz="1000" u="none" cap="none" strike="noStrike">
                <a:solidFill>
                  <a:srgbClr val="000000"/>
                </a:solidFill>
                <a:latin typeface="Arial"/>
                <a:ea typeface="Arial"/>
                <a:cs typeface="Arial"/>
                <a:sym typeface="Arial"/>
              </a:rPr>
            </a:br>
            <a:r>
              <a:rPr b="0" i="0" lang="en" sz="1000" u="none" cap="none" strike="noStrike">
                <a:solidFill>
                  <a:srgbClr val="000000"/>
                </a:solidFill>
                <a:latin typeface="Arial"/>
                <a:ea typeface="Arial"/>
                <a:cs typeface="Arial"/>
                <a:sym typeface="Arial"/>
              </a:rPr>
              <a:t>MATRIXX</a:t>
            </a:r>
            <a:r>
              <a:rPr b="1" i="0" lang="en" sz="1000" u="none" cap="none" strike="noStrike">
                <a:solidFill>
                  <a:srgbClr val="000000"/>
                </a:solidFill>
                <a:latin typeface="Arial"/>
                <a:ea typeface="Arial"/>
                <a:cs typeface="Arial"/>
                <a:sym typeface="Arial"/>
              </a:rPr>
              <a:t> </a:t>
            </a:r>
            <a:r>
              <a:rPr b="0" i="0" lang="en" sz="1000" u="none" cap="none" strike="noStrike">
                <a:solidFill>
                  <a:srgbClr val="000000"/>
                </a:solidFill>
                <a:latin typeface="Arial"/>
                <a:ea typeface="Arial"/>
                <a:cs typeface="Arial"/>
                <a:sym typeface="Arial"/>
              </a:rPr>
              <a:t>DCP is built using CNFs (Cloud Native Network Functions) which allows service providers to harness cost-efficient scaling and resilience from our 5G Convergent Charging System (CCS). ONAP’s support for Kubernetes, and increasingly for CNFs with the Honolulu release, is helping to drive the industry adoption of Cloud Native.</a:t>
            </a:r>
            <a:endParaRPr b="1"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br>
              <a:rPr b="0" i="0" lang="en" sz="1000" u="none" cap="none" strike="noStrike">
                <a:solidFill>
                  <a:srgbClr val="000000"/>
                </a:solidFill>
                <a:latin typeface="Arial"/>
                <a:ea typeface="Arial"/>
                <a:cs typeface="Arial"/>
                <a:sym typeface="Arial"/>
              </a:rPr>
            </a:br>
            <a:r>
              <a:rPr b="1" i="0" lang="en" sz="1000" u="none" cap="none" strike="noStrike">
                <a:solidFill>
                  <a:srgbClr val="000000"/>
                </a:solidFill>
                <a:latin typeface="Arial"/>
                <a:ea typeface="Arial"/>
                <a:cs typeface="Arial"/>
                <a:sym typeface="Arial"/>
              </a:rPr>
              <a:t>MATRIXX CHF/CCS</a:t>
            </a:r>
            <a:br>
              <a:rPr b="1" i="0" lang="en" sz="1000" u="none" cap="none" strike="noStrike">
                <a:solidFill>
                  <a:srgbClr val="000000"/>
                </a:solidFill>
                <a:latin typeface="Arial"/>
                <a:ea typeface="Arial"/>
                <a:cs typeface="Arial"/>
                <a:sym typeface="Arial"/>
              </a:rPr>
            </a:br>
            <a:r>
              <a:rPr b="0" i="0" lang="en" sz="1000" u="none" cap="none" strike="noStrike">
                <a:solidFill>
                  <a:srgbClr val="000000"/>
                </a:solidFill>
                <a:latin typeface="Arial"/>
                <a:ea typeface="Arial"/>
                <a:cs typeface="Arial"/>
                <a:sym typeface="Arial"/>
              </a:rPr>
              <a:t>MATRIXX has deployed our cloud native 5G CCS in service provider labs where ONAP components supporting Kubernetes can increasingly be utilized for deployment and life-cycle management of CNFs.</a:t>
            </a:r>
            <a:endParaRPr b="1" i="0" sz="1000" u="none" cap="none" strike="noStrike">
              <a:solidFill>
                <a:srgbClr val="000000"/>
              </a:solidFill>
              <a:latin typeface="Arial"/>
              <a:ea typeface="Arial"/>
              <a:cs typeface="Arial"/>
              <a:sym typeface="Arial"/>
            </a:endParaRPr>
          </a:p>
          <a:p>
            <a:pPr indent="-177800" lvl="0" marL="254000" marR="0" rtl="0" algn="l">
              <a:lnSpc>
                <a:spcPct val="100000"/>
              </a:lnSpc>
              <a:spcBef>
                <a:spcPts val="0"/>
              </a:spcBef>
              <a:spcAft>
                <a:spcPts val="0"/>
              </a:spcAft>
              <a:buClr>
                <a:srgbClr val="000000"/>
              </a:buClr>
              <a:buSzPts val="1200"/>
              <a:buFont typeface="Arial"/>
              <a:buNone/>
            </a:pPr>
            <a:r>
              <a:t/>
            </a:r>
            <a:endParaRPr b="1" i="0" sz="1100" u="none" cap="none" strike="noStrike">
              <a:solidFill>
                <a:srgbClr val="000000"/>
              </a:solidFill>
              <a:latin typeface="Arial"/>
              <a:ea typeface="Arial"/>
              <a:cs typeface="Arial"/>
              <a:sym typeface="Arial"/>
            </a:endParaRPr>
          </a:p>
        </p:txBody>
      </p:sp>
      <p:pic>
        <p:nvPicPr>
          <p:cNvPr descr="A picture containing drawing&#10;&#10;Description automatically generated" id="1421" name="Google Shape;1421;g7aed8f8a28_3_1274"/>
          <p:cNvPicPr preferRelativeResize="0"/>
          <p:nvPr/>
        </p:nvPicPr>
        <p:blipFill rotWithShape="1">
          <a:blip r:embed="rId4">
            <a:alphaModFix/>
          </a:blip>
          <a:srcRect b="0" l="0" r="0" t="0"/>
          <a:stretch/>
        </p:blipFill>
        <p:spPr>
          <a:xfrm>
            <a:off x="3769633" y="830425"/>
            <a:ext cx="1375239" cy="575238"/>
          </a:xfrm>
          <a:prstGeom prst="rect">
            <a:avLst/>
          </a:prstGeom>
          <a:noFill/>
          <a:ln>
            <a:noFill/>
          </a:ln>
        </p:spPr>
      </p:pic>
      <p:sp>
        <p:nvSpPr>
          <p:cNvPr id="1422" name="Google Shape;1422;g7aed8f8a28_3_1274"/>
          <p:cNvSpPr/>
          <p:nvPr/>
        </p:nvSpPr>
        <p:spPr>
          <a:xfrm>
            <a:off x="6192465" y="816841"/>
            <a:ext cx="2922600" cy="3911700"/>
          </a:xfrm>
          <a:prstGeom prst="rect">
            <a:avLst/>
          </a:prstGeom>
          <a:no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sp>
        <p:nvSpPr>
          <p:cNvPr id="1423" name="Google Shape;1423;g7aed8f8a28_3_1274"/>
          <p:cNvSpPr txBox="1"/>
          <p:nvPr/>
        </p:nvSpPr>
        <p:spPr>
          <a:xfrm>
            <a:off x="6276547" y="1289841"/>
            <a:ext cx="2769900" cy="3485700"/>
          </a:xfrm>
          <a:prstGeom prst="rect">
            <a:avLst/>
          </a:prstGeom>
          <a:noFill/>
          <a:ln>
            <a:noFill/>
          </a:ln>
        </p:spPr>
        <p:txBody>
          <a:bodyPr anchorCtr="0" anchor="t" bIns="34275" lIns="68575" spcFirstLastPara="1" rIns="68575" wrap="square" tIns="34275">
            <a:noAutofit/>
          </a:bodyPr>
          <a:lstStyle/>
          <a:p>
            <a:pPr indent="-171450" lvl="0" marL="171450" marR="0" rtl="0" algn="l">
              <a:lnSpc>
                <a:spcPct val="100000"/>
              </a:lnSpc>
              <a:spcBef>
                <a:spcPts val="0"/>
              </a:spcBef>
              <a:spcAft>
                <a:spcPts val="0"/>
              </a:spcAft>
              <a:buClr>
                <a:srgbClr val="000000"/>
              </a:buClr>
              <a:buSzPts val="1100"/>
              <a:buFont typeface="Arial"/>
              <a:buChar char="•"/>
            </a:pPr>
            <a:r>
              <a:rPr b="0" i="0" lang="en" sz="1100" u="none" cap="none" strike="noStrike">
                <a:solidFill>
                  <a:srgbClr val="000000"/>
                </a:solidFill>
                <a:latin typeface="Arial"/>
                <a:ea typeface="Arial"/>
                <a:cs typeface="Arial"/>
                <a:sym typeface="Arial"/>
              </a:rPr>
              <a:t>Robin MDCAP is a multi-cloud Orchestration &amp; Automation platform. MDCAP provides metal to service orchestration on an open-sourced, standards-based platform for multi-domain service orchestration and closed loop automation at scale.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100"/>
              <a:buFont typeface="Arial"/>
              <a:buChar char="•"/>
            </a:pPr>
            <a:r>
              <a:rPr b="0" i="0" lang="en" sz="1100" u="none" cap="none" strike="noStrike">
                <a:solidFill>
                  <a:srgbClr val="000000"/>
                </a:solidFill>
                <a:latin typeface="Arial"/>
                <a:ea typeface="Arial"/>
                <a:cs typeface="Arial"/>
                <a:sym typeface="Arial"/>
              </a:rPr>
              <a:t>Robin CNP is a standard based Kubernetes distribution capable of supporting the entre network service  both VNFs and CNFs on prem or in any cloud.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100"/>
              <a:buFont typeface="Arial"/>
              <a:buChar char="•"/>
            </a:pPr>
            <a:r>
              <a:rPr b="0" i="0" lang="en" sz="1100" u="none" cap="none" strike="noStrike">
                <a:solidFill>
                  <a:srgbClr val="000000"/>
                </a:solidFill>
                <a:latin typeface="Arial"/>
                <a:ea typeface="Arial"/>
                <a:cs typeface="Arial"/>
                <a:sym typeface="Arial"/>
              </a:rPr>
              <a:t>Robin.io participates in NFV MANO related open source and standards activities and is dedicated to contributing know-how and code via ETSI, ONAP, and other open-source communities.</a:t>
            </a:r>
            <a:endParaRPr b="0" i="0" sz="1400" u="none" cap="none" strike="noStrike">
              <a:solidFill>
                <a:srgbClr val="000000"/>
              </a:solidFill>
              <a:latin typeface="Arial"/>
              <a:ea typeface="Arial"/>
              <a:cs typeface="Arial"/>
              <a:sym typeface="Arial"/>
            </a:endParaRPr>
          </a:p>
        </p:txBody>
      </p:sp>
      <p:pic>
        <p:nvPicPr>
          <p:cNvPr descr="A picture containing drawing&#10;&#10;Description automatically generated" id="1424" name="Google Shape;1424;g7aed8f8a28_3_1274"/>
          <p:cNvPicPr preferRelativeResize="0"/>
          <p:nvPr/>
        </p:nvPicPr>
        <p:blipFill rotWithShape="1">
          <a:blip r:embed="rId5">
            <a:alphaModFix/>
          </a:blip>
          <a:srcRect b="0" l="0" r="0" t="0"/>
          <a:stretch/>
        </p:blipFill>
        <p:spPr>
          <a:xfrm>
            <a:off x="6884104" y="901792"/>
            <a:ext cx="1348396" cy="286024"/>
          </a:xfrm>
          <a:prstGeom prst="rect">
            <a:avLst/>
          </a:prstGeom>
          <a:noFill/>
          <a:ln>
            <a:noFill/>
          </a:ln>
        </p:spPr>
      </p:pic>
      <p:sp>
        <p:nvSpPr>
          <p:cNvPr id="1425" name="Google Shape;1425;g7aed8f8a28_3_1274"/>
          <p:cNvSpPr/>
          <p:nvPr/>
        </p:nvSpPr>
        <p:spPr>
          <a:xfrm>
            <a:off x="8252674" y="906353"/>
            <a:ext cx="768876"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426" name="Google Shape;1426;g7aed8f8a28_3_1274"/>
          <p:cNvSpPr/>
          <p:nvPr/>
        </p:nvSpPr>
        <p:spPr>
          <a:xfrm>
            <a:off x="5215247" y="934500"/>
            <a:ext cx="794627"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1" name="Shape 1431"/>
        <p:cNvGrpSpPr/>
        <p:nvPr/>
      </p:nvGrpSpPr>
      <p:grpSpPr>
        <a:xfrm>
          <a:off x="0" y="0"/>
          <a:ext cx="0" cy="0"/>
          <a:chOff x="0" y="0"/>
          <a:chExt cx="0" cy="0"/>
        </a:xfrm>
      </p:grpSpPr>
      <p:sp>
        <p:nvSpPr>
          <p:cNvPr id="1432" name="Google Shape;1432;g7aed8f8a28_3_1291"/>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433" name="Google Shape;1433;g7aed8f8a28_3_1291"/>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2700"/>
              <a:buNone/>
            </a:pPr>
            <a:r>
              <a:rPr lang="en" sz="2400"/>
              <a:t>ONAP Commercial Ecosystem</a:t>
            </a:r>
            <a:endParaRPr sz="2400"/>
          </a:p>
        </p:txBody>
      </p:sp>
      <p:sp>
        <p:nvSpPr>
          <p:cNvPr id="1434" name="Google Shape;1434;g7aed8f8a28_3_1291"/>
          <p:cNvSpPr/>
          <p:nvPr/>
        </p:nvSpPr>
        <p:spPr>
          <a:xfrm>
            <a:off x="66687" y="842166"/>
            <a:ext cx="2922600" cy="3911700"/>
          </a:xfrm>
          <a:prstGeom prst="rect">
            <a:avLst/>
          </a:prstGeom>
          <a:no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sp>
        <p:nvSpPr>
          <p:cNvPr id="1435" name="Google Shape;1435;g7aed8f8a28_3_1291"/>
          <p:cNvSpPr txBox="1"/>
          <p:nvPr/>
        </p:nvSpPr>
        <p:spPr>
          <a:xfrm>
            <a:off x="138575" y="1499025"/>
            <a:ext cx="2774400" cy="3254700"/>
          </a:xfrm>
          <a:prstGeom prst="rect">
            <a:avLst/>
          </a:prstGeom>
          <a:noFill/>
          <a:ln>
            <a:noFill/>
          </a:ln>
        </p:spPr>
        <p:txBody>
          <a:bodyPr anchorCtr="0" anchor="t" bIns="34275" lIns="68575" spcFirstLastPara="1" rIns="68575" wrap="square" tIns="34275">
            <a:noAutofit/>
          </a:bodyPr>
          <a:lstStyle/>
          <a:p>
            <a:pPr indent="-247650" lvl="0" marL="254000" marR="0" rtl="0" algn="l">
              <a:lnSpc>
                <a:spcPct val="100000"/>
              </a:lnSpc>
              <a:spcBef>
                <a:spcPts val="0"/>
              </a:spcBef>
              <a:spcAft>
                <a:spcPts val="0"/>
              </a:spcAft>
              <a:buClr>
                <a:srgbClr val="000000"/>
              </a:buClr>
              <a:buSzPts val="900"/>
              <a:buFont typeface="Arial"/>
              <a:buAutoNum type="arabicPeriod"/>
            </a:pPr>
            <a:r>
              <a:rPr b="0" i="0" lang="en" sz="900" u="none" cap="none" strike="noStrike">
                <a:solidFill>
                  <a:srgbClr val="000000"/>
                </a:solidFill>
                <a:latin typeface="Arial"/>
                <a:ea typeface="Arial"/>
                <a:cs typeface="Arial"/>
                <a:sym typeface="Arial"/>
              </a:rPr>
              <a:t>SES teams with Amdocs to operationalise </a:t>
            </a:r>
            <a:r>
              <a:rPr b="1" i="0" lang="en" sz="900" u="none" cap="none" strike="noStrike">
                <a:solidFill>
                  <a:srgbClr val="000000"/>
                </a:solidFill>
                <a:latin typeface="Arial"/>
                <a:ea typeface="Arial"/>
                <a:cs typeface="Arial"/>
                <a:sym typeface="Arial"/>
              </a:rPr>
              <a:t>the first ONAP orchestration platform for scalable, automated delivery of satellite-enabled network services on Microsoft Azure</a:t>
            </a:r>
            <a:br>
              <a:rPr b="0" i="0" lang="en" sz="900" u="none" cap="none" strike="noStrike">
                <a:solidFill>
                  <a:srgbClr val="000000"/>
                </a:solidFill>
                <a:latin typeface="Arial"/>
                <a:ea typeface="Arial"/>
                <a:cs typeface="Arial"/>
                <a:sym typeface="Arial"/>
              </a:rPr>
            </a:br>
            <a:endParaRPr b="0" i="0" sz="900" u="none" cap="none" strike="noStrike">
              <a:solidFill>
                <a:srgbClr val="000000"/>
              </a:solidFill>
              <a:latin typeface="Arial"/>
              <a:ea typeface="Arial"/>
              <a:cs typeface="Arial"/>
              <a:sym typeface="Arial"/>
            </a:endParaRPr>
          </a:p>
          <a:p>
            <a:pPr indent="-247650" lvl="0" marL="254000" marR="0" rtl="0" algn="l">
              <a:lnSpc>
                <a:spcPct val="100000"/>
              </a:lnSpc>
              <a:spcBef>
                <a:spcPts val="0"/>
              </a:spcBef>
              <a:spcAft>
                <a:spcPts val="0"/>
              </a:spcAft>
              <a:buClr>
                <a:srgbClr val="000000"/>
              </a:buClr>
              <a:buSzPts val="900"/>
              <a:buFont typeface="Arial"/>
              <a:buAutoNum type="arabicPeriod"/>
            </a:pPr>
            <a:r>
              <a:rPr b="0" i="0" lang="en" sz="900" u="none" cap="none" strike="noStrike">
                <a:solidFill>
                  <a:srgbClr val="000000"/>
                </a:solidFill>
                <a:latin typeface="Arial"/>
                <a:ea typeface="Arial"/>
                <a:cs typeface="Arial"/>
                <a:sym typeface="Arial"/>
              </a:rPr>
              <a:t>SES is a founding member of Linux Foundation Networking (LFN), which hosts the ONAP project, an initiative with widespread adoption as the preferred platform for open network automation and orchestration. By standardising on the same orchestration platform as leading telcos and mobile network operators, SES will make it </a:t>
            </a:r>
            <a:r>
              <a:rPr b="1" i="0" lang="en" sz="900" u="none" cap="none" strike="noStrike">
                <a:solidFill>
                  <a:srgbClr val="000000"/>
                </a:solidFill>
                <a:latin typeface="Arial"/>
                <a:ea typeface="Arial"/>
                <a:cs typeface="Arial"/>
                <a:sym typeface="Arial"/>
              </a:rPr>
              <a:t>easier and faster for its customers to deliver services over its high-performance satellite-based network</a:t>
            </a:r>
            <a:r>
              <a:rPr b="0" i="0" lang="en" sz="900" u="none" cap="none" strike="noStrike">
                <a:solidFill>
                  <a:srgbClr val="000000"/>
                </a:solidFill>
                <a:latin typeface="Arial"/>
                <a:ea typeface="Arial"/>
                <a:cs typeface="Arial"/>
                <a:sym typeface="Arial"/>
              </a:rPr>
              <a:t>. </a:t>
            </a:r>
            <a:br>
              <a:rPr b="0" i="0" lang="en" sz="900" u="none" cap="none" strike="noStrike">
                <a:solidFill>
                  <a:srgbClr val="000000"/>
                </a:solidFill>
                <a:latin typeface="Arial"/>
                <a:ea typeface="Arial"/>
                <a:cs typeface="Arial"/>
                <a:sym typeface="Arial"/>
              </a:rPr>
            </a:br>
            <a:endParaRPr b="0" i="0" sz="900" u="none" cap="none" strike="noStrike">
              <a:solidFill>
                <a:srgbClr val="000000"/>
              </a:solidFill>
              <a:latin typeface="Arial"/>
              <a:ea typeface="Arial"/>
              <a:cs typeface="Arial"/>
              <a:sym typeface="Arial"/>
            </a:endParaRPr>
          </a:p>
          <a:p>
            <a:pPr indent="-247650" lvl="0" marL="254000" marR="0" rtl="0" algn="l">
              <a:lnSpc>
                <a:spcPct val="100000"/>
              </a:lnSpc>
              <a:spcBef>
                <a:spcPts val="0"/>
              </a:spcBef>
              <a:spcAft>
                <a:spcPts val="0"/>
              </a:spcAft>
              <a:buClr>
                <a:srgbClr val="000000"/>
              </a:buClr>
              <a:buSzPts val="900"/>
              <a:buFont typeface="Arial"/>
              <a:buAutoNum type="arabicPeriod"/>
            </a:pPr>
            <a:r>
              <a:rPr b="0" i="0" lang="en" sz="900" u="none" cap="none" strike="noStrike">
                <a:solidFill>
                  <a:srgbClr val="000000"/>
                </a:solidFill>
                <a:latin typeface="Arial"/>
                <a:ea typeface="Arial"/>
                <a:cs typeface="Arial"/>
                <a:sym typeface="Arial"/>
              </a:rPr>
              <a:t>Our vision is to make satellite-based networks a seamless and wholly integrated part of a global, cloud-scale network ecosystem</a:t>
            </a:r>
            <a:endParaRPr b="0" i="0" sz="900" u="none" cap="none" strike="noStrike">
              <a:solidFill>
                <a:srgbClr val="000000"/>
              </a:solidFill>
              <a:latin typeface="Arial"/>
              <a:ea typeface="Arial"/>
              <a:cs typeface="Arial"/>
              <a:sym typeface="Arial"/>
            </a:endParaRPr>
          </a:p>
        </p:txBody>
      </p:sp>
      <p:pic>
        <p:nvPicPr>
          <p:cNvPr descr="SES | Take your story anywhere" id="1436" name="Google Shape;1436;g7aed8f8a28_3_1291"/>
          <p:cNvPicPr preferRelativeResize="0"/>
          <p:nvPr/>
        </p:nvPicPr>
        <p:blipFill rotWithShape="1">
          <a:blip r:embed="rId3">
            <a:alphaModFix/>
          </a:blip>
          <a:srcRect b="0" l="0" r="0" t="0"/>
          <a:stretch/>
        </p:blipFill>
        <p:spPr>
          <a:xfrm>
            <a:off x="1254181" y="940954"/>
            <a:ext cx="749819" cy="521249"/>
          </a:xfrm>
          <a:prstGeom prst="rect">
            <a:avLst/>
          </a:prstGeom>
          <a:noFill/>
          <a:ln>
            <a:noFill/>
          </a:ln>
        </p:spPr>
      </p:pic>
      <p:sp>
        <p:nvSpPr>
          <p:cNvPr id="1437" name="Google Shape;1437;g7aed8f8a28_3_1291"/>
          <p:cNvSpPr/>
          <p:nvPr/>
        </p:nvSpPr>
        <p:spPr>
          <a:xfrm>
            <a:off x="3124087" y="842166"/>
            <a:ext cx="2922600" cy="3911700"/>
          </a:xfrm>
          <a:prstGeom prst="rect">
            <a:avLst/>
          </a:prstGeom>
          <a:no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sp>
        <p:nvSpPr>
          <p:cNvPr id="1438" name="Google Shape;1438;g7aed8f8a28_3_1291"/>
          <p:cNvSpPr txBox="1"/>
          <p:nvPr/>
        </p:nvSpPr>
        <p:spPr>
          <a:xfrm>
            <a:off x="3249726" y="1417070"/>
            <a:ext cx="2703000" cy="2469900"/>
          </a:xfrm>
          <a:prstGeom prst="rect">
            <a:avLst/>
          </a:prstGeom>
          <a:noFill/>
          <a:ln>
            <a:noFill/>
          </a:ln>
        </p:spPr>
        <p:txBody>
          <a:bodyPr anchorCtr="0" anchor="t" bIns="34275" lIns="68575" spcFirstLastPara="1" rIns="68575" wrap="square" tIns="34275">
            <a:noAutofit/>
          </a:bodyPr>
          <a:lstStyle/>
          <a:p>
            <a:pPr indent="-177800" lvl="0" marL="25400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0000"/>
              </a:solidFill>
              <a:latin typeface="Arial"/>
              <a:ea typeface="Arial"/>
              <a:cs typeface="Arial"/>
              <a:sym typeface="Arial"/>
            </a:endParaRPr>
          </a:p>
          <a:p>
            <a:pPr indent="-254000" lvl="0" marL="2540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NFV MANO: </a:t>
            </a:r>
            <a:r>
              <a:rPr b="0" i="0" lang="en" sz="1200" u="none" cap="none" strike="noStrike">
                <a:solidFill>
                  <a:srgbClr val="000000"/>
                </a:solidFill>
                <a:latin typeface="Arial"/>
                <a:ea typeface="Arial"/>
                <a:cs typeface="Arial"/>
                <a:sym typeface="Arial"/>
              </a:rPr>
              <a:t>We work with NFV providers and help them make their VNFs compatible with ONAP. We also investigate how to manage CNFs and how ONAP can support them in the future.</a:t>
            </a:r>
            <a:br>
              <a:rPr b="0" i="0" lang="en" sz="1200" u="none" cap="none" strike="noStrike">
                <a:solidFill>
                  <a:srgbClr val="000000"/>
                </a:solidFill>
                <a:latin typeface="Arial"/>
                <a:ea typeface="Arial"/>
                <a:cs typeface="Arial"/>
                <a:sym typeface="Arial"/>
              </a:rPr>
            </a:br>
            <a:endParaRPr b="0" i="0" sz="1200" u="none" cap="none" strike="noStrike">
              <a:solidFill>
                <a:srgbClr val="000000"/>
              </a:solidFill>
              <a:latin typeface="Arial"/>
              <a:ea typeface="Arial"/>
              <a:cs typeface="Arial"/>
              <a:sym typeface="Arial"/>
            </a:endParaRPr>
          </a:p>
          <a:p>
            <a:pPr indent="-254000" lvl="0" marL="2540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Ecosystem: </a:t>
            </a:r>
            <a:r>
              <a:rPr b="0" i="0" lang="en" sz="1200" u="none" cap="none" strike="noStrike">
                <a:solidFill>
                  <a:srgbClr val="000000"/>
                </a:solidFill>
                <a:latin typeface="Arial"/>
                <a:ea typeface="Arial"/>
                <a:cs typeface="Arial"/>
                <a:sym typeface="Arial"/>
              </a:rPr>
              <a:t>Thanks to our experience with Tungsten Fabric we can identify potential gaps in the ONAP support for TF and find the way to fill them.</a:t>
            </a:r>
            <a:endParaRPr b="0" i="0" sz="1100" u="none" cap="none" strike="noStrike">
              <a:solidFill>
                <a:srgbClr val="000000"/>
              </a:solidFill>
              <a:latin typeface="Arial"/>
              <a:ea typeface="Arial"/>
              <a:cs typeface="Arial"/>
              <a:sym typeface="Arial"/>
            </a:endParaRPr>
          </a:p>
        </p:txBody>
      </p:sp>
      <p:pic>
        <p:nvPicPr>
          <p:cNvPr descr="A close up of a sign&#10;&#10;Description automatically generated" id="1439" name="Google Shape;1439;g7aed8f8a28_3_1291"/>
          <p:cNvPicPr preferRelativeResize="0"/>
          <p:nvPr/>
        </p:nvPicPr>
        <p:blipFill rotWithShape="1">
          <a:blip r:embed="rId4">
            <a:alphaModFix/>
          </a:blip>
          <a:srcRect b="22722" l="18290" r="17395" t="24654"/>
          <a:stretch/>
        </p:blipFill>
        <p:spPr>
          <a:xfrm>
            <a:off x="3403609" y="909186"/>
            <a:ext cx="1956165" cy="660289"/>
          </a:xfrm>
          <a:prstGeom prst="rect">
            <a:avLst/>
          </a:prstGeom>
          <a:noFill/>
          <a:ln>
            <a:noFill/>
          </a:ln>
        </p:spPr>
      </p:pic>
      <p:sp>
        <p:nvSpPr>
          <p:cNvPr id="1440" name="Google Shape;1440;g7aed8f8a28_3_1291"/>
          <p:cNvSpPr/>
          <p:nvPr/>
        </p:nvSpPr>
        <p:spPr>
          <a:xfrm>
            <a:off x="6181537" y="842166"/>
            <a:ext cx="2922600" cy="3911700"/>
          </a:xfrm>
          <a:prstGeom prst="rect">
            <a:avLst/>
          </a:prstGeom>
          <a:no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sp>
        <p:nvSpPr>
          <p:cNvPr id="1441" name="Google Shape;1441;g7aed8f8a28_3_1291"/>
          <p:cNvSpPr txBox="1"/>
          <p:nvPr/>
        </p:nvSpPr>
        <p:spPr>
          <a:xfrm>
            <a:off x="6257724" y="1580625"/>
            <a:ext cx="2841600" cy="2977800"/>
          </a:xfrm>
          <a:prstGeom prst="rect">
            <a:avLst/>
          </a:prstGeom>
          <a:noFill/>
          <a:ln>
            <a:noFill/>
          </a:ln>
        </p:spPr>
        <p:txBody>
          <a:bodyPr anchorCtr="0" anchor="t" bIns="34275" lIns="68575" spcFirstLastPara="1" rIns="68575" wrap="square" tIns="34275">
            <a:noAutofit/>
          </a:bodyPr>
          <a:lstStyle/>
          <a:p>
            <a:pPr indent="-254000" lvl="0" marL="254000" marR="0" rtl="0" algn="l">
              <a:lnSpc>
                <a:spcPct val="100000"/>
              </a:lnSpc>
              <a:spcBef>
                <a:spcPts val="0"/>
              </a:spcBef>
              <a:spcAft>
                <a:spcPts val="0"/>
              </a:spcAft>
              <a:buClr>
                <a:srgbClr val="000000"/>
              </a:buClr>
              <a:buSzPts val="1100"/>
              <a:buFont typeface="Arial"/>
              <a:buAutoNum type="arabicPeriod"/>
            </a:pPr>
            <a:r>
              <a:rPr b="1" i="0" lang="en" sz="1100" u="none" cap="none" strike="noStrike">
                <a:solidFill>
                  <a:srgbClr val="000000"/>
                </a:solidFill>
                <a:latin typeface="Arial"/>
                <a:ea typeface="Arial"/>
                <a:cs typeface="Arial"/>
                <a:sym typeface="Arial"/>
              </a:rPr>
              <a:t>The University of New Hampshire InterOperability Laboratory</a:t>
            </a:r>
            <a:r>
              <a:rPr b="0" i="0" lang="en" sz="1100" u="none" cap="none" strike="noStrike">
                <a:solidFill>
                  <a:srgbClr val="000000"/>
                </a:solidFill>
                <a:latin typeface="Arial"/>
                <a:ea typeface="Arial"/>
                <a:cs typeface="Arial"/>
                <a:sym typeface="Arial"/>
              </a:rPr>
              <a:t> hosts the LFN </a:t>
            </a:r>
            <a:r>
              <a:rPr b="1" i="0" lang="en" sz="1100" u="none" cap="none" strike="noStrike">
                <a:solidFill>
                  <a:srgbClr val="000000"/>
                </a:solidFill>
                <a:latin typeface="Arial"/>
                <a:ea typeface="Arial"/>
                <a:cs typeface="Arial"/>
                <a:sym typeface="Arial"/>
              </a:rPr>
              <a:t>Lab as a Service (LaaS)</a:t>
            </a:r>
            <a:r>
              <a:rPr b="0" i="0" lang="en" sz="1100" u="none" cap="none" strike="noStrike">
                <a:solidFill>
                  <a:srgbClr val="000000"/>
                </a:solidFill>
                <a:latin typeface="Arial"/>
                <a:ea typeface="Arial"/>
                <a:cs typeface="Arial"/>
                <a:sym typeface="Arial"/>
              </a:rPr>
              <a:t> community resources, providing developers with access to bare-metal resource where ONAP and other LFN projects can be deployed and tested.</a:t>
            </a:r>
            <a:endParaRPr b="0" i="0" sz="1100" u="none" cap="none" strike="noStrike">
              <a:solidFill>
                <a:srgbClr val="000000"/>
              </a:solidFill>
              <a:latin typeface="Arial"/>
              <a:ea typeface="Arial"/>
              <a:cs typeface="Arial"/>
              <a:sym typeface="Arial"/>
            </a:endParaRPr>
          </a:p>
          <a:p>
            <a:pPr indent="-190500" lvl="0" marL="2540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a:p>
            <a:pPr indent="-254000" lvl="0" marL="254000" marR="0" rtl="0" algn="l">
              <a:lnSpc>
                <a:spcPct val="100000"/>
              </a:lnSpc>
              <a:spcBef>
                <a:spcPts val="0"/>
              </a:spcBef>
              <a:spcAft>
                <a:spcPts val="0"/>
              </a:spcAft>
              <a:buClr>
                <a:srgbClr val="000000"/>
              </a:buClr>
              <a:buSzPts val="1100"/>
              <a:buFont typeface="Arial"/>
              <a:buAutoNum type="arabicPeriod"/>
            </a:pPr>
            <a:r>
              <a:rPr b="0" i="0" lang="en" sz="1100" u="none" cap="none" strike="noStrike">
                <a:solidFill>
                  <a:srgbClr val="000000"/>
                </a:solidFill>
                <a:latin typeface="Arial"/>
                <a:ea typeface="Arial"/>
                <a:cs typeface="Arial"/>
                <a:sym typeface="Arial"/>
              </a:rPr>
              <a:t>The </a:t>
            </a:r>
            <a:r>
              <a:rPr b="1" i="0" lang="en" sz="1100" u="none" cap="none" strike="noStrike">
                <a:solidFill>
                  <a:srgbClr val="000000"/>
                </a:solidFill>
                <a:latin typeface="Arial"/>
                <a:ea typeface="Arial"/>
                <a:cs typeface="Arial"/>
                <a:sym typeface="Arial"/>
              </a:rPr>
              <a:t>UNH-IOL</a:t>
            </a:r>
            <a:r>
              <a:rPr b="0" i="0" lang="en" sz="1100" u="none" cap="none" strike="noStrike">
                <a:solidFill>
                  <a:srgbClr val="000000"/>
                </a:solidFill>
                <a:latin typeface="Arial"/>
                <a:ea typeface="Arial"/>
                <a:cs typeface="Arial"/>
                <a:sym typeface="Arial"/>
              </a:rPr>
              <a:t> is also working with LFN members to assist with testing their NFVI and VNF products for the </a:t>
            </a:r>
            <a:r>
              <a:rPr b="1" i="0" lang="en" sz="1100" u="none" cap="none" strike="noStrike">
                <a:solidFill>
                  <a:srgbClr val="000000"/>
                </a:solidFill>
                <a:latin typeface="Arial"/>
                <a:ea typeface="Arial"/>
                <a:cs typeface="Arial"/>
                <a:sym typeface="Arial"/>
              </a:rPr>
              <a:t>OVP Badging Programs</a:t>
            </a:r>
            <a:r>
              <a:rPr b="0" i="0" lang="en" sz="1100" u="none" cap="none" strike="noStrike">
                <a:solidFill>
                  <a:srgbClr val="000000"/>
                </a:solidFill>
                <a:latin typeface="Arial"/>
                <a:ea typeface="Arial"/>
                <a:cs typeface="Arial"/>
                <a:sym typeface="Arial"/>
              </a:rPr>
              <a:t>.</a:t>
            </a:r>
            <a:endParaRPr b="0" i="0" sz="1100" u="none" cap="none" strike="noStrike">
              <a:solidFill>
                <a:srgbClr val="000000"/>
              </a:solidFill>
              <a:latin typeface="Arial"/>
              <a:ea typeface="Arial"/>
              <a:cs typeface="Arial"/>
              <a:sym typeface="Arial"/>
            </a:endParaRPr>
          </a:p>
          <a:p>
            <a:pPr indent="-190500" lvl="0" marL="2540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a:p>
            <a:pPr indent="-254000" lvl="0" marL="254000" marR="0" rtl="0" algn="l">
              <a:lnSpc>
                <a:spcPct val="100000"/>
              </a:lnSpc>
              <a:spcBef>
                <a:spcPts val="0"/>
              </a:spcBef>
              <a:spcAft>
                <a:spcPts val="0"/>
              </a:spcAft>
              <a:buClr>
                <a:srgbClr val="000000"/>
              </a:buClr>
              <a:buSzPts val="1100"/>
              <a:buFont typeface="Arial"/>
              <a:buAutoNum type="arabicPeriod"/>
            </a:pPr>
            <a:r>
              <a:rPr b="0" i="0" lang="en" sz="1100" u="none" cap="none" strike="noStrike">
                <a:solidFill>
                  <a:srgbClr val="000000"/>
                </a:solidFill>
                <a:latin typeface="Arial"/>
                <a:ea typeface="Arial"/>
                <a:cs typeface="Arial"/>
                <a:sym typeface="Arial"/>
              </a:rPr>
              <a:t>In May and September, the </a:t>
            </a:r>
            <a:r>
              <a:rPr b="1" i="0" lang="en" sz="1100" u="none" cap="none" strike="noStrike">
                <a:solidFill>
                  <a:srgbClr val="000000"/>
                </a:solidFill>
                <a:latin typeface="Arial"/>
                <a:ea typeface="Arial"/>
                <a:cs typeface="Arial"/>
                <a:sym typeface="Arial"/>
              </a:rPr>
              <a:t>UNH-IOL</a:t>
            </a:r>
            <a:r>
              <a:rPr b="0" i="0" lang="en" sz="1100" u="none" cap="none" strike="noStrike">
                <a:solidFill>
                  <a:srgbClr val="000000"/>
                </a:solidFill>
                <a:latin typeface="Arial"/>
                <a:ea typeface="Arial"/>
                <a:cs typeface="Arial"/>
                <a:sym typeface="Arial"/>
              </a:rPr>
              <a:t> participate in a number of demos, showing real usage of ONAP in a </a:t>
            </a:r>
            <a:r>
              <a:rPr b="1" i="0" lang="en" sz="1100" u="none" cap="none" strike="noStrike">
                <a:solidFill>
                  <a:srgbClr val="000000"/>
                </a:solidFill>
                <a:latin typeface="Arial"/>
                <a:ea typeface="Arial"/>
                <a:cs typeface="Arial"/>
                <a:sym typeface="Arial"/>
              </a:rPr>
              <a:t>Cloud Native 5G</a:t>
            </a:r>
            <a:r>
              <a:rPr b="0" i="0" lang="en" sz="1100" u="none" cap="none" strike="noStrike">
                <a:solidFill>
                  <a:srgbClr val="000000"/>
                </a:solidFill>
                <a:latin typeface="Arial"/>
                <a:ea typeface="Arial"/>
                <a:cs typeface="Arial"/>
                <a:sym typeface="Arial"/>
              </a:rPr>
              <a:t> environment and zero-touch broadband deployment.</a:t>
            </a:r>
            <a:endParaRPr b="0" i="0" sz="1100" u="none" cap="none" strike="noStrike">
              <a:solidFill>
                <a:srgbClr val="000000"/>
              </a:solidFill>
              <a:latin typeface="Arial"/>
              <a:ea typeface="Arial"/>
              <a:cs typeface="Arial"/>
              <a:sym typeface="Arial"/>
            </a:endParaRPr>
          </a:p>
        </p:txBody>
      </p:sp>
      <p:pic>
        <p:nvPicPr>
          <p:cNvPr descr="A picture containing drawing&#10;&#10;Description automatically generated" id="1442" name="Google Shape;1442;g7aed8f8a28_3_1291"/>
          <p:cNvPicPr preferRelativeResize="0"/>
          <p:nvPr/>
        </p:nvPicPr>
        <p:blipFill rotWithShape="1">
          <a:blip r:embed="rId5">
            <a:alphaModFix/>
          </a:blip>
          <a:srcRect b="0" l="0" r="0" t="0"/>
          <a:stretch/>
        </p:blipFill>
        <p:spPr>
          <a:xfrm>
            <a:off x="6373037" y="958119"/>
            <a:ext cx="1979807" cy="472582"/>
          </a:xfrm>
          <a:prstGeom prst="rect">
            <a:avLst/>
          </a:prstGeom>
          <a:noFill/>
          <a:ln>
            <a:noFill/>
          </a:ln>
        </p:spPr>
      </p:pic>
    </p:spTree>
  </p:cSld>
  <p:clrMapOvr>
    <a:masterClrMapping/>
  </p:clrMapOvr>
  <p:transition>
    <p:fade thruBlk="1"/>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7" name="Shape 1447"/>
        <p:cNvGrpSpPr/>
        <p:nvPr/>
      </p:nvGrpSpPr>
      <p:grpSpPr>
        <a:xfrm>
          <a:off x="0" y="0"/>
          <a:ext cx="0" cy="0"/>
          <a:chOff x="0" y="0"/>
          <a:chExt cx="0" cy="0"/>
        </a:xfrm>
      </p:grpSpPr>
      <p:sp>
        <p:nvSpPr>
          <p:cNvPr id="1448" name="Google Shape;1448;g7aed8f8a28_3_1306"/>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449" name="Google Shape;1449;g7aed8f8a28_3_1306"/>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2400"/>
              <a:buNone/>
            </a:pPr>
            <a:r>
              <a:rPr lang="en" sz="2400"/>
              <a:t>ONAP Commercial Ecosystem</a:t>
            </a:r>
            <a:endParaRPr sz="2400"/>
          </a:p>
        </p:txBody>
      </p:sp>
      <p:sp>
        <p:nvSpPr>
          <p:cNvPr id="1450" name="Google Shape;1450;g7aed8f8a28_3_1306"/>
          <p:cNvSpPr/>
          <p:nvPr/>
        </p:nvSpPr>
        <p:spPr>
          <a:xfrm>
            <a:off x="2900832" y="799150"/>
            <a:ext cx="2922600" cy="3911700"/>
          </a:xfrm>
          <a:prstGeom prst="rect">
            <a:avLst/>
          </a:prstGeom>
          <a:noFill/>
          <a:ln cap="flat" cmpd="sng" w="19050">
            <a:solidFill>
              <a:srgbClr val="42719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Calibri"/>
              <a:buNone/>
            </a:pPr>
            <a:r>
              <a:t/>
            </a:r>
            <a:endParaRPr b="0" i="0" sz="1200" u="none" cap="none" strike="noStrike">
              <a:solidFill>
                <a:srgbClr val="FFFFFF"/>
              </a:solidFill>
              <a:latin typeface="Arial"/>
              <a:ea typeface="Arial"/>
              <a:cs typeface="Arial"/>
              <a:sym typeface="Arial"/>
            </a:endParaRPr>
          </a:p>
        </p:txBody>
      </p:sp>
      <p:sp>
        <p:nvSpPr>
          <p:cNvPr id="1451" name="Google Shape;1451;g7aed8f8a28_3_1306"/>
          <p:cNvSpPr txBox="1"/>
          <p:nvPr/>
        </p:nvSpPr>
        <p:spPr>
          <a:xfrm>
            <a:off x="2900825" y="1413325"/>
            <a:ext cx="2855100" cy="3133500"/>
          </a:xfrm>
          <a:prstGeom prst="rect">
            <a:avLst/>
          </a:prstGeom>
          <a:noFill/>
          <a:ln>
            <a:noFill/>
          </a:ln>
        </p:spPr>
        <p:txBody>
          <a:bodyPr anchorCtr="0" anchor="t" bIns="34275" lIns="68575" spcFirstLastPara="1" rIns="68575" wrap="square" tIns="34275">
            <a:noAutofit/>
          </a:bodyPr>
          <a:lstStyle/>
          <a:p>
            <a:pPr indent="-215900" lvl="0" marL="215900" marR="0" rtl="0" algn="l">
              <a:lnSpc>
                <a:spcPct val="115000"/>
              </a:lnSpc>
              <a:spcBef>
                <a:spcPts val="0"/>
              </a:spcBef>
              <a:spcAft>
                <a:spcPts val="0"/>
              </a:spcAft>
              <a:buClr>
                <a:srgbClr val="000000"/>
              </a:buClr>
              <a:buSzPts val="1000"/>
              <a:buFont typeface="Arial"/>
              <a:buChar char="•"/>
            </a:pPr>
            <a:r>
              <a:rPr b="0" i="0" lang="en" sz="1000" u="none" cap="none" strike="noStrike">
                <a:solidFill>
                  <a:schemeClr val="dk1"/>
                </a:solidFill>
                <a:latin typeface="Arial"/>
                <a:ea typeface="Arial"/>
                <a:cs typeface="Arial"/>
                <a:sym typeface="Arial"/>
              </a:rPr>
              <a:t>CommScope, which recently acquired ARRIS and its Software Defined Services group, leverages best of breed and leading edge technologies and platforms, including ONAP, for Orchestration and Automation.</a:t>
            </a:r>
            <a:endParaRPr b="0" i="0" sz="1000" u="none" cap="none" strike="noStrike">
              <a:solidFill>
                <a:srgbClr val="000000"/>
              </a:solidFill>
              <a:latin typeface="Arial"/>
              <a:ea typeface="Arial"/>
              <a:cs typeface="Arial"/>
              <a:sym typeface="Arial"/>
            </a:endParaRPr>
          </a:p>
          <a:p>
            <a:pPr indent="-215900" lvl="0" marL="215900" marR="0" rtl="0" algn="l">
              <a:lnSpc>
                <a:spcPct val="115000"/>
              </a:lnSpc>
              <a:spcBef>
                <a:spcPts val="0"/>
              </a:spcBef>
              <a:spcAft>
                <a:spcPts val="0"/>
              </a:spcAft>
              <a:buClr>
                <a:srgbClr val="000000"/>
              </a:buClr>
              <a:buSzPts val="1000"/>
              <a:buFont typeface="Arial"/>
              <a:buChar char="•"/>
            </a:pPr>
            <a:r>
              <a:rPr b="0" i="0" lang="en" sz="1000" u="none" cap="none" strike="noStrike">
                <a:solidFill>
                  <a:schemeClr val="dk1"/>
                </a:solidFill>
                <a:latin typeface="Arial"/>
                <a:ea typeface="Arial"/>
                <a:cs typeface="Arial"/>
                <a:sym typeface="Arial"/>
              </a:rPr>
              <a:t>CommScope is committed to collaboration using open source and open standards to provide a high performing and stable platform for service providers.</a:t>
            </a:r>
            <a:endParaRPr b="0" i="0" sz="1000" u="none" cap="none" strike="noStrike">
              <a:solidFill>
                <a:srgbClr val="000000"/>
              </a:solidFill>
              <a:latin typeface="Arial"/>
              <a:ea typeface="Arial"/>
              <a:cs typeface="Arial"/>
              <a:sym typeface="Arial"/>
            </a:endParaRPr>
          </a:p>
          <a:p>
            <a:pPr indent="-215900" lvl="0" marL="215900" marR="0" rtl="0" algn="l">
              <a:lnSpc>
                <a:spcPct val="115000"/>
              </a:lnSpc>
              <a:spcBef>
                <a:spcPts val="0"/>
              </a:spcBef>
              <a:spcAft>
                <a:spcPts val="0"/>
              </a:spcAft>
              <a:buClr>
                <a:srgbClr val="000000"/>
              </a:buClr>
              <a:buSzPts val="1000"/>
              <a:buFont typeface="Arial"/>
              <a:buChar char="•"/>
            </a:pPr>
            <a:r>
              <a:rPr b="0" i="0" lang="en" sz="1000" u="none" cap="none" strike="noStrike">
                <a:solidFill>
                  <a:schemeClr val="dk1"/>
                </a:solidFill>
                <a:latin typeface="Arial"/>
                <a:ea typeface="Arial"/>
                <a:cs typeface="Arial"/>
                <a:sym typeface="Arial"/>
              </a:rPr>
              <a:t>CommScope provides multi-domain orchestration for the following key service provider domains:  B2B services,  Wireless (including 5G slice orchestration),  Broadband Access Networks (including hybrid access) and Media Delivery include contribution and distribution networks.</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000" u="none" cap="none" strike="noStrike">
              <a:solidFill>
                <a:schemeClr val="dk1"/>
              </a:solidFill>
              <a:latin typeface="Arial"/>
              <a:ea typeface="Arial"/>
              <a:cs typeface="Arial"/>
              <a:sym typeface="Arial"/>
            </a:endParaRPr>
          </a:p>
        </p:txBody>
      </p:sp>
      <p:pic>
        <p:nvPicPr>
          <p:cNvPr descr="CommScope_positive_CMYK.pdf" id="1452" name="Google Shape;1452;g7aed8f8a28_3_1306"/>
          <p:cNvPicPr preferRelativeResize="0"/>
          <p:nvPr/>
        </p:nvPicPr>
        <p:blipFill rotWithShape="1">
          <a:blip r:embed="rId3">
            <a:alphaModFix/>
          </a:blip>
          <a:srcRect b="0" l="0" r="0" t="0"/>
          <a:stretch/>
        </p:blipFill>
        <p:spPr>
          <a:xfrm>
            <a:off x="2946835" y="779334"/>
            <a:ext cx="2142911" cy="493353"/>
          </a:xfrm>
          <a:prstGeom prst="rect">
            <a:avLst/>
          </a:prstGeom>
          <a:noFill/>
          <a:ln>
            <a:noFill/>
          </a:ln>
        </p:spPr>
      </p:pic>
      <p:sp>
        <p:nvSpPr>
          <p:cNvPr id="1453" name="Google Shape;1453;g7aed8f8a28_3_1306"/>
          <p:cNvSpPr/>
          <p:nvPr/>
        </p:nvSpPr>
        <p:spPr>
          <a:xfrm>
            <a:off x="170350" y="799150"/>
            <a:ext cx="2651400" cy="3911700"/>
          </a:xfrm>
          <a:prstGeom prst="rect">
            <a:avLst/>
          </a:prstGeom>
          <a:no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sp>
        <p:nvSpPr>
          <p:cNvPr id="1454" name="Google Shape;1454;g7aed8f8a28_3_1306"/>
          <p:cNvSpPr txBox="1"/>
          <p:nvPr/>
        </p:nvSpPr>
        <p:spPr>
          <a:xfrm>
            <a:off x="207645" y="1462088"/>
            <a:ext cx="2517600" cy="3023100"/>
          </a:xfrm>
          <a:prstGeom prst="rect">
            <a:avLst/>
          </a:prstGeom>
          <a:noFill/>
          <a:ln>
            <a:noFill/>
          </a:ln>
        </p:spPr>
        <p:txBody>
          <a:bodyPr anchorCtr="0" anchor="t" bIns="34275" lIns="68575" spcFirstLastPara="1" rIns="68575" wrap="square" tIns="34275">
            <a:noAutofit/>
          </a:bodyPr>
          <a:lstStyle/>
          <a:p>
            <a:pPr indent="-254000" lvl="0" marL="2540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PoC for End-to-end Service Orchestration</a:t>
            </a:r>
            <a:endParaRPr b="0" i="0" sz="1200" u="none" cap="none" strike="noStrike">
              <a:solidFill>
                <a:srgbClr val="000000"/>
              </a:solidFill>
              <a:latin typeface="Arial"/>
              <a:ea typeface="Arial"/>
              <a:cs typeface="Arial"/>
              <a:sym typeface="Arial"/>
            </a:endParaRPr>
          </a:p>
          <a:p>
            <a:pPr indent="0" lvl="3" marL="342900" marR="0" rtl="0" algn="l">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Arial"/>
                <a:ea typeface="Arial"/>
                <a:cs typeface="Arial"/>
                <a:sym typeface="Arial"/>
              </a:rPr>
              <a:t>Customized modeling design and ONAP alignment with ETSI MANO for cross-domain and a</a:t>
            </a:r>
            <a:r>
              <a:rPr b="0" i="0" lang="en" sz="1200" u="none" cap="none" strike="noStrike">
                <a:solidFill>
                  <a:schemeClr val="dk1"/>
                </a:solidFill>
                <a:latin typeface="Arial"/>
                <a:ea typeface="Arial"/>
                <a:cs typeface="Arial"/>
                <a:sym typeface="Arial"/>
              </a:rPr>
              <a:t>utomated provisioning and deployment of resources and services</a:t>
            </a:r>
            <a:r>
              <a:rPr b="0" i="0" lang="en" sz="1200" u="none" cap="none" strike="noStrike">
                <a:solidFill>
                  <a:srgbClr val="000000"/>
                </a:solidFill>
                <a:latin typeface="Arial"/>
                <a:ea typeface="Arial"/>
                <a:cs typeface="Arial"/>
                <a:sym typeface="Arial"/>
              </a:rPr>
              <a:t>.</a:t>
            </a:r>
            <a:endParaRPr b="1" i="0" sz="1200" u="none" cap="none" strike="noStrike">
              <a:solidFill>
                <a:srgbClr val="000000"/>
              </a:solidFill>
              <a:latin typeface="Arial"/>
              <a:ea typeface="Arial"/>
              <a:cs typeface="Arial"/>
              <a:sym typeface="Arial"/>
            </a:endParaRPr>
          </a:p>
          <a:p>
            <a:pPr indent="-177800" lvl="0" marL="25400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0000"/>
              </a:solidFill>
              <a:latin typeface="Arial"/>
              <a:ea typeface="Arial"/>
              <a:cs typeface="Arial"/>
              <a:sym typeface="Arial"/>
            </a:endParaRPr>
          </a:p>
          <a:p>
            <a:pPr indent="-254000" lvl="0" marL="2540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Prototype Development</a:t>
            </a:r>
            <a:endParaRPr b="1" i="0" sz="1200" u="none" cap="none" strike="noStrike">
              <a:solidFill>
                <a:srgbClr val="000000"/>
              </a:solidFill>
              <a:latin typeface="Arial"/>
              <a:ea typeface="Arial"/>
              <a:cs typeface="Arial"/>
              <a:sym typeface="Arial"/>
            </a:endParaRPr>
          </a:p>
          <a:p>
            <a:pPr indent="0" lvl="1" marL="342900" marR="0" rtl="0" algn="l">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Arial"/>
                <a:ea typeface="Arial"/>
                <a:cs typeface="Arial"/>
                <a:sym typeface="Arial"/>
              </a:rPr>
              <a:t>Integrated ONAP with CertusNet's SDN controller for a carrier's centralized, unified control prototype system across multi-manufacture. </a:t>
            </a:r>
            <a:endParaRPr b="0" i="0" sz="1200" u="none" cap="none" strike="noStrike">
              <a:solidFill>
                <a:srgbClr val="000000"/>
              </a:solidFill>
              <a:latin typeface="Arial"/>
              <a:ea typeface="Arial"/>
              <a:cs typeface="Arial"/>
              <a:sym typeface="Arial"/>
            </a:endParaRPr>
          </a:p>
        </p:txBody>
      </p:sp>
      <p:pic>
        <p:nvPicPr>
          <p:cNvPr descr="Certusnet LOGO" id="1455" name="Google Shape;1455;g7aed8f8a28_3_1306"/>
          <p:cNvPicPr preferRelativeResize="0"/>
          <p:nvPr/>
        </p:nvPicPr>
        <p:blipFill rotWithShape="1">
          <a:blip r:embed="rId4">
            <a:alphaModFix/>
          </a:blip>
          <a:srcRect b="0" l="0" r="0" t="0"/>
          <a:stretch/>
        </p:blipFill>
        <p:spPr>
          <a:xfrm>
            <a:off x="883444" y="1040130"/>
            <a:ext cx="1140621" cy="224314"/>
          </a:xfrm>
          <a:prstGeom prst="rect">
            <a:avLst/>
          </a:prstGeom>
          <a:noFill/>
          <a:ln>
            <a:noFill/>
          </a:ln>
        </p:spPr>
      </p:pic>
      <p:sp>
        <p:nvSpPr>
          <p:cNvPr id="1456" name="Google Shape;1456;g7aed8f8a28_3_1306"/>
          <p:cNvSpPr/>
          <p:nvPr/>
        </p:nvSpPr>
        <p:spPr>
          <a:xfrm>
            <a:off x="5902490" y="799150"/>
            <a:ext cx="2922600" cy="3911700"/>
          </a:xfrm>
          <a:prstGeom prst="rect">
            <a:avLst/>
          </a:prstGeom>
          <a:no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sp>
        <p:nvSpPr>
          <p:cNvPr id="1457" name="Google Shape;1457;g7aed8f8a28_3_1306"/>
          <p:cNvSpPr txBox="1"/>
          <p:nvPr/>
        </p:nvSpPr>
        <p:spPr>
          <a:xfrm>
            <a:off x="5902490" y="1472514"/>
            <a:ext cx="2922600" cy="31161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000000"/>
                </a:solidFill>
                <a:latin typeface="Arial"/>
                <a:ea typeface="Arial"/>
                <a:cs typeface="Arial"/>
                <a:sym typeface="Arial"/>
              </a:rPr>
              <a:t>Interoperability </a:t>
            </a:r>
            <a:r>
              <a:rPr b="0" i="0" lang="en" sz="900" u="none" cap="none" strike="noStrike">
                <a:solidFill>
                  <a:srgbClr val="000000"/>
                </a:solidFill>
                <a:latin typeface="Arial"/>
                <a:ea typeface="Arial"/>
                <a:cs typeface="Arial"/>
                <a:sym typeface="Arial"/>
              </a:rPr>
              <a:t>: Interoperability of Netcracker solutions with ONAP through standard interfaces and modeling artifacts defined by SDOs such as ETSI, TMF, 3GPP and MEF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000000"/>
                </a:solidFill>
                <a:latin typeface="Arial"/>
                <a:ea typeface="Arial"/>
                <a:cs typeface="Arial"/>
                <a:sym typeface="Arial"/>
              </a:rPr>
              <a:t>O-RAN Reference Implementation </a:t>
            </a:r>
            <a:r>
              <a:rPr b="0" i="0" lang="en" sz="900" u="none" cap="none" strike="noStrike">
                <a:solidFill>
                  <a:srgbClr val="000000"/>
                </a:solidFill>
                <a:latin typeface="Arial"/>
                <a:ea typeface="Arial"/>
                <a:cs typeface="Arial"/>
                <a:sym typeface="Arial"/>
              </a:rPr>
              <a:t>: Capability analysis of the O-RAN-Software Community –ONAP reference implementation of SMO, Non-RT RIC and SDN-R.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000000"/>
                </a:solidFill>
                <a:latin typeface="Arial"/>
                <a:ea typeface="Arial"/>
                <a:cs typeface="Arial"/>
                <a:sym typeface="Arial"/>
              </a:rPr>
              <a:t>Network Slicing </a:t>
            </a:r>
            <a:r>
              <a:rPr b="0" i="0" lang="en" sz="900" u="none" cap="none" strike="noStrike">
                <a:solidFill>
                  <a:srgbClr val="000000"/>
                </a:solidFill>
                <a:latin typeface="Arial"/>
                <a:ea typeface="Arial"/>
                <a:cs typeface="Arial"/>
                <a:sym typeface="Arial"/>
              </a:rPr>
              <a:t>: Feature parity with ONAP slicing implementation covering CSMF, NSMF, NSSMF. Harmonization of slice model and orchestration capability covering ONAP and SDO slice related artifacts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000000"/>
                </a:solidFill>
                <a:latin typeface="Arial"/>
                <a:ea typeface="Arial"/>
                <a:cs typeface="Arial"/>
                <a:sym typeface="Arial"/>
              </a:rPr>
              <a:t>CNF Orchestration </a:t>
            </a:r>
            <a:r>
              <a:rPr b="0" i="0" lang="en" sz="900" u="none" cap="none" strike="noStrike">
                <a:solidFill>
                  <a:srgbClr val="000000"/>
                </a:solidFill>
                <a:latin typeface="Arial"/>
                <a:ea typeface="Arial"/>
                <a:cs typeface="Arial"/>
                <a:sym typeface="Arial"/>
              </a:rPr>
              <a:t>: Orchestration of containerized workloads and ONAP community recommended extensions to ETSI MANO IFA and SOL specifications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000000"/>
                </a:solidFill>
                <a:latin typeface="Arial"/>
                <a:ea typeface="Arial"/>
                <a:cs typeface="Arial"/>
                <a:sym typeface="Arial"/>
              </a:rPr>
              <a:t>SDN-C:</a:t>
            </a:r>
            <a:r>
              <a:rPr b="0" i="0" lang="en" sz="900" u="none" cap="none" strike="noStrike">
                <a:solidFill>
                  <a:srgbClr val="000000"/>
                </a:solidFill>
                <a:latin typeface="Arial"/>
                <a:ea typeface="Arial"/>
                <a:cs typeface="Arial"/>
                <a:sym typeface="Arial"/>
              </a:rPr>
              <a:t> Deployed ONAP-SDNC with YANG model-driven management for connectivity services and 5G network slices among ​multiple NFVI-PoPs, where ONAP-SDNC with external SDN controllers manages L3/ L2VPN service/ network models and traffic engineering models.</a:t>
            </a:r>
            <a:endParaRPr b="0" i="0" sz="900" u="none" cap="none" strike="noStrike">
              <a:solidFill>
                <a:schemeClr val="dk1"/>
              </a:solidFill>
              <a:latin typeface="Arial"/>
              <a:ea typeface="Arial"/>
              <a:cs typeface="Arial"/>
              <a:sym typeface="Arial"/>
            </a:endParaRPr>
          </a:p>
        </p:txBody>
      </p:sp>
      <p:sp>
        <p:nvSpPr>
          <p:cNvPr id="1458" name="Google Shape;1458;g7aed8f8a28_3_1306"/>
          <p:cNvSpPr/>
          <p:nvPr/>
        </p:nvSpPr>
        <p:spPr>
          <a:xfrm>
            <a:off x="8087758" y="791636"/>
            <a:ext cx="778113"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459" name="Google Shape;1459;g7aed8f8a28_3_1306"/>
          <p:cNvSpPr txBox="1"/>
          <p:nvPr/>
        </p:nvSpPr>
        <p:spPr>
          <a:xfrm>
            <a:off x="2861675" y="4836625"/>
            <a:ext cx="4131000" cy="481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rgbClr val="FF0000"/>
                </a:solidFill>
                <a:latin typeface="Arial"/>
                <a:ea typeface="Arial"/>
                <a:cs typeface="Arial"/>
                <a:sym typeface="Arial"/>
              </a:rPr>
              <a:t>Under embargo June 18 2020 9 AM PST,</a:t>
            </a:r>
            <a:endParaRPr b="0" i="0" sz="900" u="none" cap="none" strike="noStrike">
              <a:solidFill>
                <a:srgbClr val="FF0000"/>
              </a:solidFill>
              <a:latin typeface="Arial"/>
              <a:ea typeface="Arial"/>
              <a:cs typeface="Arial"/>
              <a:sym typeface="Arial"/>
            </a:endParaRPr>
          </a:p>
        </p:txBody>
      </p:sp>
      <p:pic>
        <p:nvPicPr>
          <p:cNvPr descr="Logo, company name&#10;&#10;Description automatically generated" id="1460" name="Google Shape;1460;g7aed8f8a28_3_1306"/>
          <p:cNvPicPr preferRelativeResize="0"/>
          <p:nvPr/>
        </p:nvPicPr>
        <p:blipFill rotWithShape="1">
          <a:blip r:embed="rId5">
            <a:alphaModFix/>
          </a:blip>
          <a:srcRect b="0" l="0" r="0" t="0"/>
          <a:stretch/>
        </p:blipFill>
        <p:spPr>
          <a:xfrm>
            <a:off x="6714836" y="770575"/>
            <a:ext cx="1196019" cy="729571"/>
          </a:xfrm>
          <a:prstGeom prst="rect">
            <a:avLst/>
          </a:prstGeom>
          <a:noFill/>
          <a:ln>
            <a:noFill/>
          </a:ln>
        </p:spPr>
      </p:pic>
    </p:spTree>
  </p:cSld>
  <p:clrMapOvr>
    <a:masterClrMapping/>
  </p:clrMapOvr>
  <p:transition>
    <p:fade thruBlk="1"/>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5" name="Shape 1465"/>
        <p:cNvGrpSpPr/>
        <p:nvPr/>
      </p:nvGrpSpPr>
      <p:grpSpPr>
        <a:xfrm>
          <a:off x="0" y="0"/>
          <a:ext cx="0" cy="0"/>
          <a:chOff x="0" y="0"/>
          <a:chExt cx="0" cy="0"/>
        </a:xfrm>
      </p:grpSpPr>
      <p:sp>
        <p:nvSpPr>
          <p:cNvPr id="1466" name="Google Shape;1466;g7aed8f8a28_3_1323"/>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000000"/>
                </a:solidFill>
                <a:latin typeface="Arial"/>
                <a:ea typeface="Arial"/>
                <a:cs typeface="Arial"/>
                <a:sym typeface="Arial"/>
              </a:rPr>
              <a:t>‹#›</a:t>
            </a:fld>
            <a:endParaRPr b="0" i="0" sz="900" u="none" cap="none" strike="noStrike">
              <a:solidFill>
                <a:srgbClr val="000000"/>
              </a:solidFill>
              <a:latin typeface="Arial"/>
              <a:ea typeface="Arial"/>
              <a:cs typeface="Arial"/>
              <a:sym typeface="Arial"/>
            </a:endParaRPr>
          </a:p>
        </p:txBody>
      </p:sp>
      <p:sp>
        <p:nvSpPr>
          <p:cNvPr id="1467" name="Google Shape;1467;g7aed8f8a28_3_1323"/>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2700"/>
              <a:buNone/>
            </a:pPr>
            <a:r>
              <a:rPr lang="en" sz="2400"/>
              <a:t>ONAP Commercial Ecosystem</a:t>
            </a:r>
            <a:endParaRPr sz="2400"/>
          </a:p>
        </p:txBody>
      </p:sp>
      <p:sp>
        <p:nvSpPr>
          <p:cNvPr id="1468" name="Google Shape;1468;g7aed8f8a28_3_1323"/>
          <p:cNvSpPr/>
          <p:nvPr/>
        </p:nvSpPr>
        <p:spPr>
          <a:xfrm>
            <a:off x="167825" y="791275"/>
            <a:ext cx="2922600" cy="4013400"/>
          </a:xfrm>
          <a:prstGeom prst="rect">
            <a:avLst/>
          </a:prstGeom>
          <a:no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sp>
        <p:nvSpPr>
          <p:cNvPr id="1469" name="Google Shape;1469;g7aed8f8a28_3_1323"/>
          <p:cNvSpPr txBox="1"/>
          <p:nvPr/>
        </p:nvSpPr>
        <p:spPr>
          <a:xfrm>
            <a:off x="236225" y="1437100"/>
            <a:ext cx="2798100" cy="32448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000000"/>
                </a:solidFill>
                <a:latin typeface="Arial"/>
                <a:ea typeface="Arial"/>
                <a:cs typeface="Arial"/>
                <a:sym typeface="Arial"/>
              </a:rPr>
              <a:t>Kubermatic Kubernetes Platform</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Integrating and testing ONAP for Kubernetes run by KubeOne and Kubermatic.</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br>
              <a:rPr b="0" i="0" lang="en" sz="1000" u="none" cap="none" strike="noStrike">
                <a:solidFill>
                  <a:srgbClr val="000000"/>
                </a:solidFill>
                <a:latin typeface="Arial"/>
                <a:ea typeface="Arial"/>
                <a:cs typeface="Arial"/>
                <a:sym typeface="Arial"/>
              </a:rPr>
            </a:br>
            <a:r>
              <a:rPr b="1" i="0" lang="en" sz="1000" u="none" cap="none" strike="noStrike">
                <a:solidFill>
                  <a:srgbClr val="000000"/>
                </a:solidFill>
                <a:latin typeface="Arial"/>
                <a:ea typeface="Arial"/>
                <a:cs typeface="Arial"/>
                <a:sym typeface="Arial"/>
              </a:rPr>
              <a:t>R&amp;D services</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Kubermatic is the top corporate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contributor to the Kubernetes project. Supporting the deployment of VNFs and CNFs.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br>
              <a:rPr b="0" i="0" lang="en" sz="1000" u="none" cap="none" strike="noStrike">
                <a:solidFill>
                  <a:srgbClr val="000000"/>
                </a:solidFill>
                <a:latin typeface="Arial"/>
                <a:ea typeface="Arial"/>
                <a:cs typeface="Arial"/>
                <a:sym typeface="Arial"/>
              </a:rPr>
            </a:br>
            <a:r>
              <a:rPr b="1" i="0" lang="en" sz="1000" u="none" cap="none" strike="noStrike">
                <a:solidFill>
                  <a:srgbClr val="000000"/>
                </a:solidFill>
                <a:latin typeface="Arial"/>
                <a:ea typeface="Arial"/>
                <a:cs typeface="Arial"/>
                <a:sym typeface="Arial"/>
              </a:rPr>
              <a:t>Linux Foundation Networking</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000000"/>
                </a:solidFill>
                <a:latin typeface="Arial"/>
                <a:ea typeface="Arial"/>
                <a:cs typeface="Arial"/>
                <a:sym typeface="Arial"/>
              </a:rPr>
              <a:t>Projects</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Kubermatic helped guide OVP Phase 2 which is focused on adding Cloud Native Function support to OVP, now Anuket.  At KubeCon 2019 in November,  Kubermatic was central to the Cloud Native 5G demo &amp; keynote.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br>
              <a:rPr b="0" i="0" lang="en" sz="1100" u="none" cap="none" strike="noStrike">
                <a:solidFill>
                  <a:srgbClr val="000000"/>
                </a:solidFill>
                <a:latin typeface="Arial"/>
                <a:ea typeface="Arial"/>
                <a:cs typeface="Arial"/>
                <a:sym typeface="Arial"/>
              </a:rPr>
            </a:br>
            <a:endParaRPr b="0" i="0" sz="1100" u="none" cap="none" strike="noStrike">
              <a:solidFill>
                <a:srgbClr val="000000"/>
              </a:solidFill>
              <a:latin typeface="Arial"/>
              <a:ea typeface="Arial"/>
              <a:cs typeface="Arial"/>
              <a:sym typeface="Arial"/>
            </a:endParaRPr>
          </a:p>
        </p:txBody>
      </p:sp>
      <p:sp>
        <p:nvSpPr>
          <p:cNvPr id="1470" name="Google Shape;1470;g7aed8f8a28_3_1323"/>
          <p:cNvSpPr/>
          <p:nvPr/>
        </p:nvSpPr>
        <p:spPr>
          <a:xfrm>
            <a:off x="3197873" y="799575"/>
            <a:ext cx="2922600" cy="4013400"/>
          </a:xfrm>
          <a:prstGeom prst="rect">
            <a:avLst/>
          </a:prstGeom>
          <a:no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sp>
        <p:nvSpPr>
          <p:cNvPr id="1471" name="Google Shape;1471;g7aed8f8a28_3_1323"/>
          <p:cNvSpPr txBox="1"/>
          <p:nvPr/>
        </p:nvSpPr>
        <p:spPr>
          <a:xfrm>
            <a:off x="3264825" y="1419625"/>
            <a:ext cx="2798100" cy="3300900"/>
          </a:xfrm>
          <a:prstGeom prst="rect">
            <a:avLst/>
          </a:prstGeom>
          <a:noFill/>
          <a:ln>
            <a:noFill/>
          </a:ln>
        </p:spPr>
        <p:txBody>
          <a:bodyPr anchorCtr="0" anchor="t" bIns="34275" lIns="68575" spcFirstLastPara="1" rIns="68575" wrap="square" tIns="34275">
            <a:noAutofit/>
          </a:bodyPr>
          <a:lstStyle/>
          <a:p>
            <a:pPr indent="-254000" lvl="0" marL="2540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5GIC is developing ONAP Plugins: </a:t>
            </a:r>
            <a:r>
              <a:rPr b="0" i="0" lang="en" sz="1100" u="none" cap="none" strike="noStrike">
                <a:solidFill>
                  <a:srgbClr val="000000"/>
                </a:solidFill>
                <a:latin typeface="Arial"/>
                <a:ea typeface="Arial"/>
                <a:cs typeface="Arial"/>
                <a:sym typeface="Arial"/>
              </a:rPr>
              <a:t>rich and advance plugin for ETSI OSM and Ryu SDN Controller</a:t>
            </a:r>
            <a:r>
              <a:rPr b="1" i="0" lang="en" sz="1100" u="none" cap="none" strike="noStrike">
                <a:solidFill>
                  <a:srgbClr val="000000"/>
                </a:solidFill>
                <a:latin typeface="Arial"/>
                <a:ea typeface="Arial"/>
                <a:cs typeface="Arial"/>
                <a:sym typeface="Arial"/>
              </a:rPr>
              <a:t>.</a:t>
            </a:r>
            <a:endParaRPr b="0" i="0" sz="1100" u="none" cap="none" strike="noStrike">
              <a:solidFill>
                <a:srgbClr val="000000"/>
              </a:solidFill>
              <a:latin typeface="Arial"/>
              <a:ea typeface="Arial"/>
              <a:cs typeface="Arial"/>
              <a:sym typeface="Arial"/>
            </a:endParaRPr>
          </a:p>
          <a:p>
            <a:pPr indent="-254000" lvl="0" marL="2540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GSMA template descriptors: </a:t>
            </a:r>
            <a:r>
              <a:rPr b="0" i="0" lang="en" sz="1100" u="none" cap="none" strike="noStrike">
                <a:solidFill>
                  <a:srgbClr val="000000"/>
                </a:solidFill>
                <a:latin typeface="Arial"/>
                <a:ea typeface="Arial"/>
                <a:cs typeface="Arial"/>
                <a:sym typeface="Arial"/>
              </a:rPr>
              <a:t>adaptation of GSMA template development.</a:t>
            </a:r>
            <a:endParaRPr b="0" i="0" sz="1100" u="none" cap="none" strike="noStrike">
              <a:solidFill>
                <a:srgbClr val="000000"/>
              </a:solidFill>
              <a:latin typeface="Arial"/>
              <a:ea typeface="Arial"/>
              <a:cs typeface="Arial"/>
              <a:sym typeface="Arial"/>
            </a:endParaRPr>
          </a:p>
          <a:p>
            <a:pPr indent="-254000" lvl="0" marL="2540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AI-enabled Research: </a:t>
            </a:r>
            <a:r>
              <a:rPr b="0" i="0" lang="en" sz="1100" u="none" cap="none" strike="noStrike">
                <a:solidFill>
                  <a:srgbClr val="000000"/>
                </a:solidFill>
                <a:latin typeface="Arial"/>
                <a:ea typeface="Arial"/>
                <a:cs typeface="Arial"/>
                <a:sym typeface="Arial"/>
              </a:rPr>
              <a:t>zero touch orchestrating for 3GPP network, non-3GPP network and NTN communication.</a:t>
            </a:r>
            <a:endParaRPr b="0" i="0" sz="1100" u="none" cap="none" strike="noStrike">
              <a:solidFill>
                <a:srgbClr val="000000"/>
              </a:solidFill>
              <a:latin typeface="Arial"/>
              <a:ea typeface="Arial"/>
              <a:cs typeface="Arial"/>
              <a:sym typeface="Arial"/>
            </a:endParaRPr>
          </a:p>
          <a:p>
            <a:pPr indent="-254000" lvl="0" marL="254000" marR="0" rtl="0" algn="l">
              <a:lnSpc>
                <a:spcPct val="100000"/>
              </a:lnSpc>
              <a:spcBef>
                <a:spcPts val="0"/>
              </a:spcBef>
              <a:spcAft>
                <a:spcPts val="0"/>
              </a:spcAft>
              <a:buClr>
                <a:srgbClr val="000000"/>
              </a:buClr>
              <a:buSzPts val="1200"/>
              <a:buFont typeface="Arial"/>
              <a:buAutoNum type="arabicPeriod"/>
            </a:pPr>
            <a:r>
              <a:rPr b="1" i="0" lang="en" sz="1200" u="none" cap="none" strike="noStrike">
                <a:solidFill>
                  <a:srgbClr val="000000"/>
                </a:solidFill>
                <a:latin typeface="Arial"/>
                <a:ea typeface="Arial"/>
                <a:cs typeface="Arial"/>
                <a:sym typeface="Arial"/>
              </a:rPr>
              <a:t>CAPIF functionality: </a:t>
            </a:r>
            <a:r>
              <a:rPr b="0" i="0" lang="en" sz="1100" u="none" cap="none" strike="noStrike">
                <a:solidFill>
                  <a:srgbClr val="000000"/>
                </a:solidFill>
                <a:latin typeface="Arial"/>
                <a:ea typeface="Arial"/>
                <a:cs typeface="Arial"/>
                <a:sym typeface="Arial"/>
              </a:rPr>
              <a:t>Implementing east west communication for ONAP</a:t>
            </a:r>
            <a:r>
              <a:rPr b="0" i="0" lang="en" sz="1200" u="none" cap="none" strike="noStrike">
                <a:solidFill>
                  <a:srgbClr val="000000"/>
                </a:solidFill>
                <a:latin typeface="Arial"/>
                <a:ea typeface="Arial"/>
                <a:cs typeface="Arial"/>
                <a:sym typeface="Arial"/>
              </a:rPr>
              <a:t>.</a:t>
            </a:r>
            <a:endParaRPr b="0" i="0" sz="1200" u="none" cap="none" strike="noStrike">
              <a:solidFill>
                <a:srgbClr val="000000"/>
              </a:solidFill>
              <a:latin typeface="Arial"/>
              <a:ea typeface="Arial"/>
              <a:cs typeface="Arial"/>
              <a:sym typeface="Arial"/>
            </a:endParaRPr>
          </a:p>
          <a:p>
            <a:pPr indent="-254000" lvl="0" marL="254000" marR="0" rtl="0" algn="l">
              <a:lnSpc>
                <a:spcPct val="100000"/>
              </a:lnSpc>
              <a:spcBef>
                <a:spcPts val="0"/>
              </a:spcBef>
              <a:spcAft>
                <a:spcPts val="0"/>
              </a:spcAft>
              <a:buClr>
                <a:srgbClr val="000000"/>
              </a:buClr>
              <a:buSzPts val="1200"/>
              <a:buFont typeface="Arial"/>
              <a:buAutoNum type="arabicPeriod" startAt="3"/>
            </a:pPr>
            <a:r>
              <a:rPr b="1" i="0" lang="en" sz="1200" u="none" cap="none" strike="noStrike">
                <a:solidFill>
                  <a:srgbClr val="000000"/>
                </a:solidFill>
                <a:latin typeface="Arial"/>
                <a:ea typeface="Arial"/>
                <a:cs typeface="Arial"/>
                <a:sym typeface="Arial"/>
              </a:rPr>
              <a:t>Business Platform Research: </a:t>
            </a:r>
            <a:r>
              <a:rPr b="0" i="0" lang="en" sz="1100" u="none" cap="none" strike="noStrike">
                <a:solidFill>
                  <a:srgbClr val="000000"/>
                </a:solidFill>
                <a:latin typeface="Arial"/>
                <a:ea typeface="Arial"/>
                <a:cs typeface="Arial"/>
                <a:sym typeface="Arial"/>
              </a:rPr>
              <a:t>Secure service chaining support for different businesses and applications through intelligent network slicing and open APIs</a:t>
            </a:r>
            <a:endParaRPr b="0" i="0" sz="1200" u="none" cap="none" strike="noStrike">
              <a:solidFill>
                <a:srgbClr val="000000"/>
              </a:solidFill>
              <a:latin typeface="Arial"/>
              <a:ea typeface="Arial"/>
              <a:cs typeface="Arial"/>
              <a:sym typeface="Arial"/>
            </a:endParaRPr>
          </a:p>
        </p:txBody>
      </p:sp>
      <p:pic>
        <p:nvPicPr>
          <p:cNvPr id="1472" name="Google Shape;1472;g7aed8f8a28_3_1323"/>
          <p:cNvPicPr preferRelativeResize="0"/>
          <p:nvPr/>
        </p:nvPicPr>
        <p:blipFill rotWithShape="1">
          <a:blip r:embed="rId3">
            <a:alphaModFix/>
          </a:blip>
          <a:srcRect b="0" l="0" r="0" t="0"/>
          <a:stretch/>
        </p:blipFill>
        <p:spPr>
          <a:xfrm>
            <a:off x="4025546" y="851841"/>
            <a:ext cx="1123861" cy="510994"/>
          </a:xfrm>
          <a:prstGeom prst="rect">
            <a:avLst/>
          </a:prstGeom>
          <a:noFill/>
          <a:ln>
            <a:noFill/>
          </a:ln>
        </p:spPr>
      </p:pic>
      <p:sp>
        <p:nvSpPr>
          <p:cNvPr id="1473" name="Google Shape;1473;g7aed8f8a28_3_1323"/>
          <p:cNvSpPr/>
          <p:nvPr/>
        </p:nvSpPr>
        <p:spPr>
          <a:xfrm>
            <a:off x="6235000" y="791275"/>
            <a:ext cx="2922600" cy="4013400"/>
          </a:xfrm>
          <a:prstGeom prst="rect">
            <a:avLst/>
          </a:prstGeom>
          <a:no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200"/>
              <a:buFont typeface="Arial"/>
              <a:buNone/>
            </a:pPr>
            <a:r>
              <a:t/>
            </a:r>
            <a:endParaRPr b="0" i="0" sz="1200" u="none" cap="none" strike="noStrike">
              <a:solidFill>
                <a:srgbClr val="FFFFFF"/>
              </a:solidFill>
              <a:latin typeface="Arial"/>
              <a:ea typeface="Arial"/>
              <a:cs typeface="Arial"/>
              <a:sym typeface="Arial"/>
            </a:endParaRPr>
          </a:p>
        </p:txBody>
      </p:sp>
      <p:pic>
        <p:nvPicPr>
          <p:cNvPr descr="A picture containing clock, drawing&#10;&#10;Description automatically generated" id="1474" name="Google Shape;1474;g7aed8f8a28_3_1323"/>
          <p:cNvPicPr preferRelativeResize="0"/>
          <p:nvPr/>
        </p:nvPicPr>
        <p:blipFill rotWithShape="1">
          <a:blip r:embed="rId4">
            <a:alphaModFix/>
          </a:blip>
          <a:srcRect b="0" l="0" r="0" t="0"/>
          <a:stretch/>
        </p:blipFill>
        <p:spPr>
          <a:xfrm>
            <a:off x="6948146" y="910678"/>
            <a:ext cx="1010039" cy="417132"/>
          </a:xfrm>
          <a:prstGeom prst="rect">
            <a:avLst/>
          </a:prstGeom>
          <a:noFill/>
          <a:ln>
            <a:noFill/>
          </a:ln>
        </p:spPr>
      </p:pic>
      <p:sp>
        <p:nvSpPr>
          <p:cNvPr id="1475" name="Google Shape;1475;g7aed8f8a28_3_1323"/>
          <p:cNvSpPr txBox="1"/>
          <p:nvPr/>
        </p:nvSpPr>
        <p:spPr>
          <a:xfrm>
            <a:off x="6411597" y="1447222"/>
            <a:ext cx="2576700" cy="28161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000000"/>
                </a:solidFill>
                <a:latin typeface="Arial"/>
                <a:ea typeface="Arial"/>
                <a:cs typeface="Arial"/>
                <a:sym typeface="Arial"/>
              </a:rPr>
              <a:t>ONAP adoption</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Utilize ONAP as the automation and orchestration tool for ULAK 5G Core and New Radio products.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000000"/>
                </a:solidFill>
                <a:latin typeface="Arial"/>
                <a:ea typeface="Arial"/>
                <a:cs typeface="Arial"/>
                <a:sym typeface="Arial"/>
              </a:rPr>
              <a:t>5G Core VNF onboarding &amp; monitoring</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Core Network VNFs successfully deployed and scaled on Guilin(2020H2)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VNF performance, configuration and alarm management operations has been tested on El Alto and Guilin(2020)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000000"/>
                </a:solidFill>
                <a:latin typeface="Arial"/>
                <a:ea typeface="Arial"/>
                <a:cs typeface="Arial"/>
                <a:sym typeface="Arial"/>
              </a:rPr>
              <a:t>CNF Onboarding</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CNF onboarding by using K8s as VIM has been performed by using Onapsdk on Guilin(2020Q4)</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000000"/>
                </a:solidFill>
                <a:latin typeface="Arial"/>
                <a:ea typeface="Arial"/>
                <a:cs typeface="Arial"/>
                <a:sym typeface="Arial"/>
              </a:rPr>
              <a:t>Testing &amp; PoC</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5G network slicing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Closed-loop and VNF day (0,1,2) operations</a:t>
            </a:r>
            <a:endParaRPr b="0" i="0" sz="1400" u="none" cap="none" strike="noStrike">
              <a:solidFill>
                <a:srgbClr val="000000"/>
              </a:solidFill>
              <a:latin typeface="Arial"/>
              <a:ea typeface="Arial"/>
              <a:cs typeface="Arial"/>
              <a:sym typeface="Arial"/>
            </a:endParaRPr>
          </a:p>
        </p:txBody>
      </p:sp>
      <p:sp>
        <p:nvSpPr>
          <p:cNvPr id="1476" name="Google Shape;1476;g7aed8f8a28_3_1323"/>
          <p:cNvSpPr/>
          <p:nvPr/>
        </p:nvSpPr>
        <p:spPr>
          <a:xfrm>
            <a:off x="2226807" y="934500"/>
            <a:ext cx="800017"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1E4E79"/>
                </a:solidFill>
                <a:highlight>
                  <a:srgbClr val="00FF00"/>
                </a:highlight>
                <a:latin typeface="Arial"/>
                <a:ea typeface="Arial"/>
                <a:cs typeface="Arial"/>
                <a:sym typeface="Arial"/>
              </a:rPr>
              <a:t>Honolulu</a:t>
            </a:r>
            <a:endParaRPr b="0" i="0" sz="900" u="none" cap="none" strike="noStrike">
              <a:solidFill>
                <a:srgbClr val="000000"/>
              </a:solidFill>
              <a:latin typeface="Arial"/>
              <a:ea typeface="Arial"/>
              <a:cs typeface="Arial"/>
              <a:sym typeface="Arial"/>
            </a:endParaRPr>
          </a:p>
        </p:txBody>
      </p:sp>
      <p:sp>
        <p:nvSpPr>
          <p:cNvPr id="1477" name="Google Shape;1477;g7aed8f8a28_3_1323"/>
          <p:cNvSpPr/>
          <p:nvPr/>
        </p:nvSpPr>
        <p:spPr>
          <a:xfrm>
            <a:off x="8027560" y="911745"/>
            <a:ext cx="1010039" cy="2769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rPr b="0" i="0" lang="en" sz="1000" u="none" cap="none" strike="noStrike">
                <a:solidFill>
                  <a:srgbClr val="1E4E79"/>
                </a:solidFill>
                <a:highlight>
                  <a:srgbClr val="00FF00"/>
                </a:highlight>
                <a:latin typeface="Arial"/>
                <a:ea typeface="Arial"/>
                <a:cs typeface="Arial"/>
                <a:sym typeface="Arial"/>
              </a:rPr>
              <a:t>HONOLULU</a:t>
            </a:r>
            <a:endParaRPr b="0" i="0" sz="1000" u="none" cap="none" strike="noStrike">
              <a:solidFill>
                <a:srgbClr val="000000"/>
              </a:solidFill>
              <a:latin typeface="Arial"/>
              <a:ea typeface="Arial"/>
              <a:cs typeface="Arial"/>
              <a:sym typeface="Arial"/>
            </a:endParaRPr>
          </a:p>
        </p:txBody>
      </p:sp>
      <p:pic>
        <p:nvPicPr>
          <p:cNvPr descr="Logo, company name&#10;&#10;Description automatically generated" id="1478" name="Google Shape;1478;g7aed8f8a28_3_1323"/>
          <p:cNvPicPr preferRelativeResize="0"/>
          <p:nvPr/>
        </p:nvPicPr>
        <p:blipFill rotWithShape="1">
          <a:blip r:embed="rId5">
            <a:alphaModFix/>
          </a:blip>
          <a:srcRect b="0" l="0" r="0" t="0"/>
          <a:stretch/>
        </p:blipFill>
        <p:spPr>
          <a:xfrm>
            <a:off x="976658" y="837622"/>
            <a:ext cx="1066800" cy="609600"/>
          </a:xfrm>
          <a:prstGeom prst="rect">
            <a:avLst/>
          </a:prstGeom>
          <a:noFill/>
          <a:ln>
            <a:noFill/>
          </a:ln>
        </p:spPr>
      </p:pic>
    </p:spTree>
  </p:cSld>
  <p:clrMapOvr>
    <a:masterClrMapping/>
  </p:clrMapOvr>
  <p:transition>
    <p:fade thruBlk="1"/>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3" name="Shape 1483"/>
        <p:cNvGrpSpPr/>
        <p:nvPr/>
      </p:nvGrpSpPr>
      <p:grpSpPr>
        <a:xfrm>
          <a:off x="0" y="0"/>
          <a:ext cx="0" cy="0"/>
          <a:chOff x="0" y="0"/>
          <a:chExt cx="0" cy="0"/>
        </a:xfrm>
      </p:grpSpPr>
      <p:pic>
        <p:nvPicPr>
          <p:cNvPr id="1484" name="Google Shape;1484;g7aed8f8a28_3_1340"/>
          <p:cNvPicPr preferRelativeResize="0"/>
          <p:nvPr/>
        </p:nvPicPr>
        <p:blipFill rotWithShape="1">
          <a:blip r:embed="rId3">
            <a:alphaModFix/>
          </a:blip>
          <a:srcRect b="0" l="0" r="0" t="0"/>
          <a:stretch/>
        </p:blipFill>
        <p:spPr>
          <a:xfrm>
            <a:off x="6189558" y="3502771"/>
            <a:ext cx="452132" cy="452132"/>
          </a:xfrm>
          <a:prstGeom prst="rect">
            <a:avLst/>
          </a:prstGeom>
          <a:noFill/>
          <a:ln>
            <a:noFill/>
          </a:ln>
        </p:spPr>
      </p:pic>
      <p:pic>
        <p:nvPicPr>
          <p:cNvPr id="1485" name="Google Shape;1485;g7aed8f8a28_3_1340"/>
          <p:cNvPicPr preferRelativeResize="0"/>
          <p:nvPr/>
        </p:nvPicPr>
        <p:blipFill rotWithShape="1">
          <a:blip r:embed="rId4">
            <a:alphaModFix/>
          </a:blip>
          <a:srcRect b="0" l="0" r="0" t="0"/>
          <a:stretch/>
        </p:blipFill>
        <p:spPr>
          <a:xfrm>
            <a:off x="5985795" y="2640740"/>
            <a:ext cx="762375" cy="762375"/>
          </a:xfrm>
          <a:prstGeom prst="rect">
            <a:avLst/>
          </a:prstGeom>
          <a:noFill/>
          <a:ln>
            <a:noFill/>
          </a:ln>
        </p:spPr>
      </p:pic>
      <p:pic>
        <p:nvPicPr>
          <p:cNvPr id="1486" name="Google Shape;1486;g7aed8f8a28_3_1340"/>
          <p:cNvPicPr preferRelativeResize="0"/>
          <p:nvPr/>
        </p:nvPicPr>
        <p:blipFill rotWithShape="1">
          <a:blip r:embed="rId5">
            <a:alphaModFix/>
          </a:blip>
          <a:srcRect b="0" l="0" r="0" t="0"/>
          <a:stretch/>
        </p:blipFill>
        <p:spPr>
          <a:xfrm>
            <a:off x="7407661" y="2930170"/>
            <a:ext cx="722856" cy="289142"/>
          </a:xfrm>
          <a:prstGeom prst="rect">
            <a:avLst/>
          </a:prstGeom>
          <a:noFill/>
          <a:ln>
            <a:noFill/>
          </a:ln>
        </p:spPr>
      </p:pic>
      <p:pic>
        <p:nvPicPr>
          <p:cNvPr id="1487" name="Google Shape;1487;g7aed8f8a28_3_1340"/>
          <p:cNvPicPr preferRelativeResize="0"/>
          <p:nvPr/>
        </p:nvPicPr>
        <p:blipFill rotWithShape="1">
          <a:blip r:embed="rId6">
            <a:alphaModFix/>
          </a:blip>
          <a:srcRect b="0" l="0" r="0" t="0"/>
          <a:stretch/>
        </p:blipFill>
        <p:spPr>
          <a:xfrm>
            <a:off x="3203755" y="2769395"/>
            <a:ext cx="544967" cy="476846"/>
          </a:xfrm>
          <a:prstGeom prst="rect">
            <a:avLst/>
          </a:prstGeom>
          <a:noFill/>
          <a:ln>
            <a:noFill/>
          </a:ln>
        </p:spPr>
      </p:pic>
      <p:pic>
        <p:nvPicPr>
          <p:cNvPr id="1488" name="Google Shape;1488;g7aed8f8a28_3_1340"/>
          <p:cNvPicPr preferRelativeResize="0"/>
          <p:nvPr/>
        </p:nvPicPr>
        <p:blipFill rotWithShape="1">
          <a:blip r:embed="rId7">
            <a:alphaModFix/>
          </a:blip>
          <a:srcRect b="0" l="0" r="0" t="0"/>
          <a:stretch/>
        </p:blipFill>
        <p:spPr>
          <a:xfrm>
            <a:off x="7407652" y="2079820"/>
            <a:ext cx="595442" cy="595442"/>
          </a:xfrm>
          <a:prstGeom prst="rect">
            <a:avLst/>
          </a:prstGeom>
          <a:noFill/>
          <a:ln>
            <a:noFill/>
          </a:ln>
        </p:spPr>
      </p:pic>
      <p:pic>
        <p:nvPicPr>
          <p:cNvPr id="1489" name="Google Shape;1489;g7aed8f8a28_3_1340"/>
          <p:cNvPicPr preferRelativeResize="0"/>
          <p:nvPr/>
        </p:nvPicPr>
        <p:blipFill rotWithShape="1">
          <a:blip r:embed="rId8">
            <a:alphaModFix/>
          </a:blip>
          <a:srcRect b="0" l="0" r="0" t="0"/>
          <a:stretch/>
        </p:blipFill>
        <p:spPr>
          <a:xfrm>
            <a:off x="3246304" y="4355372"/>
            <a:ext cx="889284" cy="297956"/>
          </a:xfrm>
          <a:prstGeom prst="rect">
            <a:avLst/>
          </a:prstGeom>
          <a:noFill/>
          <a:ln>
            <a:noFill/>
          </a:ln>
        </p:spPr>
      </p:pic>
      <p:pic>
        <p:nvPicPr>
          <p:cNvPr id="1490" name="Google Shape;1490;g7aed8f8a28_3_1340"/>
          <p:cNvPicPr preferRelativeResize="0"/>
          <p:nvPr/>
        </p:nvPicPr>
        <p:blipFill rotWithShape="1">
          <a:blip r:embed="rId9">
            <a:alphaModFix/>
          </a:blip>
          <a:srcRect b="0" l="0" r="0" t="0"/>
          <a:stretch/>
        </p:blipFill>
        <p:spPr>
          <a:xfrm>
            <a:off x="5805865" y="2213044"/>
            <a:ext cx="976596" cy="328055"/>
          </a:xfrm>
          <a:prstGeom prst="rect">
            <a:avLst/>
          </a:prstGeom>
          <a:noFill/>
          <a:ln>
            <a:noFill/>
          </a:ln>
        </p:spPr>
      </p:pic>
      <p:pic>
        <p:nvPicPr>
          <p:cNvPr id="1491" name="Google Shape;1491;g7aed8f8a28_3_1340"/>
          <p:cNvPicPr preferRelativeResize="0"/>
          <p:nvPr/>
        </p:nvPicPr>
        <p:blipFill rotWithShape="1">
          <a:blip r:embed="rId10">
            <a:alphaModFix/>
          </a:blip>
          <a:srcRect b="0" l="0" r="0" t="0"/>
          <a:stretch/>
        </p:blipFill>
        <p:spPr>
          <a:xfrm>
            <a:off x="2828151" y="2121269"/>
            <a:ext cx="1119707" cy="549356"/>
          </a:xfrm>
          <a:prstGeom prst="rect">
            <a:avLst/>
          </a:prstGeom>
          <a:noFill/>
          <a:ln>
            <a:noFill/>
          </a:ln>
        </p:spPr>
      </p:pic>
      <p:pic>
        <p:nvPicPr>
          <p:cNvPr id="1492" name="Google Shape;1492;g7aed8f8a28_3_1340"/>
          <p:cNvPicPr preferRelativeResize="0"/>
          <p:nvPr/>
        </p:nvPicPr>
        <p:blipFill rotWithShape="1">
          <a:blip r:embed="rId11">
            <a:alphaModFix/>
          </a:blip>
          <a:srcRect b="0" l="0" r="0" t="0"/>
          <a:stretch/>
        </p:blipFill>
        <p:spPr>
          <a:xfrm>
            <a:off x="7511127" y="4134711"/>
            <a:ext cx="619395" cy="365988"/>
          </a:xfrm>
          <a:prstGeom prst="rect">
            <a:avLst/>
          </a:prstGeom>
          <a:noFill/>
          <a:ln>
            <a:noFill/>
          </a:ln>
        </p:spPr>
      </p:pic>
      <p:pic>
        <p:nvPicPr>
          <p:cNvPr id="1493" name="Google Shape;1493;g7aed8f8a28_3_1340"/>
          <p:cNvPicPr preferRelativeResize="0"/>
          <p:nvPr/>
        </p:nvPicPr>
        <p:blipFill rotWithShape="1">
          <a:blip r:embed="rId12">
            <a:alphaModFix/>
          </a:blip>
          <a:srcRect b="0" l="0" r="0" t="0"/>
          <a:stretch/>
        </p:blipFill>
        <p:spPr>
          <a:xfrm>
            <a:off x="4217738" y="3491348"/>
            <a:ext cx="1117378" cy="470818"/>
          </a:xfrm>
          <a:prstGeom prst="rect">
            <a:avLst/>
          </a:prstGeom>
          <a:noFill/>
          <a:ln>
            <a:noFill/>
          </a:ln>
        </p:spPr>
      </p:pic>
      <p:pic>
        <p:nvPicPr>
          <p:cNvPr id="1494" name="Google Shape;1494;g7aed8f8a28_3_1340"/>
          <p:cNvPicPr preferRelativeResize="0"/>
          <p:nvPr/>
        </p:nvPicPr>
        <p:blipFill rotWithShape="1">
          <a:blip r:embed="rId13">
            <a:alphaModFix/>
          </a:blip>
          <a:srcRect b="0" l="0" r="0" t="0"/>
          <a:stretch/>
        </p:blipFill>
        <p:spPr>
          <a:xfrm>
            <a:off x="1405248" y="2288414"/>
            <a:ext cx="1115830" cy="243229"/>
          </a:xfrm>
          <a:prstGeom prst="rect">
            <a:avLst/>
          </a:prstGeom>
          <a:noFill/>
          <a:ln>
            <a:noFill/>
          </a:ln>
        </p:spPr>
      </p:pic>
      <p:pic>
        <p:nvPicPr>
          <p:cNvPr id="1495" name="Google Shape;1495;g7aed8f8a28_3_1340"/>
          <p:cNvPicPr preferRelativeResize="0"/>
          <p:nvPr/>
        </p:nvPicPr>
        <p:blipFill rotWithShape="1">
          <a:blip r:embed="rId14">
            <a:alphaModFix/>
          </a:blip>
          <a:srcRect b="0" l="0" r="0" t="0"/>
          <a:stretch/>
        </p:blipFill>
        <p:spPr>
          <a:xfrm>
            <a:off x="4439835" y="4345983"/>
            <a:ext cx="1007714" cy="226090"/>
          </a:xfrm>
          <a:prstGeom prst="rect">
            <a:avLst/>
          </a:prstGeom>
          <a:noFill/>
          <a:ln>
            <a:noFill/>
          </a:ln>
        </p:spPr>
      </p:pic>
      <p:pic>
        <p:nvPicPr>
          <p:cNvPr id="1496" name="Google Shape;1496;g7aed8f8a28_3_1340"/>
          <p:cNvPicPr preferRelativeResize="0"/>
          <p:nvPr/>
        </p:nvPicPr>
        <p:blipFill rotWithShape="1">
          <a:blip r:embed="rId15">
            <a:alphaModFix/>
          </a:blip>
          <a:srcRect b="0" l="0" r="0" t="0"/>
          <a:stretch/>
        </p:blipFill>
        <p:spPr>
          <a:xfrm>
            <a:off x="1720456" y="4267616"/>
            <a:ext cx="900432" cy="473453"/>
          </a:xfrm>
          <a:prstGeom prst="rect">
            <a:avLst/>
          </a:prstGeom>
          <a:noFill/>
          <a:ln>
            <a:noFill/>
          </a:ln>
        </p:spPr>
      </p:pic>
      <p:pic>
        <p:nvPicPr>
          <p:cNvPr id="1497" name="Google Shape;1497;g7aed8f8a28_3_1340"/>
          <p:cNvPicPr preferRelativeResize="0"/>
          <p:nvPr/>
        </p:nvPicPr>
        <p:blipFill rotWithShape="1">
          <a:blip r:embed="rId16">
            <a:alphaModFix/>
          </a:blip>
          <a:srcRect b="0" l="0" r="0" t="0"/>
          <a:stretch/>
        </p:blipFill>
        <p:spPr>
          <a:xfrm>
            <a:off x="2871164" y="3639957"/>
            <a:ext cx="1072770" cy="355751"/>
          </a:xfrm>
          <a:prstGeom prst="rect">
            <a:avLst/>
          </a:prstGeom>
          <a:noFill/>
          <a:ln>
            <a:noFill/>
          </a:ln>
        </p:spPr>
      </p:pic>
      <p:sp>
        <p:nvSpPr>
          <p:cNvPr id="1498" name="Google Shape;1498;g7aed8f8a28_3_1340"/>
          <p:cNvSpPr txBox="1"/>
          <p:nvPr/>
        </p:nvSpPr>
        <p:spPr>
          <a:xfrm>
            <a:off x="295078" y="2974613"/>
            <a:ext cx="1171200" cy="6231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3F3F3F"/>
              </a:buClr>
              <a:buSzPts val="1800"/>
              <a:buFont typeface="Gill Sans"/>
              <a:buNone/>
            </a:pPr>
            <a:r>
              <a:rPr b="1" i="1" lang="en" sz="1700" u="none" cap="none" strike="noStrike">
                <a:solidFill>
                  <a:srgbClr val="3F3F3F"/>
                </a:solidFill>
                <a:latin typeface="Century Gothic"/>
                <a:ea typeface="Century Gothic"/>
                <a:cs typeface="Century Gothic"/>
                <a:sym typeface="Century Gothic"/>
              </a:rPr>
              <a:t>Platinum</a:t>
            </a:r>
            <a:endParaRPr b="1" i="1" sz="1700" u="none" cap="none" strike="noStrike">
              <a:solidFill>
                <a:srgbClr val="3F3F3F"/>
              </a:solidFill>
              <a:latin typeface="Century Gothic"/>
              <a:ea typeface="Century Gothic"/>
              <a:cs typeface="Century Gothic"/>
              <a:sym typeface="Century Gothic"/>
            </a:endParaRPr>
          </a:p>
          <a:p>
            <a:pPr indent="0" lvl="0" marL="0" marR="0" rtl="0" algn="l">
              <a:lnSpc>
                <a:spcPct val="100000"/>
              </a:lnSpc>
              <a:spcBef>
                <a:spcPts val="0"/>
              </a:spcBef>
              <a:spcAft>
                <a:spcPts val="0"/>
              </a:spcAft>
              <a:buClr>
                <a:srgbClr val="3F3F3F"/>
              </a:buClr>
              <a:buSzPts val="1800"/>
              <a:buFont typeface="Gill Sans"/>
              <a:buNone/>
            </a:pPr>
            <a:r>
              <a:rPr b="1" i="1" lang="en" sz="1700" u="none" cap="none" strike="noStrike">
                <a:solidFill>
                  <a:srgbClr val="3F3F3F"/>
                </a:solidFill>
                <a:latin typeface="Century Gothic"/>
                <a:ea typeface="Century Gothic"/>
                <a:cs typeface="Century Gothic"/>
                <a:sym typeface="Century Gothic"/>
              </a:rPr>
              <a:t>Members</a:t>
            </a:r>
            <a:endParaRPr b="1" i="1" sz="1700" u="none" cap="none" strike="noStrike">
              <a:solidFill>
                <a:srgbClr val="3F3F3F"/>
              </a:solidFill>
              <a:latin typeface="Century Gothic"/>
              <a:ea typeface="Century Gothic"/>
              <a:cs typeface="Century Gothic"/>
              <a:sym typeface="Century Gothic"/>
            </a:endParaRPr>
          </a:p>
        </p:txBody>
      </p:sp>
      <p:pic>
        <p:nvPicPr>
          <p:cNvPr descr="A picture containing object &#10; &#10;Description automatically generated" id="1499" name="Google Shape;1499;g7aed8f8a28_3_1340"/>
          <p:cNvPicPr preferRelativeResize="0"/>
          <p:nvPr/>
        </p:nvPicPr>
        <p:blipFill rotWithShape="1">
          <a:blip r:embed="rId17">
            <a:alphaModFix/>
          </a:blip>
          <a:srcRect b="0" l="0" r="0" t="0"/>
          <a:stretch/>
        </p:blipFill>
        <p:spPr>
          <a:xfrm>
            <a:off x="4325070" y="2078404"/>
            <a:ext cx="855610" cy="591797"/>
          </a:xfrm>
          <a:prstGeom prst="rect">
            <a:avLst/>
          </a:prstGeom>
          <a:noFill/>
          <a:ln>
            <a:noFill/>
          </a:ln>
        </p:spPr>
      </p:pic>
      <p:pic>
        <p:nvPicPr>
          <p:cNvPr id="1500" name="Google Shape;1500;g7aed8f8a28_3_1340"/>
          <p:cNvPicPr preferRelativeResize="0"/>
          <p:nvPr/>
        </p:nvPicPr>
        <p:blipFill rotWithShape="1">
          <a:blip r:embed="rId18">
            <a:alphaModFix/>
          </a:blip>
          <a:srcRect b="0" l="0" r="0" t="0"/>
          <a:stretch/>
        </p:blipFill>
        <p:spPr>
          <a:xfrm>
            <a:off x="1627502" y="2805276"/>
            <a:ext cx="886733" cy="563343"/>
          </a:xfrm>
          <a:prstGeom prst="rect">
            <a:avLst/>
          </a:prstGeom>
          <a:noFill/>
          <a:ln>
            <a:noFill/>
          </a:ln>
        </p:spPr>
      </p:pic>
      <p:sp>
        <p:nvSpPr>
          <p:cNvPr id="1501" name="Google Shape;1501;g7aed8f8a28_3_1340"/>
          <p:cNvSpPr txBox="1"/>
          <p:nvPr/>
        </p:nvSpPr>
        <p:spPr>
          <a:xfrm>
            <a:off x="300653" y="1448190"/>
            <a:ext cx="1196775" cy="346275"/>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3F4749"/>
              </a:buClr>
              <a:buSzPts val="1800"/>
              <a:buFont typeface="Gill Sans"/>
              <a:buNone/>
            </a:pPr>
            <a:r>
              <a:rPr b="1" i="1" lang="en" sz="1700" u="none" cap="none" strike="noStrike">
                <a:solidFill>
                  <a:srgbClr val="3F4749"/>
                </a:solidFill>
                <a:latin typeface="Century Gothic"/>
                <a:ea typeface="Century Gothic"/>
                <a:cs typeface="Century Gothic"/>
                <a:sym typeface="Century Gothic"/>
              </a:rPr>
              <a:t>Projects</a:t>
            </a:r>
            <a:endParaRPr b="0" i="0" sz="1700" u="none" cap="none" strike="noStrike">
              <a:solidFill>
                <a:srgbClr val="000000"/>
              </a:solidFill>
              <a:latin typeface="Century Gothic"/>
              <a:ea typeface="Century Gothic"/>
              <a:cs typeface="Century Gothic"/>
              <a:sym typeface="Century Gothic"/>
            </a:endParaRPr>
          </a:p>
        </p:txBody>
      </p:sp>
      <p:pic>
        <p:nvPicPr>
          <p:cNvPr descr="A close up of a sign &#10; &#10;Description automatically generated" id="1502" name="Google Shape;1502;g7aed8f8a28_3_1340"/>
          <p:cNvPicPr preferRelativeResize="0"/>
          <p:nvPr/>
        </p:nvPicPr>
        <p:blipFill rotWithShape="1">
          <a:blip r:embed="rId19">
            <a:alphaModFix/>
          </a:blip>
          <a:srcRect b="0" l="0" r="0" t="0"/>
          <a:stretch/>
        </p:blipFill>
        <p:spPr>
          <a:xfrm>
            <a:off x="2130514" y="1435724"/>
            <a:ext cx="563994" cy="344715"/>
          </a:xfrm>
          <a:prstGeom prst="rect">
            <a:avLst/>
          </a:prstGeom>
          <a:noFill/>
          <a:ln>
            <a:noFill/>
          </a:ln>
        </p:spPr>
      </p:pic>
      <p:pic>
        <p:nvPicPr>
          <p:cNvPr descr="A picture containing indoor &#10; &#10;Description automatically generated" id="1503" name="Google Shape;1503;g7aed8f8a28_3_1340"/>
          <p:cNvPicPr preferRelativeResize="0"/>
          <p:nvPr/>
        </p:nvPicPr>
        <p:blipFill rotWithShape="1">
          <a:blip r:embed="rId20">
            <a:alphaModFix/>
          </a:blip>
          <a:srcRect b="0" l="0" r="0" t="0"/>
          <a:stretch/>
        </p:blipFill>
        <p:spPr>
          <a:xfrm>
            <a:off x="3748726" y="1382391"/>
            <a:ext cx="832005" cy="513070"/>
          </a:xfrm>
          <a:prstGeom prst="rect">
            <a:avLst/>
          </a:prstGeom>
          <a:noFill/>
          <a:ln>
            <a:noFill/>
          </a:ln>
        </p:spPr>
      </p:pic>
      <p:pic>
        <p:nvPicPr>
          <p:cNvPr id="1504" name="Google Shape;1504;g7aed8f8a28_3_1340"/>
          <p:cNvPicPr preferRelativeResize="0"/>
          <p:nvPr/>
        </p:nvPicPr>
        <p:blipFill rotWithShape="1">
          <a:blip r:embed="rId21">
            <a:alphaModFix/>
          </a:blip>
          <a:srcRect b="0" l="0" r="0" t="0"/>
          <a:stretch/>
        </p:blipFill>
        <p:spPr>
          <a:xfrm>
            <a:off x="4716845" y="1338136"/>
            <a:ext cx="943932" cy="580518"/>
          </a:xfrm>
          <a:prstGeom prst="rect">
            <a:avLst/>
          </a:prstGeom>
          <a:noFill/>
          <a:ln>
            <a:noFill/>
          </a:ln>
        </p:spPr>
      </p:pic>
      <p:pic>
        <p:nvPicPr>
          <p:cNvPr descr="A close up of a logo &#10; &#10;Description automatically generated" id="1505" name="Google Shape;1505;g7aed8f8a28_3_1340"/>
          <p:cNvPicPr preferRelativeResize="0"/>
          <p:nvPr/>
        </p:nvPicPr>
        <p:blipFill rotWithShape="1">
          <a:blip r:embed="rId22">
            <a:alphaModFix/>
          </a:blip>
          <a:srcRect b="0" l="0" r="0" t="0"/>
          <a:stretch/>
        </p:blipFill>
        <p:spPr>
          <a:xfrm>
            <a:off x="5663933" y="1398414"/>
            <a:ext cx="657187" cy="405266"/>
          </a:xfrm>
          <a:prstGeom prst="rect">
            <a:avLst/>
          </a:prstGeom>
          <a:noFill/>
          <a:ln>
            <a:noFill/>
          </a:ln>
        </p:spPr>
      </p:pic>
      <p:pic>
        <p:nvPicPr>
          <p:cNvPr id="1506" name="Google Shape;1506;g7aed8f8a28_3_1340"/>
          <p:cNvPicPr preferRelativeResize="0"/>
          <p:nvPr/>
        </p:nvPicPr>
        <p:blipFill rotWithShape="1">
          <a:blip r:embed="rId23">
            <a:alphaModFix/>
          </a:blip>
          <a:srcRect b="0" l="0" r="0" t="0"/>
          <a:stretch/>
        </p:blipFill>
        <p:spPr>
          <a:xfrm>
            <a:off x="6324276" y="1398414"/>
            <a:ext cx="657188" cy="405266"/>
          </a:xfrm>
          <a:prstGeom prst="rect">
            <a:avLst/>
          </a:prstGeom>
          <a:noFill/>
          <a:ln>
            <a:noFill/>
          </a:ln>
        </p:spPr>
      </p:pic>
      <p:cxnSp>
        <p:nvCxnSpPr>
          <p:cNvPr id="1507" name="Google Shape;1507;g7aed8f8a28_3_1340"/>
          <p:cNvCxnSpPr/>
          <p:nvPr/>
        </p:nvCxnSpPr>
        <p:spPr>
          <a:xfrm flipH="1" rot="10800000">
            <a:off x="0" y="2001958"/>
            <a:ext cx="9144000" cy="12825"/>
          </a:xfrm>
          <a:prstGeom prst="straightConnector1">
            <a:avLst/>
          </a:prstGeom>
          <a:noFill/>
          <a:ln cap="flat" cmpd="sng" w="9525">
            <a:solidFill>
              <a:schemeClr val="accent1"/>
            </a:solidFill>
            <a:prstDash val="solid"/>
            <a:miter lim="800000"/>
            <a:headEnd len="sm" w="sm" type="none"/>
            <a:tailEnd len="sm" w="sm" type="none"/>
          </a:ln>
        </p:spPr>
      </p:cxnSp>
      <p:sp>
        <p:nvSpPr>
          <p:cNvPr id="1508" name="Google Shape;1508;g7aed8f8a28_3_1340"/>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1400"/>
              <a:buNone/>
            </a:pPr>
            <a:r>
              <a:rPr b="0" lang="en" sz="2400">
                <a:solidFill>
                  <a:schemeClr val="lt1"/>
                </a:solidFill>
                <a:latin typeface="Gill Sans"/>
                <a:ea typeface="Gill Sans"/>
                <a:cs typeface="Gill Sans"/>
                <a:sym typeface="Gill Sans"/>
              </a:rPr>
              <a:t>LF Networking, 2021</a:t>
            </a:r>
            <a:endParaRPr b="0" sz="1800">
              <a:solidFill>
                <a:schemeClr val="lt1"/>
              </a:solidFill>
              <a:latin typeface="Gill Sans"/>
              <a:ea typeface="Gill Sans"/>
              <a:cs typeface="Gill Sans"/>
              <a:sym typeface="Gill Sans"/>
            </a:endParaRPr>
          </a:p>
        </p:txBody>
      </p:sp>
      <p:sp>
        <p:nvSpPr>
          <p:cNvPr id="1509" name="Google Shape;1509;g7aed8f8a28_3_1340"/>
          <p:cNvSpPr/>
          <p:nvPr/>
        </p:nvSpPr>
        <p:spPr>
          <a:xfrm>
            <a:off x="261672" y="794363"/>
            <a:ext cx="8609734" cy="392415"/>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100"/>
              <a:buFont typeface="Arial"/>
              <a:buNone/>
            </a:pPr>
            <a:r>
              <a:rPr b="0" i="1" lang="en" sz="1100" u="none" cap="none" strike="noStrike">
                <a:solidFill>
                  <a:schemeClr val="dk1"/>
                </a:solidFill>
                <a:latin typeface="Gill Sans"/>
                <a:ea typeface="Gill Sans"/>
                <a:cs typeface="Gill Sans"/>
                <a:sym typeface="Gill Sans"/>
              </a:rPr>
              <a:t>Vision: LFN software &amp; projects provide platforms and building blocks for Network Infrastructure &amp; Services across Service Providers, Cloud Providers, Enterprises, Vendors, System Integrators that enable rapid interoperability, deployment &amp; adoption </a:t>
            </a:r>
            <a:endParaRPr b="0" i="1" sz="1100" u="none" cap="none" strike="noStrike">
              <a:solidFill>
                <a:schemeClr val="dk1"/>
              </a:solidFill>
              <a:latin typeface="Arial"/>
              <a:ea typeface="Arial"/>
              <a:cs typeface="Arial"/>
              <a:sym typeface="Arial"/>
            </a:endParaRPr>
          </a:p>
        </p:txBody>
      </p:sp>
      <p:pic>
        <p:nvPicPr>
          <p:cNvPr descr="A close up of a hat&#10;&#10;Description automatically generated" id="1510" name="Google Shape;1510;g7aed8f8a28_3_1340"/>
          <p:cNvPicPr preferRelativeResize="0"/>
          <p:nvPr/>
        </p:nvPicPr>
        <p:blipFill rotWithShape="1">
          <a:blip r:embed="rId24">
            <a:alphaModFix/>
          </a:blip>
          <a:srcRect b="0" l="0" r="0" t="0"/>
          <a:stretch/>
        </p:blipFill>
        <p:spPr>
          <a:xfrm>
            <a:off x="7383690" y="3474233"/>
            <a:ext cx="956528" cy="509210"/>
          </a:xfrm>
          <a:prstGeom prst="rect">
            <a:avLst/>
          </a:prstGeom>
          <a:noFill/>
          <a:ln>
            <a:noFill/>
          </a:ln>
        </p:spPr>
      </p:pic>
      <p:pic>
        <p:nvPicPr>
          <p:cNvPr id="1511" name="Google Shape;1511;g7aed8f8a28_3_1340"/>
          <p:cNvPicPr preferRelativeResize="0"/>
          <p:nvPr/>
        </p:nvPicPr>
        <p:blipFill rotWithShape="1">
          <a:blip r:embed="rId25">
            <a:alphaModFix/>
          </a:blip>
          <a:srcRect b="0" l="0" r="0" t="0"/>
          <a:stretch/>
        </p:blipFill>
        <p:spPr>
          <a:xfrm>
            <a:off x="7068761" y="1382391"/>
            <a:ext cx="762375" cy="363291"/>
          </a:xfrm>
          <a:prstGeom prst="rect">
            <a:avLst/>
          </a:prstGeom>
          <a:noFill/>
          <a:ln>
            <a:noFill/>
          </a:ln>
        </p:spPr>
      </p:pic>
      <p:pic>
        <p:nvPicPr>
          <p:cNvPr descr="Logo, company name&#10;&#10;Description automatically generated" id="1512" name="Google Shape;1512;g7aed8f8a28_3_1340"/>
          <p:cNvPicPr preferRelativeResize="0"/>
          <p:nvPr/>
        </p:nvPicPr>
        <p:blipFill rotWithShape="1">
          <a:blip r:embed="rId26">
            <a:alphaModFix/>
          </a:blip>
          <a:srcRect b="0" l="0" r="0" t="0"/>
          <a:stretch/>
        </p:blipFill>
        <p:spPr>
          <a:xfrm>
            <a:off x="4504151" y="2763972"/>
            <a:ext cx="726217" cy="536769"/>
          </a:xfrm>
          <a:prstGeom prst="rect">
            <a:avLst/>
          </a:prstGeom>
          <a:noFill/>
          <a:ln>
            <a:noFill/>
          </a:ln>
        </p:spPr>
      </p:pic>
      <p:pic>
        <p:nvPicPr>
          <p:cNvPr descr="A close up of a sign&#10;&#10;Description automatically generated" id="1513" name="Google Shape;1513;g7aed8f8a28_3_1340"/>
          <p:cNvPicPr preferRelativeResize="0"/>
          <p:nvPr/>
        </p:nvPicPr>
        <p:blipFill rotWithShape="1">
          <a:blip r:embed="rId27">
            <a:alphaModFix/>
          </a:blip>
          <a:srcRect b="0" l="0" r="0" t="0"/>
          <a:stretch/>
        </p:blipFill>
        <p:spPr>
          <a:xfrm>
            <a:off x="1743996" y="3597732"/>
            <a:ext cx="853365" cy="345613"/>
          </a:xfrm>
          <a:prstGeom prst="rect">
            <a:avLst/>
          </a:prstGeom>
          <a:noFill/>
          <a:ln>
            <a:noFill/>
          </a:ln>
        </p:spPr>
      </p:pic>
      <p:pic>
        <p:nvPicPr>
          <p:cNvPr descr="A picture containing text, clipart&#10;&#10;Description automatically generated" id="1514" name="Google Shape;1514;g7aed8f8a28_3_1340"/>
          <p:cNvPicPr preferRelativeResize="0"/>
          <p:nvPr/>
        </p:nvPicPr>
        <p:blipFill rotWithShape="1">
          <a:blip r:embed="rId28">
            <a:alphaModFix/>
          </a:blip>
          <a:srcRect b="0" l="0" r="0" t="0"/>
          <a:stretch/>
        </p:blipFill>
        <p:spPr>
          <a:xfrm>
            <a:off x="1161304" y="1440121"/>
            <a:ext cx="960250" cy="412739"/>
          </a:xfrm>
          <a:prstGeom prst="rect">
            <a:avLst/>
          </a:prstGeom>
          <a:noFill/>
          <a:ln>
            <a:noFill/>
          </a:ln>
        </p:spPr>
      </p:pic>
      <p:pic>
        <p:nvPicPr>
          <p:cNvPr descr="Logo, company name&#10;&#10;Description automatically generated" id="1515" name="Google Shape;1515;g7aed8f8a28_3_1340"/>
          <p:cNvPicPr preferRelativeResize="0"/>
          <p:nvPr/>
        </p:nvPicPr>
        <p:blipFill rotWithShape="1">
          <a:blip r:embed="rId29">
            <a:alphaModFix/>
          </a:blip>
          <a:srcRect b="0" l="0" r="0" t="0"/>
          <a:stretch/>
        </p:blipFill>
        <p:spPr>
          <a:xfrm>
            <a:off x="2721541" y="1418486"/>
            <a:ext cx="973119" cy="435135"/>
          </a:xfrm>
          <a:prstGeom prst="rect">
            <a:avLst/>
          </a:prstGeom>
          <a:noFill/>
          <a:ln>
            <a:noFill/>
          </a:ln>
        </p:spPr>
      </p:pic>
      <p:pic>
        <p:nvPicPr>
          <p:cNvPr descr="Text&#10;&#10;Description automatically generated with medium confidence" id="1516" name="Google Shape;1516;g7aed8f8a28_3_1340"/>
          <p:cNvPicPr preferRelativeResize="0"/>
          <p:nvPr/>
        </p:nvPicPr>
        <p:blipFill rotWithShape="1">
          <a:blip r:embed="rId30">
            <a:alphaModFix/>
          </a:blip>
          <a:srcRect b="0" l="0" r="0" t="0"/>
          <a:stretch/>
        </p:blipFill>
        <p:spPr>
          <a:xfrm>
            <a:off x="7950674" y="1392047"/>
            <a:ext cx="855611" cy="367763"/>
          </a:xfrm>
          <a:prstGeom prst="rect">
            <a:avLst/>
          </a:prstGeom>
          <a:noFill/>
          <a:ln>
            <a:noFill/>
          </a:ln>
        </p:spPr>
      </p:pic>
      <p:pic>
        <p:nvPicPr>
          <p:cNvPr descr="A picture containing logo&#10;&#10;Description automatically generated" id="1517" name="Google Shape;1517;g7aed8f8a28_3_1340"/>
          <p:cNvPicPr preferRelativeResize="0"/>
          <p:nvPr/>
        </p:nvPicPr>
        <p:blipFill rotWithShape="1">
          <a:blip r:embed="rId31">
            <a:alphaModFix/>
          </a:blip>
          <a:srcRect b="0" l="0" r="0" t="0"/>
          <a:stretch/>
        </p:blipFill>
        <p:spPr>
          <a:xfrm>
            <a:off x="5691729" y="4301141"/>
            <a:ext cx="1447800" cy="406400"/>
          </a:xfrm>
          <a:prstGeom prst="rect">
            <a:avLst/>
          </a:prstGeom>
          <a:noFill/>
          <a:ln>
            <a:noFill/>
          </a:ln>
        </p:spPr>
      </p:pic>
    </p:spTree>
  </p:cSld>
  <p:clrMapOvr>
    <a:masterClrMapping/>
  </p:clrMapOvr>
  <p:transition>
    <p:fade thruBlk="1"/>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2" name="Shape 1522"/>
        <p:cNvGrpSpPr/>
        <p:nvPr/>
      </p:nvGrpSpPr>
      <p:grpSpPr>
        <a:xfrm>
          <a:off x="0" y="0"/>
          <a:ext cx="0" cy="0"/>
          <a:chOff x="0" y="0"/>
          <a:chExt cx="0" cy="0"/>
        </a:xfrm>
      </p:grpSpPr>
      <p:sp>
        <p:nvSpPr>
          <p:cNvPr id="1523" name="Google Shape;1523;g7aed8f8a28_3_1378"/>
          <p:cNvSpPr txBox="1"/>
          <p:nvPr>
            <p:ph type="title"/>
          </p:nvPr>
        </p:nvSpPr>
        <p:spPr>
          <a:xfrm>
            <a:off x="57300" y="185891"/>
            <a:ext cx="5207300" cy="506664"/>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2700"/>
              <a:buNone/>
            </a:pPr>
            <a:r>
              <a:rPr b="0" lang="en" sz="2400">
                <a:solidFill>
                  <a:schemeClr val="lt1"/>
                </a:solidFill>
                <a:latin typeface="Gill Sans"/>
                <a:ea typeface="Gill Sans"/>
                <a:cs typeface="Gill Sans"/>
                <a:sym typeface="Gill Sans"/>
              </a:rPr>
              <a:t>LF Networking: Gold &amp; Silver Members</a:t>
            </a:r>
            <a:br>
              <a:rPr b="0" lang="en" sz="1800">
                <a:solidFill>
                  <a:schemeClr val="lt1"/>
                </a:solidFill>
                <a:latin typeface="Gill Sans"/>
                <a:ea typeface="Gill Sans"/>
                <a:cs typeface="Gill Sans"/>
                <a:sym typeface="Gill Sans"/>
              </a:rPr>
            </a:br>
            <a:endParaRPr b="0" sz="1800">
              <a:solidFill>
                <a:schemeClr val="lt1"/>
              </a:solidFill>
              <a:latin typeface="Gill Sans"/>
              <a:ea typeface="Gill Sans"/>
              <a:cs typeface="Gill Sans"/>
              <a:sym typeface="Gill Sans"/>
            </a:endParaRPr>
          </a:p>
        </p:txBody>
      </p:sp>
      <p:pic>
        <p:nvPicPr>
          <p:cNvPr id="1524" name="Google Shape;1524;g7aed8f8a28_3_1378"/>
          <p:cNvPicPr preferRelativeResize="0"/>
          <p:nvPr/>
        </p:nvPicPr>
        <p:blipFill rotWithShape="1">
          <a:blip r:embed="rId3">
            <a:alphaModFix/>
          </a:blip>
          <a:srcRect b="0" l="0" r="0" t="0"/>
          <a:stretch/>
        </p:blipFill>
        <p:spPr>
          <a:xfrm>
            <a:off x="7677954" y="1973673"/>
            <a:ext cx="597538" cy="280551"/>
          </a:xfrm>
          <a:prstGeom prst="rect">
            <a:avLst/>
          </a:prstGeom>
          <a:noFill/>
          <a:ln>
            <a:noFill/>
          </a:ln>
        </p:spPr>
      </p:pic>
      <p:pic>
        <p:nvPicPr>
          <p:cNvPr id="1525" name="Google Shape;1525;g7aed8f8a28_3_1378"/>
          <p:cNvPicPr preferRelativeResize="0"/>
          <p:nvPr/>
        </p:nvPicPr>
        <p:blipFill rotWithShape="1">
          <a:blip r:embed="rId4">
            <a:alphaModFix/>
          </a:blip>
          <a:srcRect b="0" l="0" r="0" t="0"/>
          <a:stretch/>
        </p:blipFill>
        <p:spPr>
          <a:xfrm>
            <a:off x="434987" y="2256473"/>
            <a:ext cx="726967" cy="95717"/>
          </a:xfrm>
          <a:prstGeom prst="rect">
            <a:avLst/>
          </a:prstGeom>
          <a:noFill/>
          <a:ln>
            <a:noFill/>
          </a:ln>
        </p:spPr>
      </p:pic>
      <p:pic>
        <p:nvPicPr>
          <p:cNvPr id="1526" name="Google Shape;1526;g7aed8f8a28_3_1378"/>
          <p:cNvPicPr preferRelativeResize="0"/>
          <p:nvPr/>
        </p:nvPicPr>
        <p:blipFill rotWithShape="1">
          <a:blip r:embed="rId5">
            <a:alphaModFix/>
          </a:blip>
          <a:srcRect b="0" l="0" r="0" t="0"/>
          <a:stretch/>
        </p:blipFill>
        <p:spPr>
          <a:xfrm>
            <a:off x="3693090" y="2536487"/>
            <a:ext cx="903124" cy="201575"/>
          </a:xfrm>
          <a:prstGeom prst="rect">
            <a:avLst/>
          </a:prstGeom>
          <a:noFill/>
          <a:ln>
            <a:noFill/>
          </a:ln>
        </p:spPr>
      </p:pic>
      <p:pic>
        <p:nvPicPr>
          <p:cNvPr id="1527" name="Google Shape;1527;g7aed8f8a28_3_1378"/>
          <p:cNvPicPr preferRelativeResize="0"/>
          <p:nvPr/>
        </p:nvPicPr>
        <p:blipFill rotWithShape="1">
          <a:blip r:embed="rId6">
            <a:alphaModFix/>
          </a:blip>
          <a:srcRect b="0" l="0" r="0" t="0"/>
          <a:stretch/>
        </p:blipFill>
        <p:spPr>
          <a:xfrm>
            <a:off x="7613198" y="2565794"/>
            <a:ext cx="727336" cy="119491"/>
          </a:xfrm>
          <a:prstGeom prst="rect">
            <a:avLst/>
          </a:prstGeom>
          <a:noFill/>
          <a:ln>
            <a:noFill/>
          </a:ln>
        </p:spPr>
      </p:pic>
      <p:pic>
        <p:nvPicPr>
          <p:cNvPr id="1528" name="Google Shape;1528;g7aed8f8a28_3_1378"/>
          <p:cNvPicPr preferRelativeResize="0"/>
          <p:nvPr/>
        </p:nvPicPr>
        <p:blipFill rotWithShape="1">
          <a:blip r:embed="rId7">
            <a:alphaModFix/>
          </a:blip>
          <a:srcRect b="0" l="0" r="0" t="0"/>
          <a:stretch/>
        </p:blipFill>
        <p:spPr>
          <a:xfrm>
            <a:off x="2417254" y="1679119"/>
            <a:ext cx="705504" cy="198423"/>
          </a:xfrm>
          <a:prstGeom prst="rect">
            <a:avLst/>
          </a:prstGeom>
          <a:noFill/>
          <a:ln>
            <a:noFill/>
          </a:ln>
        </p:spPr>
      </p:pic>
      <p:pic>
        <p:nvPicPr>
          <p:cNvPr id="1529" name="Google Shape;1529;g7aed8f8a28_3_1378"/>
          <p:cNvPicPr preferRelativeResize="0"/>
          <p:nvPr/>
        </p:nvPicPr>
        <p:blipFill rotWithShape="1">
          <a:blip r:embed="rId8">
            <a:alphaModFix/>
          </a:blip>
          <a:srcRect b="0" l="0" r="0" t="0"/>
          <a:stretch/>
        </p:blipFill>
        <p:spPr>
          <a:xfrm>
            <a:off x="5125529" y="1490835"/>
            <a:ext cx="758050" cy="424508"/>
          </a:xfrm>
          <a:prstGeom prst="rect">
            <a:avLst/>
          </a:prstGeom>
          <a:noFill/>
          <a:ln>
            <a:noFill/>
          </a:ln>
        </p:spPr>
      </p:pic>
      <p:pic>
        <p:nvPicPr>
          <p:cNvPr id="1530" name="Google Shape;1530;g7aed8f8a28_3_1378"/>
          <p:cNvPicPr preferRelativeResize="0"/>
          <p:nvPr/>
        </p:nvPicPr>
        <p:blipFill rotWithShape="1">
          <a:blip r:embed="rId9">
            <a:alphaModFix/>
          </a:blip>
          <a:srcRect b="0" l="0" r="0" t="0"/>
          <a:stretch/>
        </p:blipFill>
        <p:spPr>
          <a:xfrm>
            <a:off x="2776557" y="2514396"/>
            <a:ext cx="762030" cy="328437"/>
          </a:xfrm>
          <a:prstGeom prst="rect">
            <a:avLst/>
          </a:prstGeom>
          <a:noFill/>
          <a:ln>
            <a:noFill/>
          </a:ln>
        </p:spPr>
      </p:pic>
      <p:pic>
        <p:nvPicPr>
          <p:cNvPr id="1531" name="Google Shape;1531;g7aed8f8a28_3_1378"/>
          <p:cNvPicPr preferRelativeResize="0"/>
          <p:nvPr/>
        </p:nvPicPr>
        <p:blipFill rotWithShape="1">
          <a:blip r:embed="rId10">
            <a:alphaModFix/>
          </a:blip>
          <a:srcRect b="0" l="0" r="0" t="0"/>
          <a:stretch/>
        </p:blipFill>
        <p:spPr>
          <a:xfrm>
            <a:off x="2206204" y="3012651"/>
            <a:ext cx="738251" cy="262403"/>
          </a:xfrm>
          <a:prstGeom prst="rect">
            <a:avLst/>
          </a:prstGeom>
          <a:noFill/>
          <a:ln>
            <a:noFill/>
          </a:ln>
        </p:spPr>
      </p:pic>
      <p:sp>
        <p:nvSpPr>
          <p:cNvPr id="1532" name="Google Shape;1532;g7aed8f8a28_3_1378"/>
          <p:cNvSpPr txBox="1"/>
          <p:nvPr/>
        </p:nvSpPr>
        <p:spPr>
          <a:xfrm>
            <a:off x="342781" y="1619794"/>
            <a:ext cx="680716" cy="323165"/>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500"/>
              <a:buFont typeface="Arial"/>
              <a:buNone/>
            </a:pPr>
            <a:r>
              <a:rPr b="1" i="1" lang="en" sz="1500" u="none" cap="none" strike="noStrike">
                <a:solidFill>
                  <a:srgbClr val="000000"/>
                </a:solidFill>
                <a:latin typeface="Century Gothic"/>
                <a:ea typeface="Century Gothic"/>
                <a:cs typeface="Century Gothic"/>
                <a:sym typeface="Century Gothic"/>
              </a:rPr>
              <a:t>Silver</a:t>
            </a:r>
            <a:r>
              <a:rPr b="1" i="0" lang="en" sz="17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p:txBody>
      </p:sp>
      <p:pic>
        <p:nvPicPr>
          <p:cNvPr id="1533" name="Google Shape;1533;g7aed8f8a28_3_1378"/>
          <p:cNvPicPr preferRelativeResize="0"/>
          <p:nvPr/>
        </p:nvPicPr>
        <p:blipFill rotWithShape="1">
          <a:blip r:embed="rId11">
            <a:alphaModFix/>
          </a:blip>
          <a:srcRect b="0" l="0" r="0" t="0"/>
          <a:stretch/>
        </p:blipFill>
        <p:spPr>
          <a:xfrm>
            <a:off x="4031066" y="2980120"/>
            <a:ext cx="611474" cy="280558"/>
          </a:xfrm>
          <a:prstGeom prst="rect">
            <a:avLst/>
          </a:prstGeom>
          <a:noFill/>
          <a:ln>
            <a:noFill/>
          </a:ln>
        </p:spPr>
      </p:pic>
      <p:pic>
        <p:nvPicPr>
          <p:cNvPr id="1534" name="Google Shape;1534;g7aed8f8a28_3_1378"/>
          <p:cNvPicPr preferRelativeResize="0"/>
          <p:nvPr/>
        </p:nvPicPr>
        <p:blipFill rotWithShape="1">
          <a:blip r:embed="rId12">
            <a:alphaModFix/>
          </a:blip>
          <a:srcRect b="0" l="0" r="0" t="0"/>
          <a:stretch/>
        </p:blipFill>
        <p:spPr>
          <a:xfrm>
            <a:off x="7303514" y="3436537"/>
            <a:ext cx="953783" cy="288645"/>
          </a:xfrm>
          <a:prstGeom prst="rect">
            <a:avLst/>
          </a:prstGeom>
          <a:noFill/>
          <a:ln>
            <a:noFill/>
          </a:ln>
        </p:spPr>
      </p:pic>
      <p:pic>
        <p:nvPicPr>
          <p:cNvPr id="1535" name="Google Shape;1535;g7aed8f8a28_3_1378"/>
          <p:cNvPicPr preferRelativeResize="0"/>
          <p:nvPr/>
        </p:nvPicPr>
        <p:blipFill rotWithShape="1">
          <a:blip r:embed="rId13">
            <a:alphaModFix/>
          </a:blip>
          <a:srcRect b="0" l="0" r="0" t="0"/>
          <a:stretch/>
        </p:blipFill>
        <p:spPr>
          <a:xfrm>
            <a:off x="1996873" y="1949080"/>
            <a:ext cx="910084" cy="585054"/>
          </a:xfrm>
          <a:prstGeom prst="rect">
            <a:avLst/>
          </a:prstGeom>
          <a:noFill/>
          <a:ln>
            <a:noFill/>
          </a:ln>
        </p:spPr>
      </p:pic>
      <p:pic>
        <p:nvPicPr>
          <p:cNvPr id="1536" name="Google Shape;1536;g7aed8f8a28_3_1378"/>
          <p:cNvPicPr preferRelativeResize="0"/>
          <p:nvPr/>
        </p:nvPicPr>
        <p:blipFill rotWithShape="1">
          <a:blip r:embed="rId14">
            <a:alphaModFix/>
          </a:blip>
          <a:srcRect b="0" l="0" r="0" t="0"/>
          <a:stretch/>
        </p:blipFill>
        <p:spPr>
          <a:xfrm>
            <a:off x="2959290" y="2033623"/>
            <a:ext cx="679129" cy="415967"/>
          </a:xfrm>
          <a:prstGeom prst="rect">
            <a:avLst/>
          </a:prstGeom>
          <a:noFill/>
          <a:ln>
            <a:noFill/>
          </a:ln>
        </p:spPr>
      </p:pic>
      <p:pic>
        <p:nvPicPr>
          <p:cNvPr id="1537" name="Google Shape;1537;g7aed8f8a28_3_1378"/>
          <p:cNvPicPr preferRelativeResize="0"/>
          <p:nvPr/>
        </p:nvPicPr>
        <p:blipFill rotWithShape="1">
          <a:blip r:embed="rId15">
            <a:alphaModFix/>
          </a:blip>
          <a:srcRect b="0" l="0" r="0" t="0"/>
          <a:stretch/>
        </p:blipFill>
        <p:spPr>
          <a:xfrm>
            <a:off x="6925659" y="1915217"/>
            <a:ext cx="636635" cy="437156"/>
          </a:xfrm>
          <a:prstGeom prst="rect">
            <a:avLst/>
          </a:prstGeom>
          <a:noFill/>
          <a:ln>
            <a:noFill/>
          </a:ln>
        </p:spPr>
      </p:pic>
      <p:pic>
        <p:nvPicPr>
          <p:cNvPr id="1538" name="Google Shape;1538;g7aed8f8a28_3_1378"/>
          <p:cNvPicPr preferRelativeResize="0"/>
          <p:nvPr/>
        </p:nvPicPr>
        <p:blipFill rotWithShape="1">
          <a:blip r:embed="rId16">
            <a:alphaModFix/>
          </a:blip>
          <a:srcRect b="0" l="0" r="0" t="0"/>
          <a:stretch/>
        </p:blipFill>
        <p:spPr>
          <a:xfrm>
            <a:off x="6176451" y="2514396"/>
            <a:ext cx="472351" cy="289315"/>
          </a:xfrm>
          <a:prstGeom prst="rect">
            <a:avLst/>
          </a:prstGeom>
          <a:noFill/>
          <a:ln>
            <a:noFill/>
          </a:ln>
        </p:spPr>
      </p:pic>
      <p:pic>
        <p:nvPicPr>
          <p:cNvPr id="1539" name="Google Shape;1539;g7aed8f8a28_3_1378"/>
          <p:cNvPicPr preferRelativeResize="0"/>
          <p:nvPr/>
        </p:nvPicPr>
        <p:blipFill rotWithShape="1">
          <a:blip r:embed="rId17">
            <a:alphaModFix/>
          </a:blip>
          <a:srcRect b="0" l="0" r="0" t="0"/>
          <a:stretch/>
        </p:blipFill>
        <p:spPr>
          <a:xfrm>
            <a:off x="3699335" y="2007739"/>
            <a:ext cx="573894" cy="344451"/>
          </a:xfrm>
          <a:prstGeom prst="rect">
            <a:avLst/>
          </a:prstGeom>
          <a:noFill/>
          <a:ln>
            <a:noFill/>
          </a:ln>
        </p:spPr>
      </p:pic>
      <p:pic>
        <p:nvPicPr>
          <p:cNvPr id="1540" name="Google Shape;1540;g7aed8f8a28_3_1378"/>
          <p:cNvPicPr preferRelativeResize="0"/>
          <p:nvPr/>
        </p:nvPicPr>
        <p:blipFill rotWithShape="1">
          <a:blip r:embed="rId18">
            <a:alphaModFix/>
          </a:blip>
          <a:srcRect b="0" l="0" r="0" t="0"/>
          <a:stretch/>
        </p:blipFill>
        <p:spPr>
          <a:xfrm>
            <a:off x="4670677" y="2554305"/>
            <a:ext cx="604469" cy="224174"/>
          </a:xfrm>
          <a:prstGeom prst="rect">
            <a:avLst/>
          </a:prstGeom>
          <a:noFill/>
          <a:ln>
            <a:noFill/>
          </a:ln>
        </p:spPr>
      </p:pic>
      <p:pic>
        <p:nvPicPr>
          <p:cNvPr id="1541" name="Google Shape;1541;g7aed8f8a28_3_1378"/>
          <p:cNvPicPr preferRelativeResize="0"/>
          <p:nvPr/>
        </p:nvPicPr>
        <p:blipFill rotWithShape="1">
          <a:blip r:embed="rId19">
            <a:alphaModFix/>
          </a:blip>
          <a:srcRect b="0" l="0" r="0" t="0"/>
          <a:stretch/>
        </p:blipFill>
        <p:spPr>
          <a:xfrm>
            <a:off x="7177738" y="2866433"/>
            <a:ext cx="727336" cy="445493"/>
          </a:xfrm>
          <a:prstGeom prst="rect">
            <a:avLst/>
          </a:prstGeom>
          <a:noFill/>
          <a:ln>
            <a:noFill/>
          </a:ln>
        </p:spPr>
      </p:pic>
      <p:sp>
        <p:nvSpPr>
          <p:cNvPr descr="mage result for sprint logo" id="1542" name="Google Shape;1542;g7aed8f8a28_3_1378"/>
          <p:cNvSpPr/>
          <p:nvPr/>
        </p:nvSpPr>
        <p:spPr>
          <a:xfrm>
            <a:off x="0" y="751812"/>
            <a:ext cx="228600" cy="2286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543" name="Google Shape;1543;g7aed8f8a28_3_1378"/>
          <p:cNvPicPr preferRelativeResize="0"/>
          <p:nvPr/>
        </p:nvPicPr>
        <p:blipFill rotWithShape="1">
          <a:blip r:embed="rId20">
            <a:alphaModFix/>
          </a:blip>
          <a:srcRect b="0" l="0" r="0" t="0"/>
          <a:stretch/>
        </p:blipFill>
        <p:spPr>
          <a:xfrm>
            <a:off x="3906993" y="3377780"/>
            <a:ext cx="727336" cy="300104"/>
          </a:xfrm>
          <a:prstGeom prst="rect">
            <a:avLst/>
          </a:prstGeom>
          <a:noFill/>
          <a:ln>
            <a:noFill/>
          </a:ln>
        </p:spPr>
      </p:pic>
      <p:pic>
        <p:nvPicPr>
          <p:cNvPr descr="A close up of a screen &#10; &#10;Description automatically generated" id="1544" name="Google Shape;1544;g7aed8f8a28_3_1378"/>
          <p:cNvPicPr preferRelativeResize="0"/>
          <p:nvPr/>
        </p:nvPicPr>
        <p:blipFill rotWithShape="1">
          <a:blip r:embed="rId21">
            <a:alphaModFix/>
          </a:blip>
          <a:srcRect b="0" l="0" r="0" t="0"/>
          <a:stretch/>
        </p:blipFill>
        <p:spPr>
          <a:xfrm>
            <a:off x="6173925" y="1946024"/>
            <a:ext cx="611033" cy="376804"/>
          </a:xfrm>
          <a:prstGeom prst="rect">
            <a:avLst/>
          </a:prstGeom>
          <a:noFill/>
          <a:ln>
            <a:noFill/>
          </a:ln>
        </p:spPr>
      </p:pic>
      <p:pic>
        <p:nvPicPr>
          <p:cNvPr id="1545" name="Google Shape;1545;g7aed8f8a28_3_1378"/>
          <p:cNvPicPr preferRelativeResize="0"/>
          <p:nvPr/>
        </p:nvPicPr>
        <p:blipFill rotWithShape="1">
          <a:blip r:embed="rId22">
            <a:alphaModFix/>
          </a:blip>
          <a:srcRect b="0" l="0" r="0" t="0"/>
          <a:stretch/>
        </p:blipFill>
        <p:spPr>
          <a:xfrm>
            <a:off x="1161954" y="2564941"/>
            <a:ext cx="548782" cy="338415"/>
          </a:xfrm>
          <a:prstGeom prst="rect">
            <a:avLst/>
          </a:prstGeom>
          <a:noFill/>
          <a:ln>
            <a:noFill/>
          </a:ln>
        </p:spPr>
      </p:pic>
      <p:pic>
        <p:nvPicPr>
          <p:cNvPr id="1546" name="Google Shape;1546;g7aed8f8a28_3_1378"/>
          <p:cNvPicPr preferRelativeResize="0"/>
          <p:nvPr/>
        </p:nvPicPr>
        <p:blipFill rotWithShape="1">
          <a:blip r:embed="rId23">
            <a:alphaModFix/>
          </a:blip>
          <a:srcRect b="0" l="0" r="0" t="0"/>
          <a:stretch/>
        </p:blipFill>
        <p:spPr>
          <a:xfrm>
            <a:off x="1795044" y="2470283"/>
            <a:ext cx="824579" cy="507116"/>
          </a:xfrm>
          <a:prstGeom prst="rect">
            <a:avLst/>
          </a:prstGeom>
          <a:noFill/>
          <a:ln>
            <a:noFill/>
          </a:ln>
        </p:spPr>
      </p:pic>
      <p:pic>
        <p:nvPicPr>
          <p:cNvPr descr="A close up of a logo &#10; &#10;Description automatically generated" id="1547" name="Google Shape;1547;g7aed8f8a28_3_1378"/>
          <p:cNvPicPr preferRelativeResize="0"/>
          <p:nvPr/>
        </p:nvPicPr>
        <p:blipFill rotWithShape="1">
          <a:blip r:embed="rId24">
            <a:alphaModFix/>
          </a:blip>
          <a:srcRect b="0" l="0" r="0" t="0"/>
          <a:stretch/>
        </p:blipFill>
        <p:spPr>
          <a:xfrm>
            <a:off x="4793788" y="2901708"/>
            <a:ext cx="705649" cy="435150"/>
          </a:xfrm>
          <a:prstGeom prst="rect">
            <a:avLst/>
          </a:prstGeom>
          <a:noFill/>
          <a:ln>
            <a:noFill/>
          </a:ln>
        </p:spPr>
      </p:pic>
      <p:pic>
        <p:nvPicPr>
          <p:cNvPr id="1548" name="Google Shape;1548;g7aed8f8a28_3_1378"/>
          <p:cNvPicPr preferRelativeResize="0"/>
          <p:nvPr/>
        </p:nvPicPr>
        <p:blipFill rotWithShape="1">
          <a:blip r:embed="rId25">
            <a:alphaModFix/>
          </a:blip>
          <a:srcRect b="0" l="0" r="0" t="0"/>
          <a:stretch/>
        </p:blipFill>
        <p:spPr>
          <a:xfrm>
            <a:off x="5645049" y="2877446"/>
            <a:ext cx="762000" cy="466725"/>
          </a:xfrm>
          <a:prstGeom prst="rect">
            <a:avLst/>
          </a:prstGeom>
          <a:noFill/>
          <a:ln>
            <a:noFill/>
          </a:ln>
        </p:spPr>
      </p:pic>
      <p:pic>
        <p:nvPicPr>
          <p:cNvPr id="1549" name="Google Shape;1549;g7aed8f8a28_3_1378"/>
          <p:cNvPicPr preferRelativeResize="0"/>
          <p:nvPr/>
        </p:nvPicPr>
        <p:blipFill rotWithShape="1">
          <a:blip r:embed="rId26">
            <a:alphaModFix/>
          </a:blip>
          <a:srcRect b="0" l="0" r="0" t="0"/>
          <a:stretch/>
        </p:blipFill>
        <p:spPr>
          <a:xfrm>
            <a:off x="426991" y="3410608"/>
            <a:ext cx="705760" cy="432278"/>
          </a:xfrm>
          <a:prstGeom prst="rect">
            <a:avLst/>
          </a:prstGeom>
          <a:noFill/>
          <a:ln>
            <a:noFill/>
          </a:ln>
        </p:spPr>
      </p:pic>
      <p:pic>
        <p:nvPicPr>
          <p:cNvPr descr="A close up of a logo &#10; &#10;Description automatically generated" id="1550" name="Google Shape;1550;g7aed8f8a28_3_1378"/>
          <p:cNvPicPr preferRelativeResize="0"/>
          <p:nvPr/>
        </p:nvPicPr>
        <p:blipFill rotWithShape="1">
          <a:blip r:embed="rId27">
            <a:alphaModFix/>
          </a:blip>
          <a:srcRect b="0" l="0" r="0" t="0"/>
          <a:stretch/>
        </p:blipFill>
        <p:spPr>
          <a:xfrm>
            <a:off x="2204945" y="3397150"/>
            <a:ext cx="653441" cy="400232"/>
          </a:xfrm>
          <a:prstGeom prst="rect">
            <a:avLst/>
          </a:prstGeom>
          <a:noFill/>
          <a:ln>
            <a:noFill/>
          </a:ln>
        </p:spPr>
      </p:pic>
      <p:pic>
        <p:nvPicPr>
          <p:cNvPr descr="A picture containing indoor &#10; &#10;Description automatically generated" id="1551" name="Google Shape;1551;g7aed8f8a28_3_1378"/>
          <p:cNvPicPr preferRelativeResize="0"/>
          <p:nvPr/>
        </p:nvPicPr>
        <p:blipFill rotWithShape="1">
          <a:blip r:embed="rId28">
            <a:alphaModFix/>
          </a:blip>
          <a:srcRect b="0" l="0" r="0" t="0"/>
          <a:stretch/>
        </p:blipFill>
        <p:spPr>
          <a:xfrm>
            <a:off x="190053" y="3724601"/>
            <a:ext cx="940852" cy="580192"/>
          </a:xfrm>
          <a:prstGeom prst="rect">
            <a:avLst/>
          </a:prstGeom>
          <a:noFill/>
          <a:ln>
            <a:noFill/>
          </a:ln>
        </p:spPr>
      </p:pic>
      <p:pic>
        <p:nvPicPr>
          <p:cNvPr descr="A screen shot of a computer &#10; &#10;Description automatically generated" id="1552" name="Google Shape;1552;g7aed8f8a28_3_1378"/>
          <p:cNvPicPr preferRelativeResize="0"/>
          <p:nvPr/>
        </p:nvPicPr>
        <p:blipFill rotWithShape="1">
          <a:blip r:embed="rId29">
            <a:alphaModFix/>
          </a:blip>
          <a:srcRect b="0" l="0" r="0" t="0"/>
          <a:stretch/>
        </p:blipFill>
        <p:spPr>
          <a:xfrm>
            <a:off x="1247439" y="3694805"/>
            <a:ext cx="1143000" cy="704850"/>
          </a:xfrm>
          <a:prstGeom prst="rect">
            <a:avLst/>
          </a:prstGeom>
          <a:noFill/>
          <a:ln>
            <a:noFill/>
          </a:ln>
        </p:spPr>
      </p:pic>
      <p:pic>
        <p:nvPicPr>
          <p:cNvPr descr="A picture containing object &#10; &#10;Description automatically generated" id="1553" name="Google Shape;1553;g7aed8f8a28_3_1378"/>
          <p:cNvPicPr preferRelativeResize="0"/>
          <p:nvPr/>
        </p:nvPicPr>
        <p:blipFill rotWithShape="1">
          <a:blip r:embed="rId30">
            <a:alphaModFix/>
          </a:blip>
          <a:srcRect b="0" l="0" r="0" t="0"/>
          <a:stretch/>
        </p:blipFill>
        <p:spPr>
          <a:xfrm>
            <a:off x="2463271" y="3887728"/>
            <a:ext cx="668690" cy="412358"/>
          </a:xfrm>
          <a:prstGeom prst="rect">
            <a:avLst/>
          </a:prstGeom>
          <a:noFill/>
          <a:ln>
            <a:noFill/>
          </a:ln>
        </p:spPr>
      </p:pic>
      <p:pic>
        <p:nvPicPr>
          <p:cNvPr descr="A close up of a logo &#10; &#10;Description automatically generated" id="1554" name="Google Shape;1554;g7aed8f8a28_3_1378"/>
          <p:cNvPicPr preferRelativeResize="0"/>
          <p:nvPr/>
        </p:nvPicPr>
        <p:blipFill rotWithShape="1">
          <a:blip r:embed="rId31">
            <a:alphaModFix/>
          </a:blip>
          <a:srcRect b="0" l="0" r="0" t="0"/>
          <a:stretch/>
        </p:blipFill>
        <p:spPr>
          <a:xfrm>
            <a:off x="3365651" y="4174287"/>
            <a:ext cx="1028700" cy="630085"/>
          </a:xfrm>
          <a:prstGeom prst="rect">
            <a:avLst/>
          </a:prstGeom>
          <a:noFill/>
          <a:ln>
            <a:noFill/>
          </a:ln>
        </p:spPr>
      </p:pic>
      <p:pic>
        <p:nvPicPr>
          <p:cNvPr descr="A close up of a logo&#10;&#10;Description automatically generated" id="1555" name="Google Shape;1555;g7aed8f8a28_3_1378"/>
          <p:cNvPicPr preferRelativeResize="0"/>
          <p:nvPr/>
        </p:nvPicPr>
        <p:blipFill rotWithShape="1">
          <a:blip r:embed="rId32">
            <a:alphaModFix/>
          </a:blip>
          <a:srcRect b="0" l="0" r="0" t="0"/>
          <a:stretch/>
        </p:blipFill>
        <p:spPr>
          <a:xfrm>
            <a:off x="1691620" y="1490835"/>
            <a:ext cx="573894" cy="573894"/>
          </a:xfrm>
          <a:prstGeom prst="rect">
            <a:avLst/>
          </a:prstGeom>
          <a:noFill/>
          <a:ln>
            <a:noFill/>
          </a:ln>
        </p:spPr>
      </p:pic>
      <p:pic>
        <p:nvPicPr>
          <p:cNvPr id="1556" name="Google Shape;1556;g7aed8f8a28_3_1378"/>
          <p:cNvPicPr preferRelativeResize="0"/>
          <p:nvPr/>
        </p:nvPicPr>
        <p:blipFill rotWithShape="1">
          <a:blip r:embed="rId33">
            <a:alphaModFix/>
          </a:blip>
          <a:srcRect b="0" l="0" r="0" t="0"/>
          <a:stretch/>
        </p:blipFill>
        <p:spPr>
          <a:xfrm>
            <a:off x="6697026" y="2396499"/>
            <a:ext cx="826653" cy="458082"/>
          </a:xfrm>
          <a:prstGeom prst="rect">
            <a:avLst/>
          </a:prstGeom>
          <a:noFill/>
          <a:ln>
            <a:noFill/>
          </a:ln>
        </p:spPr>
      </p:pic>
      <p:pic>
        <p:nvPicPr>
          <p:cNvPr id="1557" name="Google Shape;1557;g7aed8f8a28_3_1378"/>
          <p:cNvPicPr preferRelativeResize="0"/>
          <p:nvPr/>
        </p:nvPicPr>
        <p:blipFill rotWithShape="1">
          <a:blip r:embed="rId34">
            <a:alphaModFix/>
          </a:blip>
          <a:srcRect b="0" l="0" r="0" t="0"/>
          <a:stretch/>
        </p:blipFill>
        <p:spPr>
          <a:xfrm>
            <a:off x="5822408" y="3829211"/>
            <a:ext cx="589326" cy="392884"/>
          </a:xfrm>
          <a:prstGeom prst="rect">
            <a:avLst/>
          </a:prstGeom>
          <a:noFill/>
          <a:ln>
            <a:noFill/>
          </a:ln>
        </p:spPr>
      </p:pic>
      <p:sp>
        <p:nvSpPr>
          <p:cNvPr id="1558" name="Google Shape;1558;g7aed8f8a28_3_1378"/>
          <p:cNvSpPr txBox="1"/>
          <p:nvPr/>
        </p:nvSpPr>
        <p:spPr>
          <a:xfrm>
            <a:off x="342781" y="953435"/>
            <a:ext cx="654266" cy="323165"/>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500"/>
              <a:buFont typeface="Arial"/>
              <a:buNone/>
            </a:pPr>
            <a:r>
              <a:rPr b="1" i="1" lang="en" sz="1500" u="none" cap="none" strike="noStrike">
                <a:solidFill>
                  <a:srgbClr val="000000"/>
                </a:solidFill>
                <a:latin typeface="Century Gothic"/>
                <a:ea typeface="Century Gothic"/>
                <a:cs typeface="Century Gothic"/>
                <a:sym typeface="Century Gothic"/>
              </a:rPr>
              <a:t>Gold</a:t>
            </a:r>
            <a:r>
              <a:rPr b="1" i="0" lang="en" sz="17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p:txBody>
      </p:sp>
      <p:pic>
        <p:nvPicPr>
          <p:cNvPr id="1559" name="Google Shape;1559;g7aed8f8a28_3_1378"/>
          <p:cNvPicPr preferRelativeResize="0"/>
          <p:nvPr/>
        </p:nvPicPr>
        <p:blipFill rotWithShape="1">
          <a:blip r:embed="rId35">
            <a:alphaModFix/>
          </a:blip>
          <a:srcRect b="0" l="0" r="0" t="0"/>
          <a:stretch/>
        </p:blipFill>
        <p:spPr>
          <a:xfrm>
            <a:off x="1122362" y="918940"/>
            <a:ext cx="875102" cy="536001"/>
          </a:xfrm>
          <a:prstGeom prst="rect">
            <a:avLst/>
          </a:prstGeom>
          <a:noFill/>
          <a:ln>
            <a:noFill/>
          </a:ln>
        </p:spPr>
      </p:pic>
      <p:pic>
        <p:nvPicPr>
          <p:cNvPr id="1560" name="Google Shape;1560;g7aed8f8a28_3_1378"/>
          <p:cNvPicPr preferRelativeResize="0"/>
          <p:nvPr/>
        </p:nvPicPr>
        <p:blipFill rotWithShape="1">
          <a:blip r:embed="rId36">
            <a:alphaModFix/>
          </a:blip>
          <a:srcRect b="0" l="0" r="0" t="0"/>
          <a:stretch/>
        </p:blipFill>
        <p:spPr>
          <a:xfrm>
            <a:off x="2965935" y="971474"/>
            <a:ext cx="844341" cy="517159"/>
          </a:xfrm>
          <a:prstGeom prst="rect">
            <a:avLst/>
          </a:prstGeom>
          <a:noFill/>
          <a:ln>
            <a:noFill/>
          </a:ln>
        </p:spPr>
      </p:pic>
      <p:pic>
        <p:nvPicPr>
          <p:cNvPr id="1561" name="Google Shape;1561;g7aed8f8a28_3_1378"/>
          <p:cNvPicPr preferRelativeResize="0"/>
          <p:nvPr/>
        </p:nvPicPr>
        <p:blipFill rotWithShape="1">
          <a:blip r:embed="rId37">
            <a:alphaModFix/>
          </a:blip>
          <a:srcRect b="0" l="0" r="0" t="0"/>
          <a:stretch/>
        </p:blipFill>
        <p:spPr>
          <a:xfrm>
            <a:off x="3914645" y="956098"/>
            <a:ext cx="844341" cy="517159"/>
          </a:xfrm>
          <a:prstGeom prst="rect">
            <a:avLst/>
          </a:prstGeom>
          <a:noFill/>
          <a:ln>
            <a:noFill/>
          </a:ln>
        </p:spPr>
      </p:pic>
      <p:pic>
        <p:nvPicPr>
          <p:cNvPr id="1562" name="Google Shape;1562;g7aed8f8a28_3_1378"/>
          <p:cNvPicPr preferRelativeResize="0"/>
          <p:nvPr/>
        </p:nvPicPr>
        <p:blipFill rotWithShape="1">
          <a:blip r:embed="rId38">
            <a:alphaModFix/>
          </a:blip>
          <a:srcRect b="0" l="0" r="0" t="0"/>
          <a:stretch/>
        </p:blipFill>
        <p:spPr>
          <a:xfrm>
            <a:off x="978278" y="1622300"/>
            <a:ext cx="582615" cy="356852"/>
          </a:xfrm>
          <a:prstGeom prst="rect">
            <a:avLst/>
          </a:prstGeom>
          <a:noFill/>
          <a:ln>
            <a:noFill/>
          </a:ln>
        </p:spPr>
      </p:pic>
      <p:pic>
        <p:nvPicPr>
          <p:cNvPr descr="A picture containing drawing&#10;&#10;Description automatically generated" id="1563" name="Google Shape;1563;g7aed8f8a28_3_1378"/>
          <p:cNvPicPr preferRelativeResize="0"/>
          <p:nvPr/>
        </p:nvPicPr>
        <p:blipFill rotWithShape="1">
          <a:blip r:embed="rId39">
            <a:alphaModFix/>
          </a:blip>
          <a:srcRect b="0" l="0" r="0" t="0"/>
          <a:stretch/>
        </p:blipFill>
        <p:spPr>
          <a:xfrm>
            <a:off x="4141455" y="1584741"/>
            <a:ext cx="831457" cy="267128"/>
          </a:xfrm>
          <a:prstGeom prst="rect">
            <a:avLst/>
          </a:prstGeom>
          <a:noFill/>
          <a:ln>
            <a:noFill/>
          </a:ln>
        </p:spPr>
      </p:pic>
      <p:pic>
        <p:nvPicPr>
          <p:cNvPr id="1564" name="Google Shape;1564;g7aed8f8a28_3_1378"/>
          <p:cNvPicPr preferRelativeResize="0"/>
          <p:nvPr/>
        </p:nvPicPr>
        <p:blipFill rotWithShape="1">
          <a:blip r:embed="rId40">
            <a:alphaModFix/>
          </a:blip>
          <a:srcRect b="0" l="0" r="0" t="0"/>
          <a:stretch/>
        </p:blipFill>
        <p:spPr>
          <a:xfrm>
            <a:off x="6054304" y="1522377"/>
            <a:ext cx="571949" cy="350319"/>
          </a:xfrm>
          <a:prstGeom prst="rect">
            <a:avLst/>
          </a:prstGeom>
          <a:noFill/>
          <a:ln>
            <a:noFill/>
          </a:ln>
        </p:spPr>
      </p:pic>
      <p:pic>
        <p:nvPicPr>
          <p:cNvPr descr="A picture containing drawing, light&#10;&#10;Description automatically generated" id="1565" name="Google Shape;1565;g7aed8f8a28_3_1378"/>
          <p:cNvPicPr preferRelativeResize="0"/>
          <p:nvPr/>
        </p:nvPicPr>
        <p:blipFill rotWithShape="1">
          <a:blip r:embed="rId41">
            <a:alphaModFix/>
          </a:blip>
          <a:srcRect b="0" l="0" r="0" t="0"/>
          <a:stretch/>
        </p:blipFill>
        <p:spPr>
          <a:xfrm>
            <a:off x="6784958" y="1529263"/>
            <a:ext cx="650791" cy="350319"/>
          </a:xfrm>
          <a:prstGeom prst="rect">
            <a:avLst/>
          </a:prstGeom>
          <a:noFill/>
          <a:ln>
            <a:noFill/>
          </a:ln>
        </p:spPr>
      </p:pic>
      <p:pic>
        <p:nvPicPr>
          <p:cNvPr descr="A picture containing drawing&#10;&#10;Description automatically generated" id="1566" name="Google Shape;1566;g7aed8f8a28_3_1378"/>
          <p:cNvPicPr preferRelativeResize="0"/>
          <p:nvPr/>
        </p:nvPicPr>
        <p:blipFill rotWithShape="1">
          <a:blip r:embed="rId42">
            <a:alphaModFix/>
          </a:blip>
          <a:srcRect b="0" l="0" r="0" t="0"/>
          <a:stretch/>
        </p:blipFill>
        <p:spPr>
          <a:xfrm>
            <a:off x="4430797" y="1951102"/>
            <a:ext cx="641443" cy="392884"/>
          </a:xfrm>
          <a:prstGeom prst="rect">
            <a:avLst/>
          </a:prstGeom>
          <a:noFill/>
          <a:ln>
            <a:noFill/>
          </a:ln>
        </p:spPr>
      </p:pic>
      <p:pic>
        <p:nvPicPr>
          <p:cNvPr descr="A picture containing drawing&#10;&#10;Description automatically generated" id="1567" name="Google Shape;1567;g7aed8f8a28_3_1378"/>
          <p:cNvPicPr preferRelativeResize="0"/>
          <p:nvPr/>
        </p:nvPicPr>
        <p:blipFill rotWithShape="1">
          <a:blip r:embed="rId43">
            <a:alphaModFix/>
          </a:blip>
          <a:srcRect b="0" l="0" r="0" t="0"/>
          <a:stretch/>
        </p:blipFill>
        <p:spPr>
          <a:xfrm>
            <a:off x="5229808" y="2047731"/>
            <a:ext cx="815195" cy="216807"/>
          </a:xfrm>
          <a:prstGeom prst="rect">
            <a:avLst/>
          </a:prstGeom>
          <a:noFill/>
          <a:ln>
            <a:noFill/>
          </a:ln>
        </p:spPr>
      </p:pic>
      <p:pic>
        <p:nvPicPr>
          <p:cNvPr descr="A close up of a sign&#10;&#10;Description automatically generated" id="1568" name="Google Shape;1568;g7aed8f8a28_3_1378"/>
          <p:cNvPicPr preferRelativeResize="0"/>
          <p:nvPr/>
        </p:nvPicPr>
        <p:blipFill rotWithShape="1">
          <a:blip r:embed="rId44">
            <a:alphaModFix/>
          </a:blip>
          <a:srcRect b="0" l="0" r="0" t="0"/>
          <a:stretch/>
        </p:blipFill>
        <p:spPr>
          <a:xfrm>
            <a:off x="430004" y="2523647"/>
            <a:ext cx="678174" cy="415382"/>
          </a:xfrm>
          <a:prstGeom prst="rect">
            <a:avLst/>
          </a:prstGeom>
          <a:noFill/>
          <a:ln>
            <a:noFill/>
          </a:ln>
        </p:spPr>
      </p:pic>
      <p:pic>
        <p:nvPicPr>
          <p:cNvPr descr="A picture containing monitor, screen, television, sitting&#10;&#10;Description automatically generated" id="1569" name="Google Shape;1569;g7aed8f8a28_3_1378"/>
          <p:cNvPicPr preferRelativeResize="0"/>
          <p:nvPr/>
        </p:nvPicPr>
        <p:blipFill rotWithShape="1">
          <a:blip r:embed="rId45">
            <a:alphaModFix/>
          </a:blip>
          <a:srcRect b="0" l="0" r="0" t="0"/>
          <a:stretch/>
        </p:blipFill>
        <p:spPr>
          <a:xfrm>
            <a:off x="1246446" y="2907920"/>
            <a:ext cx="791902" cy="485040"/>
          </a:xfrm>
          <a:prstGeom prst="rect">
            <a:avLst/>
          </a:prstGeom>
          <a:noFill/>
          <a:ln>
            <a:noFill/>
          </a:ln>
        </p:spPr>
      </p:pic>
      <p:pic>
        <p:nvPicPr>
          <p:cNvPr descr="A picture containing drawing&#10;&#10;Description automatically generated" id="1570" name="Google Shape;1570;g7aed8f8a28_3_1378"/>
          <p:cNvPicPr preferRelativeResize="0"/>
          <p:nvPr/>
        </p:nvPicPr>
        <p:blipFill rotWithShape="1">
          <a:blip r:embed="rId46">
            <a:alphaModFix/>
          </a:blip>
          <a:srcRect b="0" l="0" r="0" t="0"/>
          <a:stretch/>
        </p:blipFill>
        <p:spPr>
          <a:xfrm>
            <a:off x="6380207" y="2890120"/>
            <a:ext cx="858205" cy="434824"/>
          </a:xfrm>
          <a:prstGeom prst="rect">
            <a:avLst/>
          </a:prstGeom>
          <a:noFill/>
          <a:ln>
            <a:noFill/>
          </a:ln>
        </p:spPr>
      </p:pic>
      <p:pic>
        <p:nvPicPr>
          <p:cNvPr descr="A picture containing drawing&#10;&#10;Description automatically generated" id="1571" name="Google Shape;1571;g7aed8f8a28_3_1378"/>
          <p:cNvPicPr preferRelativeResize="0"/>
          <p:nvPr/>
        </p:nvPicPr>
        <p:blipFill rotWithShape="1">
          <a:blip r:embed="rId47">
            <a:alphaModFix/>
          </a:blip>
          <a:srcRect b="0" l="0" r="0" t="0"/>
          <a:stretch/>
        </p:blipFill>
        <p:spPr>
          <a:xfrm>
            <a:off x="1260876" y="3373397"/>
            <a:ext cx="735997" cy="450798"/>
          </a:xfrm>
          <a:prstGeom prst="rect">
            <a:avLst/>
          </a:prstGeom>
          <a:noFill/>
          <a:ln>
            <a:noFill/>
          </a:ln>
        </p:spPr>
      </p:pic>
      <p:pic>
        <p:nvPicPr>
          <p:cNvPr descr="A picture containing drawing&#10;&#10;Description automatically generated" id="1572" name="Google Shape;1572;g7aed8f8a28_3_1378"/>
          <p:cNvPicPr preferRelativeResize="0"/>
          <p:nvPr/>
        </p:nvPicPr>
        <p:blipFill rotWithShape="1">
          <a:blip r:embed="rId48">
            <a:alphaModFix/>
          </a:blip>
          <a:srcRect b="0" l="0" r="0" t="0"/>
          <a:stretch/>
        </p:blipFill>
        <p:spPr>
          <a:xfrm>
            <a:off x="4819592" y="3402251"/>
            <a:ext cx="880901" cy="326121"/>
          </a:xfrm>
          <a:prstGeom prst="rect">
            <a:avLst/>
          </a:prstGeom>
          <a:noFill/>
          <a:ln>
            <a:noFill/>
          </a:ln>
        </p:spPr>
      </p:pic>
      <p:pic>
        <p:nvPicPr>
          <p:cNvPr descr="A picture containing drawing&#10;&#10;Description automatically generated" id="1573" name="Google Shape;1573;g7aed8f8a28_3_1378"/>
          <p:cNvPicPr preferRelativeResize="0"/>
          <p:nvPr/>
        </p:nvPicPr>
        <p:blipFill rotWithShape="1">
          <a:blip r:embed="rId49">
            <a:alphaModFix/>
          </a:blip>
          <a:srcRect b="0" l="0" r="0" t="0"/>
          <a:stretch/>
        </p:blipFill>
        <p:spPr>
          <a:xfrm>
            <a:off x="5907599" y="3428681"/>
            <a:ext cx="485629" cy="232978"/>
          </a:xfrm>
          <a:prstGeom prst="rect">
            <a:avLst/>
          </a:prstGeom>
          <a:noFill/>
          <a:ln>
            <a:noFill/>
          </a:ln>
        </p:spPr>
      </p:pic>
      <p:pic>
        <p:nvPicPr>
          <p:cNvPr id="1574" name="Google Shape;1574;g7aed8f8a28_3_1378"/>
          <p:cNvPicPr preferRelativeResize="0"/>
          <p:nvPr/>
        </p:nvPicPr>
        <p:blipFill rotWithShape="1">
          <a:blip r:embed="rId50">
            <a:alphaModFix/>
          </a:blip>
          <a:srcRect b="0" l="0" r="0" t="0"/>
          <a:stretch/>
        </p:blipFill>
        <p:spPr>
          <a:xfrm>
            <a:off x="6610779" y="3389998"/>
            <a:ext cx="558688" cy="342196"/>
          </a:xfrm>
          <a:prstGeom prst="rect">
            <a:avLst/>
          </a:prstGeom>
          <a:noFill/>
          <a:ln>
            <a:noFill/>
          </a:ln>
        </p:spPr>
      </p:pic>
      <p:pic>
        <p:nvPicPr>
          <p:cNvPr id="1575" name="Google Shape;1575;g7aed8f8a28_3_1378"/>
          <p:cNvPicPr preferRelativeResize="0"/>
          <p:nvPr/>
        </p:nvPicPr>
        <p:blipFill rotWithShape="1">
          <a:blip r:embed="rId51">
            <a:alphaModFix/>
          </a:blip>
          <a:srcRect b="0" l="0" r="0" t="0"/>
          <a:stretch/>
        </p:blipFill>
        <p:spPr>
          <a:xfrm>
            <a:off x="4418602" y="3838135"/>
            <a:ext cx="550504" cy="337184"/>
          </a:xfrm>
          <a:prstGeom prst="rect">
            <a:avLst/>
          </a:prstGeom>
          <a:noFill/>
          <a:ln>
            <a:noFill/>
          </a:ln>
        </p:spPr>
      </p:pic>
      <p:pic>
        <p:nvPicPr>
          <p:cNvPr descr="A picture containing drawing&#10;&#10;Description automatically generated" id="1576" name="Google Shape;1576;g7aed8f8a28_3_1378"/>
          <p:cNvPicPr preferRelativeResize="0"/>
          <p:nvPr/>
        </p:nvPicPr>
        <p:blipFill rotWithShape="1">
          <a:blip r:embed="rId52">
            <a:alphaModFix/>
          </a:blip>
          <a:srcRect b="0" l="0" r="0" t="0"/>
          <a:stretch/>
        </p:blipFill>
        <p:spPr>
          <a:xfrm>
            <a:off x="501885" y="2966420"/>
            <a:ext cx="652587" cy="434047"/>
          </a:xfrm>
          <a:prstGeom prst="rect">
            <a:avLst/>
          </a:prstGeom>
          <a:noFill/>
          <a:ln>
            <a:noFill/>
          </a:ln>
        </p:spPr>
      </p:pic>
      <p:pic>
        <p:nvPicPr>
          <p:cNvPr descr="A picture containing drawing&#10;&#10;Description automatically generated" id="1577" name="Google Shape;1577;g7aed8f8a28_3_1378"/>
          <p:cNvPicPr preferRelativeResize="0"/>
          <p:nvPr/>
        </p:nvPicPr>
        <p:blipFill rotWithShape="1">
          <a:blip r:embed="rId53">
            <a:alphaModFix/>
          </a:blip>
          <a:srcRect b="0" l="0" r="0" t="0"/>
          <a:stretch/>
        </p:blipFill>
        <p:spPr>
          <a:xfrm>
            <a:off x="4506448" y="4322938"/>
            <a:ext cx="806159" cy="332755"/>
          </a:xfrm>
          <a:prstGeom prst="rect">
            <a:avLst/>
          </a:prstGeom>
          <a:noFill/>
          <a:ln>
            <a:noFill/>
          </a:ln>
        </p:spPr>
      </p:pic>
      <p:pic>
        <p:nvPicPr>
          <p:cNvPr id="1578" name="Google Shape;1578;g7aed8f8a28_3_1378"/>
          <p:cNvPicPr preferRelativeResize="0"/>
          <p:nvPr/>
        </p:nvPicPr>
        <p:blipFill rotWithShape="1">
          <a:blip r:embed="rId54">
            <a:alphaModFix/>
          </a:blip>
          <a:srcRect b="0" l="0" r="0" t="0"/>
          <a:stretch/>
        </p:blipFill>
        <p:spPr>
          <a:xfrm>
            <a:off x="2141184" y="956856"/>
            <a:ext cx="573894" cy="526863"/>
          </a:xfrm>
          <a:prstGeom prst="rect">
            <a:avLst/>
          </a:prstGeom>
          <a:noFill/>
          <a:ln>
            <a:noFill/>
          </a:ln>
        </p:spPr>
      </p:pic>
      <p:pic>
        <p:nvPicPr>
          <p:cNvPr id="1579" name="Google Shape;1579;g7aed8f8a28_3_1378"/>
          <p:cNvPicPr preferRelativeResize="0"/>
          <p:nvPr/>
        </p:nvPicPr>
        <p:blipFill rotWithShape="1">
          <a:blip r:embed="rId55">
            <a:alphaModFix/>
          </a:blip>
          <a:srcRect b="0" l="0" r="0" t="0"/>
          <a:stretch/>
        </p:blipFill>
        <p:spPr>
          <a:xfrm>
            <a:off x="3274650" y="1518604"/>
            <a:ext cx="727538" cy="443798"/>
          </a:xfrm>
          <a:prstGeom prst="rect">
            <a:avLst/>
          </a:prstGeom>
          <a:noFill/>
          <a:ln>
            <a:noFill/>
          </a:ln>
        </p:spPr>
      </p:pic>
      <p:pic>
        <p:nvPicPr>
          <p:cNvPr id="1580" name="Google Shape;1580;g7aed8f8a28_3_1378"/>
          <p:cNvPicPr preferRelativeResize="0"/>
          <p:nvPr/>
        </p:nvPicPr>
        <p:blipFill rotWithShape="1">
          <a:blip r:embed="rId56">
            <a:alphaModFix/>
          </a:blip>
          <a:srcRect b="0" l="0" r="0" t="0"/>
          <a:stretch/>
        </p:blipFill>
        <p:spPr>
          <a:xfrm>
            <a:off x="7639370" y="1501523"/>
            <a:ext cx="674707" cy="413820"/>
          </a:xfrm>
          <a:prstGeom prst="rect">
            <a:avLst/>
          </a:prstGeom>
          <a:noFill/>
          <a:ln>
            <a:noFill/>
          </a:ln>
        </p:spPr>
      </p:pic>
      <p:pic>
        <p:nvPicPr>
          <p:cNvPr id="1581" name="Google Shape;1581;g7aed8f8a28_3_1378"/>
          <p:cNvPicPr preferRelativeResize="0"/>
          <p:nvPr/>
        </p:nvPicPr>
        <p:blipFill rotWithShape="1">
          <a:blip r:embed="rId57">
            <a:alphaModFix/>
          </a:blip>
          <a:srcRect b="0" l="0" r="0" t="0"/>
          <a:stretch/>
        </p:blipFill>
        <p:spPr>
          <a:xfrm>
            <a:off x="1342688" y="2121124"/>
            <a:ext cx="589304" cy="359476"/>
          </a:xfrm>
          <a:prstGeom prst="rect">
            <a:avLst/>
          </a:prstGeom>
          <a:noFill/>
          <a:ln>
            <a:noFill/>
          </a:ln>
        </p:spPr>
      </p:pic>
      <p:pic>
        <p:nvPicPr>
          <p:cNvPr descr="Logo, company name&#10;&#10;Description automatically generated" id="1582" name="Google Shape;1582;g7aed8f8a28_3_1378"/>
          <p:cNvPicPr preferRelativeResize="0"/>
          <p:nvPr/>
        </p:nvPicPr>
        <p:blipFill rotWithShape="1">
          <a:blip r:embed="rId58">
            <a:alphaModFix/>
          </a:blip>
          <a:srcRect b="0" l="0" r="0" t="0"/>
          <a:stretch/>
        </p:blipFill>
        <p:spPr>
          <a:xfrm>
            <a:off x="5312594" y="2443655"/>
            <a:ext cx="804477" cy="459701"/>
          </a:xfrm>
          <a:prstGeom prst="rect">
            <a:avLst/>
          </a:prstGeom>
          <a:noFill/>
          <a:ln>
            <a:noFill/>
          </a:ln>
        </p:spPr>
      </p:pic>
      <p:pic>
        <p:nvPicPr>
          <p:cNvPr descr="Logo&#10;&#10;Description automatically generated" id="1583" name="Google Shape;1583;g7aed8f8a28_3_1378"/>
          <p:cNvPicPr preferRelativeResize="0"/>
          <p:nvPr/>
        </p:nvPicPr>
        <p:blipFill rotWithShape="1">
          <a:blip r:embed="rId59">
            <a:alphaModFix/>
          </a:blip>
          <a:srcRect b="0" l="0" r="0" t="0"/>
          <a:stretch/>
        </p:blipFill>
        <p:spPr>
          <a:xfrm>
            <a:off x="3152482" y="2966420"/>
            <a:ext cx="727336" cy="281016"/>
          </a:xfrm>
          <a:prstGeom prst="rect">
            <a:avLst/>
          </a:prstGeom>
          <a:noFill/>
          <a:ln>
            <a:noFill/>
          </a:ln>
        </p:spPr>
      </p:pic>
      <p:pic>
        <p:nvPicPr>
          <p:cNvPr descr="Logo&#10;&#10;Description automatically generated" id="1584" name="Google Shape;1584;g7aed8f8a28_3_1378"/>
          <p:cNvPicPr preferRelativeResize="0"/>
          <p:nvPr/>
        </p:nvPicPr>
        <p:blipFill rotWithShape="1">
          <a:blip r:embed="rId60">
            <a:alphaModFix/>
          </a:blip>
          <a:srcRect b="0" l="0" r="0" t="0"/>
          <a:stretch/>
        </p:blipFill>
        <p:spPr>
          <a:xfrm>
            <a:off x="3009939" y="3426289"/>
            <a:ext cx="756332" cy="293079"/>
          </a:xfrm>
          <a:prstGeom prst="rect">
            <a:avLst/>
          </a:prstGeom>
          <a:noFill/>
          <a:ln>
            <a:noFill/>
          </a:ln>
        </p:spPr>
      </p:pic>
      <p:pic>
        <p:nvPicPr>
          <p:cNvPr descr="A picture containing graphical user interface&#10;&#10;Description automatically generated" id="1585" name="Google Shape;1585;g7aed8f8a28_3_1378"/>
          <p:cNvPicPr preferRelativeResize="0"/>
          <p:nvPr/>
        </p:nvPicPr>
        <p:blipFill rotWithShape="1">
          <a:blip r:embed="rId61">
            <a:alphaModFix/>
          </a:blip>
          <a:srcRect b="0" l="0" r="0" t="0"/>
          <a:stretch/>
        </p:blipFill>
        <p:spPr>
          <a:xfrm>
            <a:off x="3255099" y="3857754"/>
            <a:ext cx="1028700" cy="393700"/>
          </a:xfrm>
          <a:prstGeom prst="rect">
            <a:avLst/>
          </a:prstGeom>
          <a:noFill/>
          <a:ln>
            <a:noFill/>
          </a:ln>
        </p:spPr>
      </p:pic>
      <p:pic>
        <p:nvPicPr>
          <p:cNvPr descr="Logo&#10;&#10;Description automatically generated" id="1586" name="Google Shape;1586;g7aed8f8a28_3_1378"/>
          <p:cNvPicPr preferRelativeResize="0"/>
          <p:nvPr/>
        </p:nvPicPr>
        <p:blipFill rotWithShape="1">
          <a:blip r:embed="rId62">
            <a:alphaModFix/>
          </a:blip>
          <a:srcRect b="0" l="0" r="0" t="0"/>
          <a:stretch/>
        </p:blipFill>
        <p:spPr>
          <a:xfrm>
            <a:off x="5094390" y="3839765"/>
            <a:ext cx="606981" cy="371776"/>
          </a:xfrm>
          <a:prstGeom prst="rect">
            <a:avLst/>
          </a:prstGeom>
          <a:noFill/>
          <a:ln>
            <a:noFill/>
          </a:ln>
        </p:spPr>
      </p:pic>
      <p:pic>
        <p:nvPicPr>
          <p:cNvPr descr="A red background with white text&#10;&#10;Description automatically generated with low confidence" id="1587" name="Google Shape;1587;g7aed8f8a28_3_1378"/>
          <p:cNvPicPr preferRelativeResize="0"/>
          <p:nvPr/>
        </p:nvPicPr>
        <p:blipFill rotWithShape="1">
          <a:blip r:embed="rId63">
            <a:alphaModFix/>
          </a:blip>
          <a:srcRect b="0" l="0" r="0" t="0"/>
          <a:stretch/>
        </p:blipFill>
        <p:spPr>
          <a:xfrm>
            <a:off x="7435756" y="3924127"/>
            <a:ext cx="498182" cy="287032"/>
          </a:xfrm>
          <a:prstGeom prst="rect">
            <a:avLst/>
          </a:prstGeom>
          <a:noFill/>
          <a:ln>
            <a:noFill/>
          </a:ln>
        </p:spPr>
      </p:pic>
      <p:pic>
        <p:nvPicPr>
          <p:cNvPr id="1588" name="Google Shape;1588;g7aed8f8a28_3_1378"/>
          <p:cNvPicPr preferRelativeResize="0"/>
          <p:nvPr/>
        </p:nvPicPr>
        <p:blipFill rotWithShape="1">
          <a:blip r:embed="rId64">
            <a:alphaModFix/>
          </a:blip>
          <a:srcRect b="0" l="0" r="0" t="0"/>
          <a:stretch/>
        </p:blipFill>
        <p:spPr>
          <a:xfrm>
            <a:off x="6629088" y="3862697"/>
            <a:ext cx="589300" cy="426338"/>
          </a:xfrm>
          <a:prstGeom prst="rect">
            <a:avLst/>
          </a:prstGeom>
          <a:noFill/>
          <a:ln>
            <a:noFill/>
          </a:ln>
        </p:spPr>
      </p:pic>
    </p:spTree>
  </p:cSld>
  <p:clrMapOvr>
    <a:masterClrMapping/>
  </p:clrMapOvr>
  <p:transition>
    <p:fade thruBlk="1"/>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2" name="Shape 1592"/>
        <p:cNvGrpSpPr/>
        <p:nvPr/>
      </p:nvGrpSpPr>
      <p:grpSpPr>
        <a:xfrm>
          <a:off x="0" y="0"/>
          <a:ext cx="0" cy="0"/>
          <a:chOff x="0" y="0"/>
          <a:chExt cx="0" cy="0"/>
        </a:xfrm>
      </p:grpSpPr>
      <p:sp>
        <p:nvSpPr>
          <p:cNvPr id="1593" name="Google Shape;1593;g7aed8f8a28_3_1448"/>
          <p:cNvSpPr txBox="1"/>
          <p:nvPr/>
        </p:nvSpPr>
        <p:spPr>
          <a:xfrm>
            <a:off x="3556807" y="2752506"/>
            <a:ext cx="2211038" cy="484748"/>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FFFFFF"/>
              </a:buClr>
              <a:buSzPts val="2700"/>
              <a:buFont typeface="Calibri"/>
              <a:buNone/>
            </a:pPr>
            <a:r>
              <a:rPr b="0" i="0" lang="en" sz="2400" u="sng" cap="none" strike="noStrike">
                <a:solidFill>
                  <a:schemeClr val="hlink"/>
                </a:solidFill>
                <a:latin typeface="Calibri"/>
                <a:ea typeface="Calibri"/>
                <a:cs typeface="Calibri"/>
                <a:sym typeface="Calibri"/>
                <a:hlinkClick r:id="rId3"/>
              </a:rPr>
              <a:t>www.onap.org</a:t>
            </a:r>
            <a:endParaRPr b="0" i="0" sz="2400" u="none" cap="none" strike="noStrike">
              <a:solidFill>
                <a:srgbClr val="FFFFFF"/>
              </a:solidFill>
              <a:latin typeface="Calibri"/>
              <a:ea typeface="Calibri"/>
              <a:cs typeface="Calibri"/>
              <a:sym typeface="Calibri"/>
            </a:endParaRPr>
          </a:p>
        </p:txBody>
      </p:sp>
    </p:spTree>
  </p:cSld>
  <p:clrMapOvr>
    <a:masterClrMapping/>
  </p:clrMapOvr>
  <p:transition>
    <p:fade thruBlk="1"/>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7" name="Shape 1597"/>
        <p:cNvGrpSpPr/>
        <p:nvPr/>
      </p:nvGrpSpPr>
      <p:grpSpPr>
        <a:xfrm>
          <a:off x="0" y="0"/>
          <a:ext cx="0" cy="0"/>
          <a:chOff x="0" y="0"/>
          <a:chExt cx="0" cy="0"/>
        </a:xfrm>
      </p:grpSpPr>
      <p:sp>
        <p:nvSpPr>
          <p:cNvPr id="1598" name="Google Shape;1598;p39"/>
          <p:cNvSpPr txBox="1"/>
          <p:nvPr/>
        </p:nvSpPr>
        <p:spPr>
          <a:xfrm>
            <a:off x="3556807" y="2752506"/>
            <a:ext cx="2211038" cy="484748"/>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FFFFFF"/>
              </a:buClr>
              <a:buSzPts val="2700"/>
              <a:buFont typeface="Calibri"/>
              <a:buNone/>
            </a:pPr>
            <a:r>
              <a:rPr b="0" i="0" lang="en" sz="2400" u="sng" cap="none" strike="noStrike">
                <a:solidFill>
                  <a:schemeClr val="hlink"/>
                </a:solidFill>
                <a:latin typeface="Calibri"/>
                <a:ea typeface="Calibri"/>
                <a:cs typeface="Calibri"/>
                <a:sym typeface="Calibri"/>
                <a:hlinkClick r:id="rId3"/>
              </a:rPr>
              <a:t>www.onap.org</a:t>
            </a:r>
            <a:endParaRPr b="0" i="0" sz="2400" u="none" cap="none" strike="noStrike">
              <a:solidFill>
                <a:srgbClr val="FFFFFF"/>
              </a:solidFill>
              <a:latin typeface="Calibri"/>
              <a:ea typeface="Calibri"/>
              <a:cs typeface="Calibri"/>
              <a:sym typeface="Calibri"/>
            </a:endParaRP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g7aed8f8a28_3_519"/>
          <p:cNvSpPr txBox="1"/>
          <p:nvPr>
            <p:ph type="title"/>
          </p:nvPr>
        </p:nvSpPr>
        <p:spPr>
          <a:xfrm>
            <a:off x="512672" y="146075"/>
            <a:ext cx="8200500" cy="7017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168FDF"/>
              </a:buClr>
              <a:buSzPts val="2700"/>
              <a:buFont typeface="Gill Sans"/>
              <a:buNone/>
            </a:pPr>
            <a:r>
              <a:rPr lang="en" sz="2600"/>
              <a:t>ONAP Refresher</a:t>
            </a:r>
            <a:endParaRPr sz="2600"/>
          </a:p>
        </p:txBody>
      </p:sp>
      <p:sp>
        <p:nvSpPr>
          <p:cNvPr id="730" name="Google Shape;730;g7aed8f8a28_3_519"/>
          <p:cNvSpPr txBox="1"/>
          <p:nvPr>
            <p:ph idx="1" type="body"/>
          </p:nvPr>
        </p:nvSpPr>
        <p:spPr>
          <a:xfrm>
            <a:off x="471800" y="1072626"/>
            <a:ext cx="8200500" cy="27009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SzPts val="2100"/>
              <a:buNone/>
            </a:pPr>
            <a:r>
              <a:rPr i="1" lang="en" sz="2000"/>
              <a:t>ONAP is a comprehensive platform for orchestration, management, and automation of network and edge computing services for network operators, cloud providers, and enterprises. Real-time, policy-driven orchestration and automation of physical and virtual network functions enables rapid automation of new services and complete lifecycle management critical for 5G and next-generation networks.</a:t>
            </a:r>
            <a:endParaRPr/>
          </a:p>
        </p:txBody>
      </p:sp>
      <p:sp>
        <p:nvSpPr>
          <p:cNvPr id="731" name="Google Shape;731;g7aed8f8a28_3_519"/>
          <p:cNvSpPr txBox="1"/>
          <p:nvPr>
            <p:ph idx="12" type="sldNum"/>
          </p:nvPr>
        </p:nvSpPr>
        <p:spPr>
          <a:xfrm>
            <a:off x="8861600" y="4937760"/>
            <a:ext cx="275700" cy="205800"/>
          </a:xfrm>
          <a:prstGeom prst="rect">
            <a:avLst/>
          </a:prstGeom>
          <a:noFill/>
          <a:ln>
            <a:noFill/>
          </a:ln>
        </p:spPr>
        <p:txBody>
          <a:bodyPr anchorCtr="0" anchor="ctr" bIns="34275" lIns="68575" spcFirstLastPara="1" rIns="68575" wrap="square" tIns="34275">
            <a:noAutofit/>
          </a:bodyPr>
          <a:lstStyle/>
          <a:p>
            <a:pPr indent="0" lvl="0" marL="0" rtl="0" algn="r">
              <a:lnSpc>
                <a:spcPct val="100000"/>
              </a:lnSpc>
              <a:spcBef>
                <a:spcPts val="0"/>
              </a:spcBef>
              <a:spcAft>
                <a:spcPts val="0"/>
              </a:spcAft>
              <a:buSzPts val="1100"/>
              <a:buNone/>
            </a:pPr>
            <a:fld id="{00000000-1234-1234-1234-123412341234}" type="slidenum">
              <a:rPr lang="en" sz="1100"/>
              <a:t>‹#›</a:t>
            </a:fld>
            <a:endParaRPr sz="1100"/>
          </a:p>
        </p:txBody>
      </p:sp>
    </p:spTree>
  </p:cSld>
  <p:clrMapOvr>
    <a:masterClrMapping/>
  </p:clrMapOvr>
  <p:transition spd="slow">
    <p:push dir="r"/>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5" name="Shape 735"/>
        <p:cNvGrpSpPr/>
        <p:nvPr/>
      </p:nvGrpSpPr>
      <p:grpSpPr>
        <a:xfrm>
          <a:off x="0" y="0"/>
          <a:ext cx="0" cy="0"/>
          <a:chOff x="0" y="0"/>
          <a:chExt cx="0" cy="0"/>
        </a:xfrm>
      </p:grpSpPr>
      <p:sp>
        <p:nvSpPr>
          <p:cNvPr id="736" name="Google Shape;736;g7aed8f8a28_3_525"/>
          <p:cNvSpPr txBox="1"/>
          <p:nvPr>
            <p:ph idx="12" type="sldNum"/>
          </p:nvPr>
        </p:nvSpPr>
        <p:spPr>
          <a:xfrm>
            <a:off x="8676528" y="4878144"/>
            <a:ext cx="455518" cy="273844"/>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SzPts val="900"/>
              <a:buNone/>
            </a:pPr>
            <a:fld id="{00000000-1234-1234-1234-123412341234}" type="slidenum">
              <a:rPr lang="en" sz="1100"/>
              <a:t>‹#›</a:t>
            </a:fld>
            <a:endParaRPr sz="1100"/>
          </a:p>
        </p:txBody>
      </p:sp>
      <p:pic>
        <p:nvPicPr>
          <p:cNvPr descr="Graphical user interface, website&#10;&#10;Description automatically generated" id="737" name="Google Shape;737;g7aed8f8a28_3_525"/>
          <p:cNvPicPr preferRelativeResize="0"/>
          <p:nvPr/>
        </p:nvPicPr>
        <p:blipFill rotWithShape="1">
          <a:blip r:embed="rId3">
            <a:alphaModFix/>
          </a:blip>
          <a:srcRect b="0" l="0" r="0" t="0"/>
          <a:stretch/>
        </p:blipFill>
        <p:spPr>
          <a:xfrm>
            <a:off x="0" y="0"/>
            <a:ext cx="9144000" cy="5143500"/>
          </a:xfrm>
          <a:prstGeom prst="rect">
            <a:avLst/>
          </a:prstGeom>
          <a:noFill/>
          <a:ln>
            <a:noFill/>
          </a:ln>
        </p:spPr>
      </p:pic>
      <p:sp>
        <p:nvSpPr>
          <p:cNvPr id="738" name="Google Shape;738;g7aed8f8a28_3_525"/>
          <p:cNvSpPr txBox="1"/>
          <p:nvPr/>
        </p:nvSpPr>
        <p:spPr>
          <a:xfrm>
            <a:off x="5932714" y="88050"/>
            <a:ext cx="2981336" cy="414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FF0000"/>
                </a:solidFill>
                <a:latin typeface="Arial"/>
                <a:ea typeface="Arial"/>
                <a:cs typeface="Arial"/>
                <a:sym typeface="Arial"/>
              </a:rPr>
              <a:t>Honolulu Architecture</a:t>
            </a:r>
            <a:endParaRPr b="1" i="0" sz="14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0000"/>
              </a:solidFill>
              <a:latin typeface="Arial"/>
              <a:ea typeface="Arial"/>
              <a:cs typeface="Arial"/>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2" name="Shape 742"/>
        <p:cNvGrpSpPr/>
        <p:nvPr/>
      </p:nvGrpSpPr>
      <p:grpSpPr>
        <a:xfrm>
          <a:off x="0" y="0"/>
          <a:ext cx="0" cy="0"/>
          <a:chOff x="0" y="0"/>
          <a:chExt cx="0" cy="0"/>
        </a:xfrm>
      </p:grpSpPr>
      <p:sp>
        <p:nvSpPr>
          <p:cNvPr id="743" name="Google Shape;743;g7aed8f8a28_3_531"/>
          <p:cNvSpPr txBox="1"/>
          <p:nvPr>
            <p:ph type="title"/>
          </p:nvPr>
        </p:nvSpPr>
        <p:spPr>
          <a:xfrm>
            <a:off x="236221" y="148373"/>
            <a:ext cx="8629800" cy="404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2700"/>
              <a:buNone/>
            </a:pPr>
            <a:r>
              <a:rPr lang="en" sz="2400"/>
              <a:t>The ONAP Community - Highly Active, Highly Engaged</a:t>
            </a:r>
            <a:endParaRPr sz="2400"/>
          </a:p>
          <a:p>
            <a:pPr indent="0" lvl="0" marL="0" rtl="0" algn="l">
              <a:lnSpc>
                <a:spcPct val="90000"/>
              </a:lnSpc>
              <a:spcBef>
                <a:spcPts val="0"/>
              </a:spcBef>
              <a:spcAft>
                <a:spcPts val="0"/>
              </a:spcAft>
              <a:buSzPts val="2700"/>
              <a:buNone/>
            </a:pPr>
            <a:r>
              <a:rPr b="1" lang="en" sz="1900"/>
              <a:t>4 End User Operators in Top 10 contributors!</a:t>
            </a:r>
            <a:r>
              <a:rPr b="1" lang="en" sz="2400"/>
              <a:t>  </a:t>
            </a:r>
            <a:endParaRPr b="1" sz="2400"/>
          </a:p>
        </p:txBody>
      </p:sp>
      <p:sp>
        <p:nvSpPr>
          <p:cNvPr id="744" name="Google Shape;744;g7aed8f8a28_3_531"/>
          <p:cNvSpPr txBox="1"/>
          <p:nvPr/>
        </p:nvSpPr>
        <p:spPr>
          <a:xfrm>
            <a:off x="236221" y="885360"/>
            <a:ext cx="2614200" cy="516600"/>
          </a:xfrm>
          <a:prstGeom prst="rect">
            <a:avLst/>
          </a:prstGeom>
          <a:noFill/>
          <a:ln>
            <a:noFill/>
          </a:ln>
        </p:spPr>
        <p:txBody>
          <a:bodyPr anchorCtr="0" anchor="t" bIns="91425" lIns="91425" spcFirstLastPara="1" rIns="91425" wrap="square" tIns="91425">
            <a:noAutofit/>
          </a:bodyPr>
          <a:lstStyle/>
          <a:p>
            <a:pPr indent="-317500" lvl="0" marL="342900" marR="0" rtl="0" algn="l">
              <a:lnSpc>
                <a:spcPct val="100000"/>
              </a:lnSpc>
              <a:spcBef>
                <a:spcPts val="0"/>
              </a:spcBef>
              <a:spcAft>
                <a:spcPts val="0"/>
              </a:spcAft>
              <a:buClr>
                <a:srgbClr val="000000"/>
              </a:buClr>
              <a:buSzPts val="1400"/>
              <a:buFont typeface="Arial"/>
              <a:buChar char="•"/>
            </a:pPr>
            <a:r>
              <a:rPr b="0" i="0" lang="en" sz="1400" u="none" cap="none" strike="noStrike">
                <a:solidFill>
                  <a:schemeClr val="dk1"/>
                </a:solidFill>
                <a:latin typeface="Arial"/>
                <a:ea typeface="Arial"/>
                <a:cs typeface="Arial"/>
                <a:sym typeface="Arial"/>
              </a:rPr>
              <a:t>3,230 Commits</a:t>
            </a:r>
            <a:endParaRPr b="0" i="0" sz="1400" u="none" cap="none" strike="noStrike">
              <a:solidFill>
                <a:srgbClr val="000000"/>
              </a:solidFill>
              <a:latin typeface="Arial"/>
              <a:ea typeface="Arial"/>
              <a:cs typeface="Arial"/>
              <a:sym typeface="Arial"/>
            </a:endParaRPr>
          </a:p>
          <a:p>
            <a:pPr indent="-317500" lvl="0" marL="342900" marR="0" rtl="0" algn="l">
              <a:lnSpc>
                <a:spcPct val="100000"/>
              </a:lnSpc>
              <a:spcBef>
                <a:spcPts val="0"/>
              </a:spcBef>
              <a:spcAft>
                <a:spcPts val="0"/>
              </a:spcAft>
              <a:buClr>
                <a:srgbClr val="000000"/>
              </a:buClr>
              <a:buSzPts val="1400"/>
              <a:buFont typeface="Arial"/>
              <a:buChar char="•"/>
            </a:pPr>
            <a:r>
              <a:rPr b="0" i="0" lang="en" sz="1400" u="none" cap="none" strike="noStrike">
                <a:solidFill>
                  <a:schemeClr val="dk1"/>
                </a:solidFill>
                <a:latin typeface="Arial"/>
                <a:ea typeface="Arial"/>
                <a:cs typeface="Arial"/>
                <a:sym typeface="Arial"/>
              </a:rPr>
              <a:t>207 Code Authors</a:t>
            </a:r>
            <a:endParaRPr b="0" i="0" sz="1400" u="none" cap="none" strike="noStrike">
              <a:solidFill>
                <a:srgbClr val="000000"/>
              </a:solidFill>
              <a:latin typeface="Arial"/>
              <a:ea typeface="Arial"/>
              <a:cs typeface="Arial"/>
              <a:sym typeface="Arial"/>
            </a:endParaRPr>
          </a:p>
          <a:p>
            <a:pPr indent="-317500" lvl="0" marL="342900" marR="0" rtl="0" algn="l">
              <a:lnSpc>
                <a:spcPct val="100000"/>
              </a:lnSpc>
              <a:spcBef>
                <a:spcPts val="0"/>
              </a:spcBef>
              <a:spcAft>
                <a:spcPts val="0"/>
              </a:spcAft>
              <a:buClr>
                <a:srgbClr val="000000"/>
              </a:buClr>
              <a:buSzPts val="1400"/>
              <a:buFont typeface="Arial"/>
              <a:buChar char="•"/>
            </a:pPr>
            <a:r>
              <a:rPr b="0" i="0" lang="en" sz="1400" u="none" cap="none" strike="noStrike">
                <a:solidFill>
                  <a:schemeClr val="dk1"/>
                </a:solidFill>
                <a:latin typeface="Arial"/>
                <a:ea typeface="Arial"/>
                <a:cs typeface="Arial"/>
                <a:sym typeface="Arial"/>
              </a:rPr>
              <a:t>151 Repositories</a:t>
            </a:r>
            <a:endParaRPr b="0" i="0" sz="1400" u="none" cap="none" strike="noStrike">
              <a:solidFill>
                <a:schemeClr val="dk1"/>
              </a:solidFill>
              <a:latin typeface="Arial"/>
              <a:ea typeface="Arial"/>
              <a:cs typeface="Arial"/>
              <a:sym typeface="Arial"/>
            </a:endParaRPr>
          </a:p>
          <a:p>
            <a:pPr indent="-317500" lvl="0" marL="342900" marR="0" rtl="0" algn="l">
              <a:lnSpc>
                <a:spcPct val="100000"/>
              </a:lnSpc>
              <a:spcBef>
                <a:spcPts val="0"/>
              </a:spcBef>
              <a:spcAft>
                <a:spcPts val="0"/>
              </a:spcAft>
              <a:buClr>
                <a:schemeClr val="dk1"/>
              </a:buClr>
              <a:buSzPts val="1400"/>
              <a:buFont typeface="Arial"/>
              <a:buChar char="•"/>
            </a:pPr>
            <a:r>
              <a:rPr b="0" i="0" lang="en" sz="1400" u="none" cap="none" strike="noStrike">
                <a:solidFill>
                  <a:schemeClr val="dk1"/>
                </a:solidFill>
                <a:latin typeface="Arial"/>
                <a:ea typeface="Arial"/>
                <a:cs typeface="Arial"/>
                <a:sym typeface="Arial"/>
              </a:rPr>
              <a:t>24 Projects</a:t>
            </a:r>
            <a:endParaRPr b="0" i="0" sz="1400" u="none" cap="none" strike="noStrike">
              <a:solidFill>
                <a:schemeClr val="dk1"/>
              </a:solidFill>
              <a:latin typeface="Arial"/>
              <a:ea typeface="Arial"/>
              <a:cs typeface="Arial"/>
              <a:sym typeface="Arial"/>
            </a:endParaRPr>
          </a:p>
          <a:p>
            <a:pPr indent="-317500" lvl="0" marL="342900" marR="0" rtl="0" algn="l">
              <a:lnSpc>
                <a:spcPct val="100000"/>
              </a:lnSpc>
              <a:spcBef>
                <a:spcPts val="0"/>
              </a:spcBef>
              <a:spcAft>
                <a:spcPts val="0"/>
              </a:spcAft>
              <a:buClr>
                <a:srgbClr val="000000"/>
              </a:buClr>
              <a:buSzPts val="1400"/>
              <a:buFont typeface="Arial"/>
              <a:buChar char="•"/>
            </a:pPr>
            <a:r>
              <a:rPr b="0" i="0" lang="en" sz="1400" u="none" cap="none" strike="noStrike">
                <a:solidFill>
                  <a:schemeClr val="dk1"/>
                </a:solidFill>
                <a:latin typeface="Arial"/>
                <a:ea typeface="Arial"/>
                <a:cs typeface="Arial"/>
                <a:sym typeface="Arial"/>
              </a:rPr>
              <a:t>30 Organizations</a:t>
            </a:r>
            <a:endParaRPr b="0" i="0" sz="1400" u="none" cap="none" strike="noStrike">
              <a:solidFill>
                <a:srgbClr val="000000"/>
              </a:solidFill>
              <a:latin typeface="Arial"/>
              <a:ea typeface="Arial"/>
              <a:cs typeface="Arial"/>
              <a:sym typeface="Arial"/>
            </a:endParaRPr>
          </a:p>
        </p:txBody>
      </p:sp>
      <p:sp>
        <p:nvSpPr>
          <p:cNvPr id="745" name="Google Shape;745;g7aed8f8a28_3_531"/>
          <p:cNvSpPr txBox="1"/>
          <p:nvPr>
            <p:ph idx="12" type="sldNum"/>
          </p:nvPr>
        </p:nvSpPr>
        <p:spPr>
          <a:xfrm>
            <a:off x="8676529" y="4878144"/>
            <a:ext cx="455400" cy="2739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SzPts val="900"/>
              <a:buNone/>
            </a:pPr>
            <a:fld id="{00000000-1234-1234-1234-123412341234}" type="slidenum">
              <a:rPr lang="en" sz="1100"/>
              <a:t>‹#›</a:t>
            </a:fld>
            <a:endParaRPr sz="1100"/>
          </a:p>
        </p:txBody>
      </p:sp>
      <p:sp>
        <p:nvSpPr>
          <p:cNvPr id="746" name="Google Shape;746;g7aed8f8a28_3_531"/>
          <p:cNvSpPr txBox="1"/>
          <p:nvPr/>
        </p:nvSpPr>
        <p:spPr>
          <a:xfrm>
            <a:off x="5199575" y="4494675"/>
            <a:ext cx="3590100" cy="2973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000000"/>
              </a:buClr>
              <a:buSzPts val="900"/>
              <a:buFont typeface="Arial"/>
              <a:buNone/>
            </a:pPr>
            <a:r>
              <a:rPr lang="en" sz="900"/>
              <a:t>Stats YTD: </a:t>
            </a:r>
            <a:r>
              <a:rPr b="0" i="0" lang="en" sz="900" u="none" cap="none" strike="noStrike">
                <a:solidFill>
                  <a:srgbClr val="000000"/>
                </a:solidFill>
                <a:latin typeface="Arial"/>
                <a:ea typeface="Arial"/>
                <a:cs typeface="Arial"/>
                <a:sym typeface="Arial"/>
              </a:rPr>
              <a:t>Source https://insights.lfx.linuxfoundation.org/projects</a:t>
            </a:r>
            <a:endParaRPr b="0" i="0" sz="900" u="none" cap="none" strike="noStrike">
              <a:solidFill>
                <a:srgbClr val="000000"/>
              </a:solidFill>
              <a:latin typeface="Arial"/>
              <a:ea typeface="Arial"/>
              <a:cs typeface="Arial"/>
              <a:sym typeface="Arial"/>
            </a:endParaRPr>
          </a:p>
        </p:txBody>
      </p:sp>
      <p:pic>
        <p:nvPicPr>
          <p:cNvPr descr="Graphical user interface, application&#10;&#10;Description automatically generated" id="747" name="Google Shape;747;g7aed8f8a28_3_531"/>
          <p:cNvPicPr preferRelativeResize="0"/>
          <p:nvPr/>
        </p:nvPicPr>
        <p:blipFill rotWithShape="1">
          <a:blip r:embed="rId3">
            <a:alphaModFix/>
          </a:blip>
          <a:srcRect b="0" l="0" r="0" t="0"/>
          <a:stretch/>
        </p:blipFill>
        <p:spPr>
          <a:xfrm>
            <a:off x="489192" y="2250036"/>
            <a:ext cx="2005581" cy="2166613"/>
          </a:xfrm>
          <a:prstGeom prst="rect">
            <a:avLst/>
          </a:prstGeom>
          <a:noFill/>
          <a:ln>
            <a:noFill/>
          </a:ln>
        </p:spPr>
      </p:pic>
      <p:pic>
        <p:nvPicPr>
          <p:cNvPr descr="Graphical user interface, application&#10;&#10;Description automatically generated" id="748" name="Google Shape;748;g7aed8f8a28_3_531"/>
          <p:cNvPicPr preferRelativeResize="0"/>
          <p:nvPr/>
        </p:nvPicPr>
        <p:blipFill rotWithShape="1">
          <a:blip r:embed="rId4">
            <a:alphaModFix/>
          </a:blip>
          <a:srcRect b="0" l="0" r="0" t="0"/>
          <a:stretch/>
        </p:blipFill>
        <p:spPr>
          <a:xfrm>
            <a:off x="2789382" y="2258211"/>
            <a:ext cx="1990449" cy="2150266"/>
          </a:xfrm>
          <a:prstGeom prst="rect">
            <a:avLst/>
          </a:prstGeom>
          <a:noFill/>
          <a:ln>
            <a:noFill/>
          </a:ln>
        </p:spPr>
      </p:pic>
      <p:pic>
        <p:nvPicPr>
          <p:cNvPr id="749" name="Google Shape;749;g7aed8f8a28_3_531"/>
          <p:cNvPicPr preferRelativeResize="0"/>
          <p:nvPr/>
        </p:nvPicPr>
        <p:blipFill>
          <a:blip r:embed="rId5">
            <a:alphaModFix/>
          </a:blip>
          <a:stretch>
            <a:fillRect/>
          </a:stretch>
        </p:blipFill>
        <p:spPr>
          <a:xfrm>
            <a:off x="5275774" y="1210526"/>
            <a:ext cx="3408325" cy="3197950"/>
          </a:xfrm>
          <a:prstGeom prst="rect">
            <a:avLst/>
          </a:prstGeom>
          <a:noFill/>
          <a:ln cap="flat" cmpd="sng" w="9525">
            <a:solidFill>
              <a:srgbClr val="CCCCCC"/>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4" name="Shape 754"/>
        <p:cNvGrpSpPr/>
        <p:nvPr/>
      </p:nvGrpSpPr>
      <p:grpSpPr>
        <a:xfrm>
          <a:off x="0" y="0"/>
          <a:ext cx="0" cy="0"/>
          <a:chOff x="0" y="0"/>
          <a:chExt cx="0" cy="0"/>
        </a:xfrm>
      </p:grpSpPr>
      <p:sp>
        <p:nvSpPr>
          <p:cNvPr id="755" name="Google Shape;755;g7aed8f8a28_3_542"/>
          <p:cNvSpPr txBox="1"/>
          <p:nvPr>
            <p:ph idx="12" type="sldNum"/>
          </p:nvPr>
        </p:nvSpPr>
        <p:spPr>
          <a:xfrm>
            <a:off x="8676529" y="4878144"/>
            <a:ext cx="455519" cy="273844"/>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SzPts val="900"/>
              <a:buNone/>
            </a:pPr>
            <a:fld id="{00000000-1234-1234-1234-123412341234}" type="slidenum">
              <a:rPr lang="en" sz="1100"/>
              <a:t>‹#›</a:t>
            </a:fld>
            <a:endParaRPr sz="1100"/>
          </a:p>
        </p:txBody>
      </p:sp>
      <p:sp>
        <p:nvSpPr>
          <p:cNvPr id="756" name="Google Shape;756;g7aed8f8a28_3_542"/>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2700"/>
              <a:buNone/>
            </a:pPr>
            <a:r>
              <a:rPr lang="en" sz="2400"/>
              <a:t>ONAP Honolulu, Cloud Native 5G Network Automation</a:t>
            </a:r>
            <a:endParaRPr sz="2300">
              <a:solidFill>
                <a:srgbClr val="FF0000"/>
              </a:solidFill>
            </a:endParaRPr>
          </a:p>
        </p:txBody>
      </p:sp>
      <p:pic>
        <p:nvPicPr>
          <p:cNvPr id="757" name="Google Shape;757;g7aed8f8a28_3_542"/>
          <p:cNvPicPr preferRelativeResize="0"/>
          <p:nvPr/>
        </p:nvPicPr>
        <p:blipFill rotWithShape="1">
          <a:blip r:embed="rId3">
            <a:alphaModFix/>
          </a:blip>
          <a:srcRect b="0" l="0" r="0" t="0"/>
          <a:stretch/>
        </p:blipFill>
        <p:spPr>
          <a:xfrm>
            <a:off x="157300" y="779725"/>
            <a:ext cx="3770325" cy="3485450"/>
          </a:xfrm>
          <a:prstGeom prst="rect">
            <a:avLst/>
          </a:prstGeom>
          <a:noFill/>
          <a:ln>
            <a:noFill/>
          </a:ln>
        </p:spPr>
      </p:pic>
      <p:sp>
        <p:nvSpPr>
          <p:cNvPr id="758" name="Google Shape;758;g7aed8f8a28_3_542"/>
          <p:cNvSpPr txBox="1"/>
          <p:nvPr>
            <p:ph idx="1" type="body"/>
          </p:nvPr>
        </p:nvSpPr>
        <p:spPr>
          <a:xfrm>
            <a:off x="3937250" y="768075"/>
            <a:ext cx="5206800" cy="4110000"/>
          </a:xfrm>
          <a:prstGeom prst="rect">
            <a:avLst/>
          </a:prstGeom>
          <a:noFill/>
          <a:ln>
            <a:noFill/>
          </a:ln>
        </p:spPr>
        <p:txBody>
          <a:bodyPr anchorCtr="0" anchor="t" bIns="34275" lIns="68575" spcFirstLastPara="1" rIns="68575" wrap="square" tIns="34275">
            <a:noAutofit/>
          </a:bodyPr>
          <a:lstStyle/>
          <a:p>
            <a:pPr indent="-285750" lvl="0" marL="457200" rtl="0" algn="l">
              <a:lnSpc>
                <a:spcPct val="100000"/>
              </a:lnSpc>
              <a:spcBef>
                <a:spcPts val="800"/>
              </a:spcBef>
              <a:spcAft>
                <a:spcPts val="0"/>
              </a:spcAft>
              <a:buClr>
                <a:srgbClr val="000000"/>
              </a:buClr>
              <a:buSzPts val="900"/>
              <a:buAutoNum type="arabicPeriod"/>
            </a:pPr>
            <a:r>
              <a:rPr b="1" lang="en" sz="900">
                <a:solidFill>
                  <a:srgbClr val="000000"/>
                </a:solidFill>
              </a:rPr>
              <a:t>Increased Cloud Native Functionality</a:t>
            </a:r>
            <a:endParaRPr sz="900">
              <a:solidFill>
                <a:srgbClr val="000000"/>
              </a:solidFill>
            </a:endParaRPr>
          </a:p>
          <a:p>
            <a:pPr indent="-285750" lvl="1" marL="914400" rtl="0" algn="l">
              <a:lnSpc>
                <a:spcPct val="100000"/>
              </a:lnSpc>
              <a:spcBef>
                <a:spcPts val="0"/>
              </a:spcBef>
              <a:spcAft>
                <a:spcPts val="0"/>
              </a:spcAft>
              <a:buClr>
                <a:srgbClr val="000000"/>
              </a:buClr>
              <a:buSzPts val="900"/>
              <a:buChar char="-"/>
            </a:pPr>
            <a:r>
              <a:rPr lang="en" sz="900">
                <a:solidFill>
                  <a:srgbClr val="000000"/>
                </a:solidFill>
              </a:rPr>
              <a:t>Configuration of Helm based CNFs and seamless day 1, 2 operations</a:t>
            </a:r>
            <a:endParaRPr sz="900">
              <a:solidFill>
                <a:srgbClr val="000000"/>
              </a:solidFill>
            </a:endParaRPr>
          </a:p>
          <a:p>
            <a:pPr indent="-285750" lvl="1" marL="914400" rtl="0" algn="l">
              <a:lnSpc>
                <a:spcPct val="100000"/>
              </a:lnSpc>
              <a:spcBef>
                <a:spcPts val="0"/>
              </a:spcBef>
              <a:spcAft>
                <a:spcPts val="0"/>
              </a:spcAft>
              <a:buClr>
                <a:srgbClr val="000000"/>
              </a:buClr>
              <a:buSzPts val="900"/>
              <a:buChar char="-"/>
            </a:pPr>
            <a:r>
              <a:rPr lang="en" sz="900">
                <a:solidFill>
                  <a:srgbClr val="000000"/>
                </a:solidFill>
              </a:rPr>
              <a:t>New functionality in Controller Design Studio (CDS) component, Swagger documentation / API for the K8s plugin component in the Multi-Cloud project</a:t>
            </a:r>
            <a:endParaRPr sz="900">
              <a:solidFill>
                <a:srgbClr val="000000"/>
              </a:solidFill>
            </a:endParaRPr>
          </a:p>
          <a:p>
            <a:pPr indent="-285750" lvl="0" marL="457200" rtl="0" algn="l">
              <a:lnSpc>
                <a:spcPct val="100000"/>
              </a:lnSpc>
              <a:spcBef>
                <a:spcPts val="0"/>
              </a:spcBef>
              <a:spcAft>
                <a:spcPts val="0"/>
              </a:spcAft>
              <a:buClr>
                <a:srgbClr val="000000"/>
              </a:buClr>
              <a:buSzPts val="900"/>
              <a:buAutoNum type="arabicPeriod"/>
            </a:pPr>
            <a:r>
              <a:rPr b="1" lang="en" sz="900">
                <a:solidFill>
                  <a:srgbClr val="000000"/>
                </a:solidFill>
              </a:rPr>
              <a:t>Deeper 5G Support &amp; SDO implementation</a:t>
            </a:r>
            <a:endParaRPr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3 internal Network Slice Subnet Management Function (NSSMF) components for RAN, core, and transport domains</a:t>
            </a:r>
            <a:endParaRPr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Slice optimization with closed loop automation and intelligent slicing testing, enhancements in NST, NSI, and NSSI selection for network and transport slicing</a:t>
            </a:r>
            <a:endParaRPr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Enhanced Service Ordering for slicing support; defined by YANG models</a:t>
            </a:r>
            <a:endParaRPr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Better compliance to 3GPP TS28.540/541 5G NRM driven xNF models; and more</a:t>
            </a:r>
            <a:endParaRPr sz="900">
              <a:solidFill>
                <a:srgbClr val="000000"/>
              </a:solidFill>
            </a:endParaRPr>
          </a:p>
          <a:p>
            <a:pPr indent="-285750" lvl="0" marL="457200" rtl="0" algn="l">
              <a:lnSpc>
                <a:spcPct val="115000"/>
              </a:lnSpc>
              <a:spcBef>
                <a:spcPts val="0"/>
              </a:spcBef>
              <a:spcAft>
                <a:spcPts val="0"/>
              </a:spcAft>
              <a:buClr>
                <a:srgbClr val="000000"/>
              </a:buClr>
              <a:buSzPts val="900"/>
              <a:buAutoNum type="arabicPeriod"/>
            </a:pPr>
            <a:r>
              <a:rPr b="1" lang="en" sz="900">
                <a:solidFill>
                  <a:srgbClr val="000000"/>
                </a:solidFill>
              </a:rPr>
              <a:t>Further O-RAN Integration</a:t>
            </a:r>
            <a:r>
              <a:rPr b="1" lang="en" sz="500">
                <a:solidFill>
                  <a:srgbClr val="000000"/>
                </a:solidFill>
              </a:rPr>
              <a:t> </a:t>
            </a:r>
            <a:endParaRPr b="1"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Some ONAP components are part of the Service Management and Orchestration (SMO) choice in O-RAN use cases with broader support for the non-RT RIC functionality</a:t>
            </a:r>
            <a:endParaRPr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O-RAN A1 standard, enhanced A1 interface controller, A1 policy capabilities now usable in ONAP with a Near-Real-Time Radio Intelligent Controller (nRTRIC)</a:t>
            </a:r>
            <a:endParaRPr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DCAE project includes VES 7.2.1 integration for both O-RAN and 3GPP and there is a new CPS interface to query RAN configuration data</a:t>
            </a:r>
            <a:endParaRPr sz="900">
              <a:solidFill>
                <a:srgbClr val="000000"/>
              </a:solidFill>
            </a:endParaRPr>
          </a:p>
          <a:p>
            <a:pPr indent="-285750" lvl="0" marL="457200" rtl="0" algn="l">
              <a:lnSpc>
                <a:spcPct val="115000"/>
              </a:lnSpc>
              <a:spcBef>
                <a:spcPts val="0"/>
              </a:spcBef>
              <a:spcAft>
                <a:spcPts val="0"/>
              </a:spcAft>
              <a:buClr>
                <a:srgbClr val="000000"/>
              </a:buClr>
              <a:buSzPts val="900"/>
              <a:buAutoNum type="arabicPeriod"/>
            </a:pPr>
            <a:r>
              <a:rPr b="1" lang="en" sz="900">
                <a:solidFill>
                  <a:srgbClr val="000000"/>
                </a:solidFill>
              </a:rPr>
              <a:t>Expanded Modularity &amp; Functionality</a:t>
            </a:r>
            <a:endParaRPr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DCAE simplified microservice deployment via Helm with new KPI microservice</a:t>
            </a:r>
            <a:endParaRPr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VES-OpenAPI-Manager allows easier validation of new xNF types</a:t>
            </a:r>
            <a:endParaRPr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Multi tenancy support; IPv4 &amp; IPv6, ETSI standards SOL001, SOL004 &amp; SOL007</a:t>
            </a:r>
            <a:endParaRPr sz="900">
              <a:solidFill>
                <a:srgbClr val="000000"/>
              </a:solidFill>
            </a:endParaRPr>
          </a:p>
          <a:p>
            <a:pPr indent="-285750" lvl="0" marL="457200" rtl="0" algn="l">
              <a:lnSpc>
                <a:spcPct val="115000"/>
              </a:lnSpc>
              <a:spcBef>
                <a:spcPts val="0"/>
              </a:spcBef>
              <a:spcAft>
                <a:spcPts val="0"/>
              </a:spcAft>
              <a:buClr>
                <a:srgbClr val="000000"/>
              </a:buClr>
              <a:buSzPts val="900"/>
              <a:buAutoNum type="arabicPeriod"/>
            </a:pPr>
            <a:r>
              <a:rPr b="1" lang="en" sz="900">
                <a:solidFill>
                  <a:srgbClr val="000000"/>
                </a:solidFill>
              </a:rPr>
              <a:t>New Verticals, New technology groundwork, E2E Solution with Enterprise Use Cases</a:t>
            </a:r>
            <a:endParaRPr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ONAP increasing value for the enterprise (new ONAP for Enterprise Work Group)</a:t>
            </a:r>
            <a:endParaRPr sz="900">
              <a:solidFill>
                <a:srgbClr val="000000"/>
              </a:solidFill>
            </a:endParaRPr>
          </a:p>
          <a:p>
            <a:pPr indent="-285750" lvl="1" marL="914400" rtl="0" algn="l">
              <a:lnSpc>
                <a:spcPct val="115000"/>
              </a:lnSpc>
              <a:spcBef>
                <a:spcPts val="0"/>
              </a:spcBef>
              <a:spcAft>
                <a:spcPts val="0"/>
              </a:spcAft>
              <a:buClr>
                <a:srgbClr val="000000"/>
              </a:buClr>
              <a:buSzPts val="900"/>
              <a:buChar char="-"/>
            </a:pPr>
            <a:r>
              <a:rPr lang="en" sz="900">
                <a:solidFill>
                  <a:srgbClr val="000000"/>
                </a:solidFill>
              </a:rPr>
              <a:t>Intent Based investigation and groundwork &amp; LFN 5G Super Blueprint integration</a:t>
            </a:r>
            <a:endParaRPr sz="900">
              <a:solidFill>
                <a:srgbClr val="000000"/>
              </a:solidFill>
            </a:endParaRPr>
          </a:p>
        </p:txBody>
      </p:sp>
      <p:sp>
        <p:nvSpPr>
          <p:cNvPr id="759" name="Google Shape;759;g7aed8f8a28_3_542"/>
          <p:cNvSpPr txBox="1"/>
          <p:nvPr/>
        </p:nvSpPr>
        <p:spPr>
          <a:xfrm>
            <a:off x="233499" y="4388216"/>
            <a:ext cx="3572750" cy="392415"/>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100"/>
              <a:buFont typeface="Arial"/>
              <a:buNone/>
            </a:pPr>
            <a:r>
              <a:rPr b="0" i="1" lang="en" sz="1100" u="none" cap="none" strike="noStrike">
                <a:solidFill>
                  <a:srgbClr val="000000"/>
                </a:solidFill>
                <a:latin typeface="Arial"/>
                <a:ea typeface="Arial"/>
                <a:cs typeface="Arial"/>
                <a:sym typeface="Arial"/>
              </a:rPr>
              <a:t>LFN ONAP: Adoption &amp; Compliance of Network Automation Platform </a:t>
            </a:r>
            <a:endParaRPr b="0" i="0" sz="1100" u="none" cap="none" strike="noStrike">
              <a:solidFill>
                <a:srgbClr val="000000"/>
              </a:solidFill>
              <a:latin typeface="Arial"/>
              <a:ea typeface="Arial"/>
              <a:cs typeface="Arial"/>
              <a:sym typeface="Arial"/>
            </a:endParaRPr>
          </a:p>
        </p:txBody>
      </p:sp>
      <p:sp>
        <p:nvSpPr>
          <p:cNvPr id="760" name="Google Shape;760;g7aed8f8a28_3_542"/>
          <p:cNvSpPr/>
          <p:nvPr/>
        </p:nvSpPr>
        <p:spPr>
          <a:xfrm>
            <a:off x="8415907" y="50863"/>
            <a:ext cx="728100" cy="599100"/>
          </a:xfrm>
          <a:prstGeom prst="star8">
            <a:avLst>
              <a:gd fmla="val 37500" name="adj"/>
            </a:avLst>
          </a:prstGeom>
          <a:solidFill>
            <a:schemeClr val="lt1"/>
          </a:solidFill>
          <a:ln cap="flat" cmpd="sng" w="25400">
            <a:solidFill>
              <a:srgbClr val="42719B"/>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rPr b="1" i="0" lang="en" sz="1100" u="none" cap="none" strike="noStrike">
                <a:solidFill>
                  <a:schemeClr val="dk1"/>
                </a:solidFill>
                <a:latin typeface="Arial"/>
                <a:ea typeface="Arial"/>
                <a:cs typeface="Arial"/>
                <a:sym typeface="Arial"/>
              </a:rPr>
              <a:t>May 2021</a:t>
            </a:r>
            <a:endParaRPr b="0" i="0" sz="1100" u="none" cap="none" strike="noStrike">
              <a:solidFill>
                <a:srgbClr val="000000"/>
              </a:solidFill>
              <a:latin typeface="Arial"/>
              <a:ea typeface="Arial"/>
              <a:cs typeface="Arial"/>
              <a:sym typeface="Arial"/>
            </a:endParaRPr>
          </a:p>
        </p:txBody>
      </p:sp>
      <p:sp>
        <p:nvSpPr>
          <p:cNvPr id="761" name="Google Shape;761;g7aed8f8a28_3_542"/>
          <p:cNvSpPr txBox="1"/>
          <p:nvPr/>
        </p:nvSpPr>
        <p:spPr>
          <a:xfrm>
            <a:off x="160025" y="1174050"/>
            <a:ext cx="3806100" cy="27954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dk1"/>
              </a:buClr>
              <a:buSzPts val="1100"/>
              <a:buFont typeface="Arial"/>
              <a:buNone/>
            </a:pPr>
            <a:r>
              <a:rPr b="1" i="0" lang="en" sz="1100" u="none" cap="none" strike="noStrike">
                <a:solidFill>
                  <a:schemeClr val="dk1"/>
                </a:solidFill>
                <a:latin typeface="Arial"/>
                <a:ea typeface="Arial"/>
                <a:cs typeface="Arial"/>
                <a:sym typeface="Arial"/>
              </a:rPr>
              <a:t>ONAP, The De Facto Open Network Automation Platform, Goes Cloud-Native in Honolulu</a:t>
            </a:r>
            <a:endParaRPr b="1" i="0" sz="11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1" i="1" sz="1100" u="none" cap="none" strike="noStrike">
              <a:solidFill>
                <a:srgbClr val="FF0000"/>
              </a:solidFill>
              <a:latin typeface="Arial"/>
              <a:ea typeface="Arial"/>
              <a:cs typeface="Arial"/>
              <a:sym typeface="Arial"/>
            </a:endParaRPr>
          </a:p>
          <a:p>
            <a:pPr indent="-279400" lvl="0" marL="457200" marR="0" rtl="0" algn="l">
              <a:lnSpc>
                <a:spcPct val="115000"/>
              </a:lnSpc>
              <a:spcBef>
                <a:spcPts val="0"/>
              </a:spcBef>
              <a:spcAft>
                <a:spcPts val="0"/>
              </a:spcAft>
              <a:buClr>
                <a:schemeClr val="dk1"/>
              </a:buClr>
              <a:buSzPts val="800"/>
              <a:buFont typeface="Arial"/>
              <a:buChar char="●"/>
            </a:pPr>
            <a:r>
              <a:rPr b="0" i="1" lang="en" sz="800" u="none" cap="none" strike="noStrike">
                <a:solidFill>
                  <a:schemeClr val="dk1"/>
                </a:solidFill>
                <a:latin typeface="Arial"/>
                <a:ea typeface="Arial"/>
                <a:cs typeface="Arial"/>
                <a:sym typeface="Arial"/>
              </a:rPr>
              <a:t>ONAP’s Honolulu release adds even more cloud native and modular capabilities, and robust  integration with O-RAN</a:t>
            </a:r>
            <a:endParaRPr b="0" i="1" sz="800" u="none" cap="none" strike="noStrike">
              <a:solidFill>
                <a:schemeClr val="dk1"/>
              </a:solidFill>
              <a:latin typeface="Arial"/>
              <a:ea typeface="Arial"/>
              <a:cs typeface="Arial"/>
              <a:sym typeface="Arial"/>
            </a:endParaRPr>
          </a:p>
          <a:p>
            <a:pPr indent="-279400" lvl="0" marL="457200" marR="0" rtl="0" algn="l">
              <a:lnSpc>
                <a:spcPct val="115000"/>
              </a:lnSpc>
              <a:spcBef>
                <a:spcPts val="0"/>
              </a:spcBef>
              <a:spcAft>
                <a:spcPts val="0"/>
              </a:spcAft>
              <a:buClr>
                <a:schemeClr val="dk1"/>
              </a:buClr>
              <a:buSzPts val="800"/>
              <a:buFont typeface="Arial"/>
              <a:buChar char="●"/>
            </a:pPr>
            <a:r>
              <a:rPr b="0" i="1" lang="en" sz="800" u="none" cap="none" strike="noStrike">
                <a:solidFill>
                  <a:schemeClr val="dk1"/>
                </a:solidFill>
                <a:latin typeface="Arial"/>
                <a:ea typeface="Arial"/>
                <a:cs typeface="Arial"/>
                <a:sym typeface="Arial"/>
              </a:rPr>
              <a:t>ONAP is an Instrumental component of Linux Foundation Networking’s 5G Super Blueprint, enabling orchestration, management and automation across the entire 5G end-to-end stack</a:t>
            </a:r>
            <a:endParaRPr b="0" i="1" sz="800" u="none" cap="none" strike="noStrike">
              <a:solidFill>
                <a:schemeClr val="dk1"/>
              </a:solidFill>
              <a:latin typeface="Arial"/>
              <a:ea typeface="Arial"/>
              <a:cs typeface="Arial"/>
              <a:sym typeface="Arial"/>
            </a:endParaRPr>
          </a:p>
          <a:p>
            <a:pPr indent="-279400" lvl="0" marL="457200" marR="0" rtl="0" algn="l">
              <a:lnSpc>
                <a:spcPct val="115000"/>
              </a:lnSpc>
              <a:spcBef>
                <a:spcPts val="0"/>
              </a:spcBef>
              <a:spcAft>
                <a:spcPts val="0"/>
              </a:spcAft>
              <a:buClr>
                <a:schemeClr val="dk1"/>
              </a:buClr>
              <a:buSzPts val="800"/>
              <a:buFont typeface="Arial"/>
              <a:buChar char="●"/>
            </a:pPr>
            <a:r>
              <a:rPr b="0" i="1" lang="en" sz="800" u="none" cap="none" strike="noStrike">
                <a:solidFill>
                  <a:schemeClr val="dk1"/>
                </a:solidFill>
                <a:latin typeface="Arial"/>
                <a:ea typeface="Arial"/>
                <a:cs typeface="Arial"/>
                <a:sym typeface="Arial"/>
              </a:rPr>
              <a:t>Over 200 developers from 30 organizations collaborated to produce Honolulu, ONAP’s  eighth release </a:t>
            </a:r>
            <a:endParaRPr b="0" i="1" sz="800" u="none" cap="none" strike="noStrike">
              <a:solidFill>
                <a:schemeClr val="dk1"/>
              </a:solidFill>
              <a:highlight>
                <a:srgbClr val="FFFFFF"/>
              </a:highlight>
              <a:latin typeface="Arial"/>
              <a:ea typeface="Arial"/>
              <a:cs typeface="Arial"/>
              <a:sym typeface="Arial"/>
            </a:endParaRPr>
          </a:p>
          <a:p>
            <a:pPr indent="0" lvl="0" marL="457200" marR="0" rtl="0" algn="l">
              <a:lnSpc>
                <a:spcPct val="115000"/>
              </a:lnSpc>
              <a:spcBef>
                <a:spcPts val="0"/>
              </a:spcBef>
              <a:spcAft>
                <a:spcPts val="0"/>
              </a:spcAft>
              <a:buClr>
                <a:schemeClr val="dk1"/>
              </a:buClr>
              <a:buSzPts val="1100"/>
              <a:buFont typeface="Arial"/>
              <a:buNone/>
            </a:pPr>
            <a:r>
              <a:t/>
            </a:r>
            <a:endParaRPr b="0" i="1" sz="800" u="none" cap="none" strike="noStrike">
              <a:solidFill>
                <a:schemeClr val="dk1"/>
              </a:solidFill>
              <a:highlight>
                <a:srgbClr val="FFFFFF"/>
              </a:highlight>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1" i="0" lang="en" sz="800" u="none" cap="none" strike="noStrike">
                <a:solidFill>
                  <a:schemeClr val="dk1"/>
                </a:solidFill>
                <a:latin typeface="Arial"/>
                <a:ea typeface="Arial"/>
                <a:cs typeface="Arial"/>
                <a:sym typeface="Arial"/>
              </a:rPr>
              <a:t>SAN FRANCISCO </a:t>
            </a:r>
            <a:r>
              <a:rPr b="0" i="0" lang="en" sz="800" u="none" cap="none" strike="noStrike">
                <a:solidFill>
                  <a:schemeClr val="dk1"/>
                </a:solidFill>
                <a:latin typeface="Arial"/>
                <a:ea typeface="Arial"/>
                <a:cs typeface="Arial"/>
                <a:sym typeface="Arial"/>
              </a:rPr>
              <a:t>– </a:t>
            </a:r>
            <a:r>
              <a:rPr b="1" i="0" lang="en" sz="800" u="none" cap="none" strike="noStrike">
                <a:solidFill>
                  <a:schemeClr val="dk1"/>
                </a:solidFill>
                <a:latin typeface="Arial"/>
                <a:ea typeface="Arial"/>
                <a:cs typeface="Arial"/>
                <a:sym typeface="Arial"/>
              </a:rPr>
              <a:t>May 11, 2021 –</a:t>
            </a:r>
            <a:r>
              <a:rPr b="0" i="0" lang="en" sz="800" u="none" cap="none" strike="noStrike">
                <a:solidFill>
                  <a:schemeClr val="dk1"/>
                </a:solidFill>
                <a:latin typeface="Arial"/>
                <a:ea typeface="Arial"/>
                <a:cs typeface="Arial"/>
                <a:sym typeface="Arial"/>
              </a:rPr>
              <a:t> </a:t>
            </a:r>
            <a:r>
              <a:rPr b="0" i="0" lang="en" sz="800" u="sng" cap="none" strike="noStrike">
                <a:solidFill>
                  <a:schemeClr val="hlink"/>
                </a:solidFill>
                <a:latin typeface="Arial"/>
                <a:ea typeface="Arial"/>
                <a:cs typeface="Arial"/>
                <a:sym typeface="Arial"/>
                <a:hlinkClick r:id="rId4"/>
              </a:rPr>
              <a:t>LF Networking</a:t>
            </a:r>
            <a:r>
              <a:rPr b="0" i="0" lang="en" sz="800" u="none" cap="none" strike="noStrike">
                <a:solidFill>
                  <a:schemeClr val="dk1"/>
                </a:solidFill>
                <a:latin typeface="Arial"/>
                <a:ea typeface="Arial"/>
                <a:cs typeface="Arial"/>
                <a:sym typeface="Arial"/>
              </a:rPr>
              <a:t> (LFN), which facilitates collaboration and operational excellence across open source networking projects, today announced the availability of the </a:t>
            </a:r>
            <a:r>
              <a:rPr b="0" i="0" lang="en" sz="800" u="none" cap="none" strike="noStrike">
                <a:solidFill>
                  <a:schemeClr val="dk1"/>
                </a:solidFill>
                <a:highlight>
                  <a:srgbClr val="FFFFFF"/>
                </a:highlight>
                <a:latin typeface="Arial"/>
                <a:ea typeface="Arial"/>
                <a:cs typeface="Arial"/>
                <a:sym typeface="Arial"/>
              </a:rPr>
              <a:t>ONAP Honolulu release.</a:t>
            </a:r>
            <a:r>
              <a:rPr b="0" i="0" lang="en" sz="800" u="none" cap="none" strike="noStrike">
                <a:solidFill>
                  <a:schemeClr val="dk1"/>
                </a:solidFill>
                <a:latin typeface="Arial"/>
                <a:ea typeface="Arial"/>
                <a:cs typeface="Arial"/>
                <a:sym typeface="Arial"/>
              </a:rPr>
              <a:t> The most integrated ONAP release to date, the arrival of Honolulu coincides with the new </a:t>
            </a:r>
            <a:r>
              <a:rPr b="0" i="0" lang="en" sz="800" u="sng" cap="none" strike="noStrike">
                <a:solidFill>
                  <a:schemeClr val="hlink"/>
                </a:solidFill>
                <a:latin typeface="Arial"/>
                <a:ea typeface="Arial"/>
                <a:cs typeface="Arial"/>
                <a:sym typeface="Arial"/>
                <a:hlinkClick r:id="rId5"/>
              </a:rPr>
              <a:t>5G Super Blueprint,</a:t>
            </a:r>
            <a:r>
              <a:rPr b="0" i="0" lang="en" sz="800" u="none" cap="none" strike="noStrike">
                <a:solidFill>
                  <a:schemeClr val="dk1"/>
                </a:solidFill>
                <a:latin typeface="Arial"/>
                <a:ea typeface="Arial"/>
                <a:cs typeface="Arial"/>
                <a:sym typeface="Arial"/>
              </a:rPr>
              <a:t> which works end-to-end across the open source 5G stack enabling easier deployments and automation with Magma 5G Core, ORAN SC &amp; LF Edge Akraino. </a:t>
            </a:r>
            <a:endParaRPr b="0" i="0" sz="800" u="none" cap="none" strike="noStrike">
              <a:solidFill>
                <a:schemeClr val="dk1"/>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t/>
            </a:r>
            <a:endParaRPr b="1" i="0" sz="900" u="none" cap="none" strike="noStrike">
              <a:solidFill>
                <a:schemeClr val="dk1"/>
              </a:solidFill>
              <a:latin typeface="Arial"/>
              <a:ea typeface="Arial"/>
              <a:cs typeface="Arial"/>
              <a:sym typeface="Arial"/>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6" name="Shape 766"/>
        <p:cNvGrpSpPr/>
        <p:nvPr/>
      </p:nvGrpSpPr>
      <p:grpSpPr>
        <a:xfrm>
          <a:off x="0" y="0"/>
          <a:ext cx="0" cy="0"/>
          <a:chOff x="0" y="0"/>
          <a:chExt cx="0" cy="0"/>
        </a:xfrm>
      </p:grpSpPr>
      <p:sp>
        <p:nvSpPr>
          <p:cNvPr id="767" name="Google Shape;767;g7aed8f8a28_3_553"/>
          <p:cNvSpPr txBox="1"/>
          <p:nvPr>
            <p:ph type="title"/>
          </p:nvPr>
        </p:nvSpPr>
        <p:spPr>
          <a:xfrm>
            <a:off x="236221" y="148373"/>
            <a:ext cx="8629650" cy="404078"/>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1400"/>
              <a:buNone/>
            </a:pPr>
            <a:r>
              <a:rPr lang="en" sz="2400"/>
              <a:t>ONAP Honolulu Use Cases + Requirements </a:t>
            </a:r>
            <a:endParaRPr sz="2400"/>
          </a:p>
        </p:txBody>
      </p:sp>
      <p:sp>
        <p:nvSpPr>
          <p:cNvPr id="768" name="Google Shape;768;g7aed8f8a28_3_553"/>
          <p:cNvSpPr txBox="1"/>
          <p:nvPr>
            <p:ph idx="1" type="body"/>
          </p:nvPr>
        </p:nvSpPr>
        <p:spPr>
          <a:xfrm>
            <a:off x="110836" y="766267"/>
            <a:ext cx="4549049" cy="3841800"/>
          </a:xfrm>
          <a:prstGeom prst="rect">
            <a:avLst/>
          </a:prstGeom>
          <a:noFill/>
          <a:ln>
            <a:noFill/>
          </a:ln>
        </p:spPr>
        <p:txBody>
          <a:bodyPr anchorCtr="0" anchor="t" bIns="34275" lIns="68575" spcFirstLastPara="1" rIns="68575" wrap="square" tIns="34275">
            <a:noAutofit/>
          </a:bodyPr>
          <a:lstStyle/>
          <a:p>
            <a:pPr indent="-241300" lvl="0" marL="342900" rtl="0" algn="l">
              <a:lnSpc>
                <a:spcPct val="90000"/>
              </a:lnSpc>
              <a:spcBef>
                <a:spcPts val="800"/>
              </a:spcBef>
              <a:spcAft>
                <a:spcPts val="0"/>
              </a:spcAft>
              <a:buSzPts val="1200"/>
              <a:buChar char="•"/>
            </a:pPr>
            <a:r>
              <a:rPr b="1" lang="en" sz="1200"/>
              <a:t>Cloud Native </a:t>
            </a:r>
            <a:endParaRPr b="1" sz="1200"/>
          </a:p>
          <a:p>
            <a:pPr indent="-304800" lvl="1" marL="914400" rtl="0" algn="l">
              <a:lnSpc>
                <a:spcPct val="90000"/>
              </a:lnSpc>
              <a:spcBef>
                <a:spcPts val="800"/>
              </a:spcBef>
              <a:spcAft>
                <a:spcPts val="0"/>
              </a:spcAft>
              <a:buSzPts val="1200"/>
              <a:buChar char="-"/>
            </a:pPr>
            <a:r>
              <a:rPr lang="en" sz="1200"/>
              <a:t>Modular Approach to Cloud Native ONAP </a:t>
            </a:r>
            <a:endParaRPr sz="1200"/>
          </a:p>
          <a:p>
            <a:pPr indent="-241300" lvl="0" marL="342900" rtl="0" algn="l">
              <a:lnSpc>
                <a:spcPct val="90000"/>
              </a:lnSpc>
              <a:spcBef>
                <a:spcPts val="800"/>
              </a:spcBef>
              <a:spcAft>
                <a:spcPts val="0"/>
              </a:spcAft>
              <a:buSzPts val="1200"/>
              <a:buChar char="•"/>
            </a:pPr>
            <a:r>
              <a:rPr b="1" lang="en" sz="1200"/>
              <a:t>5G Service Modeling</a:t>
            </a:r>
            <a:endParaRPr/>
          </a:p>
          <a:p>
            <a:pPr indent="-241300" lvl="1" marL="800100" rtl="0" algn="l">
              <a:lnSpc>
                <a:spcPct val="90000"/>
              </a:lnSpc>
              <a:spcBef>
                <a:spcPts val="400"/>
              </a:spcBef>
              <a:spcAft>
                <a:spcPts val="0"/>
              </a:spcAft>
              <a:buSzPts val="1200"/>
              <a:buChar char="-"/>
            </a:pPr>
            <a:r>
              <a:rPr lang="en" sz="1200"/>
              <a:t>Defining and modeling a 5G Service (in Design Time) and the associated Modeling (Platform information &amp; data model). This is driven by 3GPP TS28.540 and TS28.541, the 5G NRM. </a:t>
            </a:r>
            <a:endParaRPr/>
          </a:p>
          <a:p>
            <a:pPr indent="-241300" lvl="0" marL="342900" rtl="0" algn="l">
              <a:lnSpc>
                <a:spcPct val="90000"/>
              </a:lnSpc>
              <a:spcBef>
                <a:spcPts val="800"/>
              </a:spcBef>
              <a:spcAft>
                <a:spcPts val="0"/>
              </a:spcAft>
              <a:buSzPts val="1200"/>
              <a:buChar char="•"/>
            </a:pPr>
            <a:r>
              <a:rPr b="1" lang="en" sz="1200"/>
              <a:t>5G SON Use Case</a:t>
            </a:r>
            <a:endParaRPr/>
          </a:p>
          <a:p>
            <a:pPr indent="-241300" lvl="1" marL="800100" rtl="0" algn="l">
              <a:lnSpc>
                <a:spcPct val="90000"/>
              </a:lnSpc>
              <a:spcBef>
                <a:spcPts val="400"/>
              </a:spcBef>
              <a:spcAft>
                <a:spcPts val="0"/>
              </a:spcAft>
              <a:buSzPts val="1200"/>
              <a:buChar char="-"/>
            </a:pPr>
            <a:r>
              <a:rPr lang="en" sz="1200"/>
              <a:t>Optimization and SON functions for 5G RAN which provide for self-optimization, self-healing and self-configuration</a:t>
            </a:r>
            <a:endParaRPr/>
          </a:p>
          <a:p>
            <a:pPr indent="-241300" lvl="0" marL="342900" rtl="0" algn="l">
              <a:lnSpc>
                <a:spcPct val="90000"/>
              </a:lnSpc>
              <a:spcBef>
                <a:spcPts val="800"/>
              </a:spcBef>
              <a:spcAft>
                <a:spcPts val="0"/>
              </a:spcAft>
              <a:buSzPts val="1200"/>
              <a:buChar char="•"/>
            </a:pPr>
            <a:r>
              <a:rPr b="1" lang="en" sz="1200"/>
              <a:t>End to End Network Slicing</a:t>
            </a:r>
            <a:endParaRPr/>
          </a:p>
          <a:p>
            <a:pPr indent="-241300" lvl="1" marL="800100" rtl="0" algn="l">
              <a:lnSpc>
                <a:spcPct val="90000"/>
              </a:lnSpc>
              <a:spcBef>
                <a:spcPts val="400"/>
              </a:spcBef>
              <a:spcAft>
                <a:spcPts val="0"/>
              </a:spcAft>
              <a:buSzPts val="1200"/>
              <a:buChar char="-"/>
            </a:pPr>
            <a:r>
              <a:rPr lang="en" sz="1200"/>
              <a:t>5G Network Slicing defines slices to be used in 5G RAN systems. Network Slicing is a long-lead multi-release development.</a:t>
            </a:r>
            <a:endParaRPr sz="1200"/>
          </a:p>
          <a:p>
            <a:pPr indent="-304800" lvl="0" marL="342900" rtl="0" algn="l">
              <a:lnSpc>
                <a:spcPct val="90000"/>
              </a:lnSpc>
              <a:spcBef>
                <a:spcPts val="800"/>
              </a:spcBef>
              <a:spcAft>
                <a:spcPts val="0"/>
              </a:spcAft>
              <a:buSzPts val="1200"/>
              <a:buChar char="•"/>
            </a:pPr>
            <a:r>
              <a:rPr b="1" lang="en" sz="1200"/>
              <a:t>ONAP/3GPP &amp; O-RAN Alignment: Standard Defined VES</a:t>
            </a:r>
            <a:endParaRPr sz="2100"/>
          </a:p>
          <a:p>
            <a:pPr indent="-304800" lvl="1" marL="914400" rtl="0" algn="l">
              <a:lnSpc>
                <a:spcPct val="90000"/>
              </a:lnSpc>
              <a:spcBef>
                <a:spcPts val="400"/>
              </a:spcBef>
              <a:spcAft>
                <a:spcPts val="0"/>
              </a:spcAft>
              <a:buSzPts val="1200"/>
              <a:buChar char="-"/>
            </a:pPr>
            <a:r>
              <a:rPr lang="en" sz="1200"/>
              <a:t>The capability to receive, validate and process standards defined notifications encapsulated in VES events in ONAP. VES 7.2.</a:t>
            </a:r>
            <a:endParaRPr sz="1800"/>
          </a:p>
          <a:p>
            <a:pPr indent="-165100" lvl="1" marL="800100" rtl="0" algn="l">
              <a:lnSpc>
                <a:spcPct val="90000"/>
              </a:lnSpc>
              <a:spcBef>
                <a:spcPts val="400"/>
              </a:spcBef>
              <a:spcAft>
                <a:spcPts val="0"/>
              </a:spcAft>
              <a:buSzPts val="1200"/>
              <a:buNone/>
            </a:pPr>
            <a:r>
              <a:t/>
            </a:r>
            <a:endParaRPr sz="1200"/>
          </a:p>
        </p:txBody>
      </p:sp>
      <p:sp>
        <p:nvSpPr>
          <p:cNvPr id="769" name="Google Shape;769;g7aed8f8a28_3_553"/>
          <p:cNvSpPr/>
          <p:nvPr/>
        </p:nvSpPr>
        <p:spPr>
          <a:xfrm>
            <a:off x="4484115" y="2456334"/>
            <a:ext cx="175770" cy="230833"/>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p:txBody>
      </p:sp>
      <p:sp>
        <p:nvSpPr>
          <p:cNvPr id="770" name="Google Shape;770;g7aed8f8a28_3_553"/>
          <p:cNvSpPr txBox="1"/>
          <p:nvPr/>
        </p:nvSpPr>
        <p:spPr>
          <a:xfrm>
            <a:off x="4487071" y="778852"/>
            <a:ext cx="4378800" cy="3841800"/>
          </a:xfrm>
          <a:prstGeom prst="rect">
            <a:avLst/>
          </a:prstGeom>
          <a:noFill/>
          <a:ln>
            <a:noFill/>
          </a:ln>
        </p:spPr>
        <p:txBody>
          <a:bodyPr anchorCtr="0" anchor="t" bIns="34275" lIns="68575" spcFirstLastPara="1" rIns="68575" wrap="square" tIns="34275">
            <a:noAutofit/>
          </a:bodyPr>
          <a:lstStyle/>
          <a:p>
            <a:pPr indent="-304800" lvl="0" marL="457200" marR="0" rtl="0" algn="l">
              <a:lnSpc>
                <a:spcPct val="90000"/>
              </a:lnSpc>
              <a:spcBef>
                <a:spcPts val="800"/>
              </a:spcBef>
              <a:spcAft>
                <a:spcPts val="0"/>
              </a:spcAft>
              <a:buClr>
                <a:schemeClr val="dk2"/>
              </a:buClr>
              <a:buSzPts val="1200"/>
              <a:buFont typeface="Arial"/>
              <a:buChar char="•"/>
            </a:pPr>
            <a:r>
              <a:rPr b="1" i="0" lang="en" sz="1200" u="none" cap="none" strike="noStrike">
                <a:solidFill>
                  <a:schemeClr val="dk2"/>
                </a:solidFill>
                <a:latin typeface="Arial"/>
                <a:ea typeface="Arial"/>
                <a:cs typeface="Arial"/>
                <a:sym typeface="Arial"/>
              </a:rPr>
              <a:t>ONAP/3GPP &amp; O-RAN Alignment: A1 Adapter and Policy Management Extension</a:t>
            </a:r>
            <a:endParaRPr b="0" i="0" sz="1400" u="none" cap="none" strike="noStrike">
              <a:solidFill>
                <a:srgbClr val="000000"/>
              </a:solidFill>
              <a:latin typeface="Arial"/>
              <a:ea typeface="Arial"/>
              <a:cs typeface="Arial"/>
              <a:sym typeface="Arial"/>
            </a:endParaRPr>
          </a:p>
          <a:p>
            <a:pPr indent="-304800" lvl="1" marL="914400" marR="0" rtl="0" algn="l">
              <a:lnSpc>
                <a:spcPct val="90000"/>
              </a:lnSpc>
              <a:spcBef>
                <a:spcPts val="400"/>
              </a:spcBef>
              <a:spcAft>
                <a:spcPts val="0"/>
              </a:spcAft>
              <a:buClr>
                <a:schemeClr val="dk2"/>
              </a:buClr>
              <a:buSzPts val="1200"/>
              <a:buFont typeface="Arial"/>
              <a:buChar char="-"/>
            </a:pPr>
            <a:r>
              <a:rPr b="0" i="0" lang="en" sz="1200" u="none" cap="none" strike="noStrike">
                <a:solidFill>
                  <a:schemeClr val="dk2"/>
                </a:solidFill>
                <a:latin typeface="Arial"/>
                <a:ea typeface="Arial"/>
                <a:cs typeface="Arial"/>
                <a:sym typeface="Arial"/>
              </a:rPr>
              <a:t>This requirement enhances the A1 interface capabilities provided in Rel 6 as part of  5G/ORAN &amp; 3GPP Standards Harmonization requirement ( REQ-38) and extended in Rel 7 with the introduction of A1 policy management. </a:t>
            </a:r>
            <a:endParaRPr b="0" i="0" sz="1400" u="none" cap="none" strike="noStrike">
              <a:solidFill>
                <a:srgbClr val="000000"/>
              </a:solidFill>
              <a:latin typeface="Arial"/>
              <a:ea typeface="Arial"/>
              <a:cs typeface="Arial"/>
              <a:sym typeface="Arial"/>
            </a:endParaRPr>
          </a:p>
          <a:p>
            <a:pPr indent="-241300" lvl="0" marL="342900" marR="0" rtl="0" algn="l">
              <a:lnSpc>
                <a:spcPct val="90000"/>
              </a:lnSpc>
              <a:spcBef>
                <a:spcPts val="800"/>
              </a:spcBef>
              <a:spcAft>
                <a:spcPts val="0"/>
              </a:spcAft>
              <a:buClr>
                <a:schemeClr val="dk2"/>
              </a:buClr>
              <a:buSzPts val="1200"/>
              <a:buFont typeface="Arial"/>
              <a:buChar char="•"/>
            </a:pPr>
            <a:r>
              <a:rPr b="1" i="0" lang="en" sz="1200" u="none" cap="none" strike="noStrike">
                <a:solidFill>
                  <a:schemeClr val="dk2"/>
                </a:solidFill>
                <a:latin typeface="Arial"/>
                <a:ea typeface="Arial"/>
                <a:cs typeface="Arial"/>
                <a:sym typeface="Arial"/>
              </a:rPr>
              <a:t>Smart Operator Intent Translation in UUI based on IBN - R8 5G Slicing Support</a:t>
            </a:r>
            <a:endParaRPr b="0" i="0" sz="1400" u="none" cap="none" strike="noStrike">
              <a:solidFill>
                <a:srgbClr val="000000"/>
              </a:solidFill>
              <a:latin typeface="Arial"/>
              <a:ea typeface="Arial"/>
              <a:cs typeface="Arial"/>
              <a:sym typeface="Arial"/>
            </a:endParaRPr>
          </a:p>
          <a:p>
            <a:pPr indent="-241300" lvl="1" marL="800100" marR="0" rtl="0" algn="l">
              <a:lnSpc>
                <a:spcPct val="90000"/>
              </a:lnSpc>
              <a:spcBef>
                <a:spcPts val="400"/>
              </a:spcBef>
              <a:spcAft>
                <a:spcPts val="0"/>
              </a:spcAft>
              <a:buClr>
                <a:schemeClr val="dk2"/>
              </a:buClr>
              <a:buSzPts val="1200"/>
              <a:buFont typeface="Arial"/>
              <a:buChar char="-"/>
            </a:pPr>
            <a:r>
              <a:rPr b="0" i="0" lang="en" sz="1200" u="none" cap="none" strike="noStrike">
                <a:solidFill>
                  <a:schemeClr val="dk2"/>
                </a:solidFill>
                <a:latin typeface="Arial"/>
                <a:ea typeface="Arial"/>
                <a:cs typeface="Arial"/>
                <a:sym typeface="Arial"/>
              </a:rPr>
              <a:t>A lightweight and high-cohesion Nature Language Processing (NLP) function is proposed to add in the UUI project</a:t>
            </a:r>
            <a:endParaRPr b="0" i="0" sz="1400" u="none" cap="none" strike="noStrike">
              <a:solidFill>
                <a:srgbClr val="000000"/>
              </a:solidFill>
              <a:latin typeface="Arial"/>
              <a:ea typeface="Arial"/>
              <a:cs typeface="Arial"/>
              <a:sym typeface="Arial"/>
            </a:endParaRPr>
          </a:p>
          <a:p>
            <a:pPr indent="-241300" lvl="0" marL="342900" marR="0" rtl="0" algn="l">
              <a:lnSpc>
                <a:spcPct val="90000"/>
              </a:lnSpc>
              <a:spcBef>
                <a:spcPts val="800"/>
              </a:spcBef>
              <a:spcAft>
                <a:spcPts val="0"/>
              </a:spcAft>
              <a:buClr>
                <a:schemeClr val="dk2"/>
              </a:buClr>
              <a:buSzPts val="1200"/>
              <a:buFont typeface="Arial"/>
              <a:buChar char="•"/>
            </a:pPr>
            <a:r>
              <a:rPr b="1" i="0" lang="en" sz="1200" u="none" cap="none" strike="noStrike">
                <a:solidFill>
                  <a:schemeClr val="dk2"/>
                </a:solidFill>
                <a:latin typeface="Arial"/>
                <a:ea typeface="Arial"/>
                <a:cs typeface="Arial"/>
                <a:sym typeface="Arial"/>
              </a:rPr>
              <a:t>Support for Vertical Industry</a:t>
            </a:r>
            <a:endParaRPr b="0" i="0" sz="1400" u="none" cap="none" strike="noStrike">
              <a:solidFill>
                <a:srgbClr val="000000"/>
              </a:solidFill>
              <a:latin typeface="Arial"/>
              <a:ea typeface="Arial"/>
              <a:cs typeface="Arial"/>
              <a:sym typeface="Arial"/>
            </a:endParaRPr>
          </a:p>
          <a:p>
            <a:pPr indent="-241300" lvl="1" marL="800100" marR="0" rtl="0" algn="l">
              <a:lnSpc>
                <a:spcPct val="90000"/>
              </a:lnSpc>
              <a:spcBef>
                <a:spcPts val="400"/>
              </a:spcBef>
              <a:spcAft>
                <a:spcPts val="0"/>
              </a:spcAft>
              <a:buClr>
                <a:schemeClr val="dk2"/>
              </a:buClr>
              <a:buSzPts val="1200"/>
              <a:buFont typeface="Arial"/>
              <a:buChar char="-"/>
            </a:pPr>
            <a:r>
              <a:rPr b="0" i="0" lang="en" sz="1200" u="none" cap="none" strike="noStrike">
                <a:solidFill>
                  <a:schemeClr val="dk2"/>
                </a:solidFill>
                <a:latin typeface="Arial"/>
                <a:ea typeface="Arial"/>
                <a:cs typeface="Arial"/>
                <a:sym typeface="Arial"/>
              </a:rPr>
              <a:t>Intent framework is a system that helps to implement and operate networks that can improve network availability and agility</a:t>
            </a:r>
            <a:endParaRPr/>
          </a:p>
          <a:p>
            <a:pPr indent="-241300" lvl="1" marL="800100" marR="0" rtl="0" algn="l">
              <a:lnSpc>
                <a:spcPct val="90000"/>
              </a:lnSpc>
              <a:spcBef>
                <a:spcPts val="400"/>
              </a:spcBef>
              <a:spcAft>
                <a:spcPts val="0"/>
              </a:spcAft>
              <a:buClr>
                <a:schemeClr val="dk2"/>
              </a:buClr>
              <a:buSzPts val="1200"/>
              <a:buFont typeface="Arial"/>
              <a:buChar char="-"/>
            </a:pPr>
            <a:r>
              <a:rPr b="0" i="0" lang="en" sz="1200" u="none" cap="none" strike="noStrike">
                <a:solidFill>
                  <a:schemeClr val="dk2"/>
                </a:solidFill>
                <a:latin typeface="Arial"/>
                <a:ea typeface="Arial"/>
                <a:cs typeface="Arial"/>
                <a:sym typeface="Arial"/>
              </a:rPr>
              <a:t>End to End Network Slicing</a:t>
            </a:r>
            <a:endParaRPr b="0" i="0" sz="1400" u="none" cap="none" strike="noStrike">
              <a:solidFill>
                <a:srgbClr val="000000"/>
              </a:solidFill>
              <a:latin typeface="Arial"/>
              <a:ea typeface="Arial"/>
              <a:cs typeface="Arial"/>
              <a:sym typeface="Arial"/>
            </a:endParaRPr>
          </a:p>
          <a:p>
            <a:pPr indent="-241300" lvl="0" marL="342900" marR="0" rtl="0" algn="l">
              <a:lnSpc>
                <a:spcPct val="90000"/>
              </a:lnSpc>
              <a:spcBef>
                <a:spcPts val="800"/>
              </a:spcBef>
              <a:spcAft>
                <a:spcPts val="0"/>
              </a:spcAft>
              <a:buClr>
                <a:schemeClr val="dk2"/>
              </a:buClr>
              <a:buSzPts val="1200"/>
              <a:buFont typeface="Arial"/>
              <a:buChar char="•"/>
            </a:pPr>
            <a:r>
              <a:rPr b="1" i="0" lang="en" sz="1200" u="none" cap="none" strike="noStrike">
                <a:solidFill>
                  <a:schemeClr val="dk2"/>
                </a:solidFill>
                <a:latin typeface="Arial"/>
                <a:ea typeface="Arial"/>
                <a:cs typeface="Arial"/>
                <a:sym typeface="Arial"/>
              </a:rPr>
              <a:t>Intent Based Networking</a:t>
            </a:r>
            <a:endParaRPr b="0" i="0" sz="1400" u="none" cap="none" strike="noStrike">
              <a:solidFill>
                <a:srgbClr val="000000"/>
              </a:solidFill>
              <a:latin typeface="Arial"/>
              <a:ea typeface="Arial"/>
              <a:cs typeface="Arial"/>
              <a:sym typeface="Arial"/>
            </a:endParaRPr>
          </a:p>
          <a:p>
            <a:pPr indent="-241300" lvl="1" marL="800100" marR="0" rtl="0" algn="l">
              <a:lnSpc>
                <a:spcPct val="90000"/>
              </a:lnSpc>
              <a:spcBef>
                <a:spcPts val="400"/>
              </a:spcBef>
              <a:spcAft>
                <a:spcPts val="0"/>
              </a:spcAft>
              <a:buClr>
                <a:schemeClr val="dk2"/>
              </a:buClr>
              <a:buSzPts val="1200"/>
              <a:buFont typeface="Arial"/>
              <a:buChar char="-"/>
            </a:pPr>
            <a:r>
              <a:rPr b="0" i="0" lang="en" sz="1200" u="none" cap="none" strike="noStrike">
                <a:solidFill>
                  <a:schemeClr val="dk2"/>
                </a:solidFill>
                <a:latin typeface="Arial"/>
                <a:ea typeface="Arial"/>
                <a:cs typeface="Arial"/>
                <a:sym typeface="Arial"/>
              </a:rPr>
              <a:t>Support for Intent Framework and Intent Modeling.</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80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 name="Google Shape;771;g7aed8f8a28_3_553"/>
          <p:cNvSpPr txBox="1"/>
          <p:nvPr/>
        </p:nvSpPr>
        <p:spPr>
          <a:xfrm>
            <a:off x="4553755" y="4588937"/>
            <a:ext cx="4453500" cy="338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50"/>
              <a:buFont typeface="Arial"/>
              <a:buNone/>
            </a:pPr>
            <a:r>
              <a:rPr b="0" i="0" lang="en" sz="1050" u="none" cap="none" strike="noStrike">
                <a:solidFill>
                  <a:srgbClr val="44546A"/>
                </a:solidFill>
                <a:latin typeface="Arial"/>
                <a:ea typeface="Arial"/>
                <a:cs typeface="Arial"/>
                <a:sym typeface="Arial"/>
              </a:rPr>
              <a:t>Learn More: </a:t>
            </a:r>
            <a:r>
              <a:rPr b="0" i="0" lang="en" sz="1000" u="sng" cap="none" strike="noStrike">
                <a:solidFill>
                  <a:schemeClr val="hlink"/>
                </a:solidFill>
                <a:latin typeface="Arial"/>
                <a:ea typeface="Arial"/>
                <a:cs typeface="Arial"/>
                <a:sym typeface="Arial"/>
                <a:hlinkClick r:id="rId3"/>
              </a:rPr>
              <a:t>https://wiki.onap.org/x/iwKLBQ</a:t>
            </a:r>
            <a:r>
              <a:rPr b="0" i="0" lang="en" sz="1000" u="sng" cap="none" strike="noStrike">
                <a:solidFill>
                  <a:schemeClr val="hlink"/>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theme/theme1.xml><?xml version="1.0" encoding="utf-8"?>
<a:theme xmlns:a="http://schemas.openxmlformats.org/drawingml/2006/main" xmlns:r="http://schemas.openxmlformats.org/officeDocument/2006/relationships" name="2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2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2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