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2" r:id="rId2"/>
  </p:sldMasterIdLst>
  <p:notesMasterIdLst>
    <p:notesMasterId r:id="rId6"/>
  </p:notesMasterIdLst>
  <p:sldIdLst>
    <p:sldId id="267" r:id="rId3"/>
    <p:sldId id="268" r:id="rId4"/>
    <p:sldId id="259"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yung-Woo Jun" initials="BWJ" lastIdx="1" clrIdx="0">
    <p:extLst>
      <p:ext uri="{19B8F6BF-5375-455C-9EA6-DF929625EA0E}">
        <p15:presenceInfo xmlns:p15="http://schemas.microsoft.com/office/powerpoint/2012/main" userId="S::byung-woo.jun@est.tech::07c77be3-af9c-4ab0-996e-eb8cfc6bb5a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F87"/>
    <a:srgbClr val="66C9BA"/>
    <a:srgbClr val="00AFAA"/>
    <a:srgbClr val="0069A7"/>
    <a:srgbClr val="007DA5"/>
    <a:srgbClr val="04BA0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266" autoAdjust="0"/>
    <p:restoredTop sz="94694"/>
  </p:normalViewPr>
  <p:slideViewPr>
    <p:cSldViewPr snapToGrid="0" snapToObjects="1">
      <p:cViewPr varScale="1">
        <p:scale>
          <a:sx n="121" d="100"/>
          <a:sy n="121" d="100"/>
        </p:scale>
        <p:origin x="1400"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3.xml"/><Relationship Id="rId1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4AEE52-2C93-C447-BE9A-14255E08FBF0}" type="datetimeFigureOut">
              <a:rPr lang="en-US" smtClean="0"/>
              <a:t>9/2/21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F6E00D-2CF7-4C4C-976C-66C70A903D1D}" type="slidenum">
              <a:rPr lang="en-US" smtClean="0"/>
              <a:t>‹#›</a:t>
            </a:fld>
            <a:endParaRPr lang="en-US"/>
          </a:p>
        </p:txBody>
      </p:sp>
    </p:spTree>
    <p:extLst>
      <p:ext uri="{BB962C8B-B14F-4D97-AF65-F5344CB8AC3E}">
        <p14:creationId xmlns:p14="http://schemas.microsoft.com/office/powerpoint/2010/main" val="37583756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g7aed8f8a28_3_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1" name="Google Shape;741;g7aed8f8a28_3_5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9"/>
        <p:cNvGrpSpPr/>
        <p:nvPr/>
      </p:nvGrpSpPr>
      <p:grpSpPr>
        <a:xfrm>
          <a:off x="0" y="0"/>
          <a:ext cx="0" cy="0"/>
          <a:chOff x="0" y="0"/>
          <a:chExt cx="0" cy="0"/>
        </a:xfrm>
      </p:grpSpPr>
      <p:sp>
        <p:nvSpPr>
          <p:cNvPr id="740" name="Google Shape;740;g7aed8f8a28_3_5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41" name="Google Shape;741;g7aed8f8a28_3_5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Tree>
    <p:extLst>
      <p:ext uri="{BB962C8B-B14F-4D97-AF65-F5344CB8AC3E}">
        <p14:creationId xmlns:p14="http://schemas.microsoft.com/office/powerpoint/2010/main" val="25575664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3"/>
        <p:cNvGrpSpPr/>
        <p:nvPr/>
      </p:nvGrpSpPr>
      <p:grpSpPr>
        <a:xfrm>
          <a:off x="0" y="0"/>
          <a:ext cx="0" cy="0"/>
          <a:chOff x="0" y="0"/>
          <a:chExt cx="0" cy="0"/>
        </a:xfrm>
      </p:grpSpPr>
      <p:sp>
        <p:nvSpPr>
          <p:cNvPr id="514" name="Google Shape;51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15" name="Google Shape;515;p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100" dirty="0"/>
          </a:p>
        </p:txBody>
      </p:sp>
      <p:sp>
        <p:nvSpPr>
          <p:cNvPr id="516" name="Google Shape;516;p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A1B738-DBB9-5E42-80F7-EB9679CD5C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62AA72-ACB9-7C4C-B4D7-FF7CF14D3DE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B0EAB9B-D6CF-FC48-814E-7292CE617C5F}"/>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39236F71-5E22-7346-BCD6-A3E5CB635BA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E15269E-415A-A04B-AD74-A0E336608009}"/>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16402854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E78491-025D-7F44-9EEA-609470327E15}"/>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D6F8D30-E4A5-F94A-9BC2-6C0FCA14AAA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989E4E6-4E39-3B46-A75F-8334B62D1D7C}"/>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028EFC4A-3303-0D40-A38C-7D6BB158DF8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A499746-4AAC-A048-B1E5-BAA27D8A8CCE}"/>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3973148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D367899-9928-004D-BA4F-29D7AAB8BE9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4F4C71B-DF32-C448-B164-8304B9EA680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27EA331-3CD2-8848-A7E7-FDEDDB98DDEF}"/>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8C4D31CE-A604-194E-BA1E-2FDA27918BF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9626CD-CAD9-4D45-8EC5-AC6394D3F4D3}"/>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2864252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283"/>
        <p:cNvGrpSpPr/>
        <p:nvPr/>
      </p:nvGrpSpPr>
      <p:grpSpPr>
        <a:xfrm>
          <a:off x="0" y="0"/>
          <a:ext cx="0" cy="0"/>
          <a:chOff x="0" y="0"/>
          <a:chExt cx="0" cy="0"/>
        </a:xfrm>
      </p:grpSpPr>
      <p:sp>
        <p:nvSpPr>
          <p:cNvPr id="284" name="Google Shape;284;g7aed8f8a28_3_384"/>
          <p:cNvSpPr/>
          <p:nvPr/>
        </p:nvSpPr>
        <p:spPr>
          <a:xfrm>
            <a:off x="0" y="-1"/>
            <a:ext cx="12192000" cy="954741"/>
          </a:xfrm>
          <a:prstGeom prst="rect">
            <a:avLst/>
          </a:prstGeom>
          <a:blipFill rotWithShape="1">
            <a:blip r:embed="rId2">
              <a:alphaModFix/>
            </a:blip>
            <a:stretch>
              <a:fillRect/>
            </a:stretch>
          </a:blipFill>
          <a:ln>
            <a:noFill/>
          </a:ln>
        </p:spPr>
        <p:txBody>
          <a:bodyPr spcFirstLastPara="1" wrap="square" lIns="91433" tIns="45700" rIns="91433" bIns="45700" anchor="ctr" anchorCtr="0">
            <a:noAutofit/>
          </a:bodyPr>
          <a:lstStyle/>
          <a:p>
            <a:pPr marL="0" marR="0" lvl="0" indent="0" algn="ctr" rtl="0">
              <a:lnSpc>
                <a:spcPct val="100000"/>
              </a:lnSpc>
              <a:spcBef>
                <a:spcPts val="0"/>
              </a:spcBef>
              <a:spcAft>
                <a:spcPts val="0"/>
              </a:spcAft>
              <a:buClr>
                <a:srgbClr val="000000"/>
              </a:buClr>
              <a:buSzPts val="1100"/>
              <a:buFont typeface="Arial"/>
              <a:buNone/>
            </a:pPr>
            <a:endParaRPr sz="1467" b="0" i="0" u="none" strike="noStrike" cap="none">
              <a:solidFill>
                <a:schemeClr val="lt1"/>
              </a:solidFill>
              <a:latin typeface="Arial"/>
              <a:ea typeface="Arial"/>
              <a:cs typeface="Arial"/>
              <a:sym typeface="Arial"/>
            </a:endParaRPr>
          </a:p>
        </p:txBody>
      </p:sp>
      <p:sp>
        <p:nvSpPr>
          <p:cNvPr id="285" name="Google Shape;285;g7aed8f8a28_3_384"/>
          <p:cNvSpPr txBox="1">
            <a:spLocks noGrp="1"/>
          </p:cNvSpPr>
          <p:nvPr>
            <p:ph type="dt" idx="10"/>
          </p:nvPr>
        </p:nvSpPr>
        <p:spPr>
          <a:xfrm>
            <a:off x="72964" y="6489324"/>
            <a:ext cx="3601571" cy="365125"/>
          </a:xfrm>
          <a:prstGeom prst="rect">
            <a:avLst/>
          </a:prstGeom>
          <a:noFill/>
          <a:ln>
            <a:noFill/>
          </a:ln>
        </p:spPr>
        <p:txBody>
          <a:bodyPr spcFirstLastPara="1" wrap="square" lIns="68575" tIns="34275" rIns="68575" bIns="34275" anchor="t" anchorCtr="0">
            <a:noAutofit/>
          </a:bodyPr>
          <a:lstStyle>
            <a:lvl1pPr lvl="0" algn="l">
              <a:lnSpc>
                <a:spcPct val="100000"/>
              </a:lnSpc>
              <a:spcBef>
                <a:spcPts val="0"/>
              </a:spcBef>
              <a:spcAft>
                <a:spcPts val="0"/>
              </a:spcAft>
              <a:buSzPts val="1100"/>
              <a:buNone/>
              <a:defRPr>
                <a:solidFill>
                  <a:schemeClr val="dk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6" name="Google Shape;286;g7aed8f8a28_3_384"/>
          <p:cNvSpPr txBox="1">
            <a:spLocks noGrp="1"/>
          </p:cNvSpPr>
          <p:nvPr>
            <p:ph type="sldNum" idx="12"/>
          </p:nvPr>
        </p:nvSpPr>
        <p:spPr>
          <a:xfrm>
            <a:off x="11568706" y="6504192"/>
            <a:ext cx="607359" cy="365125"/>
          </a:xfrm>
          <a:prstGeom prst="rect">
            <a:avLst/>
          </a:prstGeom>
          <a:noFill/>
          <a:ln>
            <a:noFill/>
          </a:ln>
        </p:spPr>
        <p:txBody>
          <a:bodyPr spcFirstLastPara="1" wrap="square" lIns="68575" tIns="34275" rIns="68575" bIns="34275" anchor="t" anchorCtr="0">
            <a:noAutofit/>
          </a:bodyPr>
          <a:lstStyle>
            <a:lvl1pPr marL="0" marR="0" lvl="0"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1pPr>
            <a:lvl2pPr marL="0" marR="0" lvl="1"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2pPr>
            <a:lvl3pPr marL="0" marR="0" lvl="2"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3pPr>
            <a:lvl4pPr marL="0" marR="0" lvl="3"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4pPr>
            <a:lvl5pPr marL="0" marR="0" lvl="4"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5pPr>
            <a:lvl6pPr marL="0" marR="0" lvl="5"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6pPr>
            <a:lvl7pPr marL="0" marR="0" lvl="6"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7pPr>
            <a:lvl8pPr marL="0" marR="0" lvl="7"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8pPr>
            <a:lvl9pPr marL="0" marR="0" lvl="8" indent="0" algn="l">
              <a:lnSpc>
                <a:spcPct val="100000"/>
              </a:lnSpc>
              <a:spcBef>
                <a:spcPts val="0"/>
              </a:spcBef>
              <a:spcAft>
                <a:spcPts val="0"/>
              </a:spcAft>
              <a:buClr>
                <a:srgbClr val="000000"/>
              </a:buClr>
              <a:buSzPts val="900"/>
              <a:buFont typeface="Arial"/>
              <a:buNone/>
              <a:defRPr sz="1200" b="0" i="0" u="none" strike="noStrike" cap="none">
                <a:solidFill>
                  <a:schemeClr val="dk1"/>
                </a:solidFill>
                <a:latin typeface="Arial"/>
                <a:ea typeface="Arial"/>
                <a:cs typeface="Arial"/>
                <a:sym typeface="Arial"/>
              </a:defRPr>
            </a:lvl9pPr>
          </a:lstStyle>
          <a:p>
            <a:fld id="{00000000-1234-1234-1234-123412341234}" type="slidenum">
              <a:rPr lang="en" smtClean="0"/>
              <a:pPr/>
              <a:t>‹#›</a:t>
            </a:fld>
            <a:endParaRPr lang="en"/>
          </a:p>
        </p:txBody>
      </p:sp>
      <p:sp>
        <p:nvSpPr>
          <p:cNvPr id="287" name="Google Shape;287;g7aed8f8a28_3_384"/>
          <p:cNvSpPr txBox="1">
            <a:spLocks noGrp="1"/>
          </p:cNvSpPr>
          <p:nvPr>
            <p:ph type="title"/>
          </p:nvPr>
        </p:nvSpPr>
        <p:spPr>
          <a:xfrm>
            <a:off x="314961" y="197831"/>
            <a:ext cx="11506200" cy="538771"/>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SzPts val="27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288" name="Google Shape;288;g7aed8f8a28_3_384"/>
          <p:cNvSpPr txBox="1">
            <a:spLocks noGrp="1"/>
          </p:cNvSpPr>
          <p:nvPr>
            <p:ph type="body" idx="1"/>
          </p:nvPr>
        </p:nvSpPr>
        <p:spPr>
          <a:xfrm>
            <a:off x="314325" y="1138239"/>
            <a:ext cx="11506200" cy="5170487"/>
          </a:xfrm>
          <a:prstGeom prst="rect">
            <a:avLst/>
          </a:prstGeom>
          <a:noFill/>
          <a:ln>
            <a:noFill/>
          </a:ln>
        </p:spPr>
        <p:txBody>
          <a:bodyPr spcFirstLastPara="1" wrap="square" lIns="68575" tIns="34275" rIns="68575" bIns="34275" anchor="t" anchorCtr="0">
            <a:noAutofit/>
          </a:bodyPr>
          <a:lstStyle>
            <a:lvl1pPr marL="609585" lvl="0" indent="-482588" algn="l">
              <a:lnSpc>
                <a:spcPct val="90000"/>
              </a:lnSpc>
              <a:spcBef>
                <a:spcPts val="1067"/>
              </a:spcBef>
              <a:spcAft>
                <a:spcPts val="0"/>
              </a:spcAft>
              <a:buSzPts val="2100"/>
              <a:buChar char="•"/>
              <a:defRPr/>
            </a:lvl1pPr>
            <a:lvl2pPr marL="1219170" lvl="1" indent="-457189" algn="l">
              <a:lnSpc>
                <a:spcPct val="90000"/>
              </a:lnSpc>
              <a:spcBef>
                <a:spcPts val="533"/>
              </a:spcBef>
              <a:spcAft>
                <a:spcPts val="0"/>
              </a:spcAft>
              <a:buSzPts val="1800"/>
              <a:buChar char="-"/>
              <a:defRPr/>
            </a:lvl2pPr>
            <a:lvl3pPr marL="1828754" lvl="2" indent="-431789" algn="l">
              <a:lnSpc>
                <a:spcPct val="90000"/>
              </a:lnSpc>
              <a:spcBef>
                <a:spcPts val="533"/>
              </a:spcBef>
              <a:spcAft>
                <a:spcPts val="0"/>
              </a:spcAft>
              <a:buSzPts val="1500"/>
              <a:buChar char="•"/>
              <a:defRPr/>
            </a:lvl3pPr>
            <a:lvl4pPr marL="2438339" lvl="3" indent="-423323" algn="l">
              <a:lnSpc>
                <a:spcPct val="90000"/>
              </a:lnSpc>
              <a:spcBef>
                <a:spcPts val="533"/>
              </a:spcBef>
              <a:spcAft>
                <a:spcPts val="0"/>
              </a:spcAft>
              <a:buSzPts val="1400"/>
              <a:buChar char="•"/>
              <a:defRPr/>
            </a:lvl4pPr>
            <a:lvl5pPr marL="3047924" lvl="4" indent="-423323" algn="l">
              <a:lnSpc>
                <a:spcPct val="90000"/>
              </a:lnSpc>
              <a:spcBef>
                <a:spcPts val="533"/>
              </a:spcBef>
              <a:spcAft>
                <a:spcPts val="0"/>
              </a:spcAft>
              <a:buSzPts val="1400"/>
              <a:buChar char="•"/>
              <a:defRPr/>
            </a:lvl5pPr>
            <a:lvl6pPr marL="3657509" lvl="5" indent="-423323" algn="l">
              <a:lnSpc>
                <a:spcPct val="90000"/>
              </a:lnSpc>
              <a:spcBef>
                <a:spcPts val="533"/>
              </a:spcBef>
              <a:spcAft>
                <a:spcPts val="0"/>
              </a:spcAft>
              <a:buSzPts val="1400"/>
              <a:buChar char="•"/>
              <a:defRPr/>
            </a:lvl6pPr>
            <a:lvl7pPr marL="4267093" lvl="6" indent="-423323" algn="l">
              <a:lnSpc>
                <a:spcPct val="90000"/>
              </a:lnSpc>
              <a:spcBef>
                <a:spcPts val="533"/>
              </a:spcBef>
              <a:spcAft>
                <a:spcPts val="0"/>
              </a:spcAft>
              <a:buSzPts val="1400"/>
              <a:buChar char="•"/>
              <a:defRPr/>
            </a:lvl7pPr>
            <a:lvl8pPr marL="4876678" lvl="7" indent="-423323" algn="l">
              <a:lnSpc>
                <a:spcPct val="90000"/>
              </a:lnSpc>
              <a:spcBef>
                <a:spcPts val="533"/>
              </a:spcBef>
              <a:spcAft>
                <a:spcPts val="0"/>
              </a:spcAft>
              <a:buSzPts val="1400"/>
              <a:buChar char="•"/>
              <a:defRPr/>
            </a:lvl8pPr>
            <a:lvl9pPr marL="5486263" lvl="8" indent="-423323" algn="l">
              <a:lnSpc>
                <a:spcPct val="90000"/>
              </a:lnSpc>
              <a:spcBef>
                <a:spcPts val="533"/>
              </a:spcBef>
              <a:spcAft>
                <a:spcPts val="0"/>
              </a:spcAft>
              <a:buSzPts val="1400"/>
              <a:buChar char="•"/>
              <a:defRPr/>
            </a:lvl9pPr>
          </a:lstStyle>
          <a:p>
            <a:endParaRPr/>
          </a:p>
        </p:txBody>
      </p:sp>
      <p:sp>
        <p:nvSpPr>
          <p:cNvPr id="289" name="Google Shape;289;g7aed8f8a28_3_384"/>
          <p:cNvSpPr txBox="1">
            <a:spLocks noGrp="1"/>
          </p:cNvSpPr>
          <p:nvPr>
            <p:ph type="ftr" idx="11"/>
          </p:nvPr>
        </p:nvSpPr>
        <p:spPr>
          <a:xfrm>
            <a:off x="2062480" y="6521844"/>
            <a:ext cx="7340600" cy="365125"/>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200" b="0" i="0" u="none" strike="noStrike" cap="none">
                <a:solidFill>
                  <a:srgbClr val="888888"/>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867"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1976380774"/>
      </p:ext>
    </p:extLst>
  </p:cSld>
  <p:clrMapOvr>
    <a:masterClrMapping/>
  </p:clrMapOvr>
  <p:transition>
    <p:fade thruBlk="1"/>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type="title">
  <p:cSld name="Title">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2"/>
          <p:cNvSpPr txBox="1">
            <a:spLocks noGrp="1"/>
          </p:cNvSpPr>
          <p:nvPr>
            <p:ph type="ctrTitle"/>
          </p:nvPr>
        </p:nvSpPr>
        <p:spPr>
          <a:xfrm>
            <a:off x="838200" y="969963"/>
            <a:ext cx="5867400" cy="23876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chemeClr val="lt1"/>
              </a:buClr>
              <a:buSzPts val="4400"/>
              <a:buFont typeface="Gill Sans"/>
              <a:buNone/>
              <a:defRPr sz="4400">
                <a:solidFill>
                  <a:schemeClr val="lt1"/>
                </a:solidFill>
                <a:latin typeface="Gill Sans"/>
                <a:ea typeface="Gill Sans"/>
                <a:cs typeface="Gill Sans"/>
                <a:sym typeface="Gill Sans"/>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
          <p:cNvSpPr txBox="1">
            <a:spLocks noGrp="1"/>
          </p:cNvSpPr>
          <p:nvPr>
            <p:ph type="subTitle" idx="1"/>
          </p:nvPr>
        </p:nvSpPr>
        <p:spPr>
          <a:xfrm>
            <a:off x="838200" y="3449638"/>
            <a:ext cx="5867400" cy="837882"/>
          </a:xfrm>
          <a:prstGeom prst="rect">
            <a:avLst/>
          </a:prstGeom>
          <a:noFill/>
          <a:ln>
            <a:noFill/>
          </a:ln>
        </p:spPr>
        <p:txBody>
          <a:bodyPr spcFirstLastPara="1" wrap="square" lIns="91425" tIns="45700" rIns="91425" bIns="45700" anchor="ctr" anchorCtr="0">
            <a:noAutofit/>
          </a:bodyPr>
          <a:lstStyle>
            <a:lvl1pPr lvl="0" algn="l">
              <a:lnSpc>
                <a:spcPct val="100000"/>
              </a:lnSpc>
              <a:spcBef>
                <a:spcPts val="1000"/>
              </a:spcBef>
              <a:spcAft>
                <a:spcPts val="0"/>
              </a:spcAft>
              <a:buSzPts val="2800"/>
              <a:buNone/>
              <a:defRPr sz="2800">
                <a:solidFill>
                  <a:schemeClr val="lt1"/>
                </a:solidFill>
                <a:latin typeface="Gill Sans"/>
                <a:ea typeface="Gill Sans"/>
                <a:cs typeface="Gill Sans"/>
                <a:sym typeface="Gill Sans"/>
              </a:defRPr>
            </a:lvl1pPr>
            <a:lvl2pPr lvl="1" algn="ctr">
              <a:lnSpc>
                <a:spcPct val="100000"/>
              </a:lnSpc>
              <a:spcBef>
                <a:spcPts val="500"/>
              </a:spcBef>
              <a:spcAft>
                <a:spcPts val="0"/>
              </a:spcAft>
              <a:buSzPts val="2000"/>
              <a:buNone/>
              <a:defRPr sz="2000"/>
            </a:lvl2pPr>
            <a:lvl3pPr lvl="2" algn="ctr">
              <a:lnSpc>
                <a:spcPct val="100000"/>
              </a:lnSpc>
              <a:spcBef>
                <a:spcPts val="500"/>
              </a:spcBef>
              <a:spcAft>
                <a:spcPts val="0"/>
              </a:spcAft>
              <a:buSzPts val="1800"/>
              <a:buNone/>
              <a:defRPr sz="1800"/>
            </a:lvl3pPr>
            <a:lvl4pPr lvl="3" algn="ctr">
              <a:lnSpc>
                <a:spcPct val="100000"/>
              </a:lnSpc>
              <a:spcBef>
                <a:spcPts val="500"/>
              </a:spcBef>
              <a:spcAft>
                <a:spcPts val="0"/>
              </a:spcAft>
              <a:buSzPts val="1600"/>
              <a:buNone/>
              <a:defRPr sz="1600"/>
            </a:lvl4pPr>
            <a:lvl5pPr lvl="4" algn="ctr">
              <a:lnSpc>
                <a:spcPct val="100000"/>
              </a:lnSpc>
              <a:spcBef>
                <a:spcPts val="500"/>
              </a:spcBef>
              <a:spcAft>
                <a:spcPts val="0"/>
              </a:spcAft>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pic>
        <p:nvPicPr>
          <p:cNvPr id="15" name="Google Shape;15;p2" descr="A picture containing thing&#10;&#10;Description generated with high confidence"/>
          <p:cNvPicPr preferRelativeResize="0"/>
          <p:nvPr/>
        </p:nvPicPr>
        <p:blipFill rotWithShape="1">
          <a:blip r:embed="rId3">
            <a:alphaModFix/>
          </a:blip>
          <a:srcRect/>
          <a:stretch/>
        </p:blipFill>
        <p:spPr>
          <a:xfrm>
            <a:off x="838200" y="5835957"/>
            <a:ext cx="5029200" cy="300175"/>
          </a:xfrm>
          <a:prstGeom prst="rect">
            <a:avLst/>
          </a:prstGeom>
          <a:noFill/>
          <a:ln>
            <a:noFill/>
          </a:ln>
        </p:spPr>
      </p:pic>
    </p:spTree>
    <p:extLst>
      <p:ext uri="{BB962C8B-B14F-4D97-AF65-F5344CB8AC3E}">
        <p14:creationId xmlns:p14="http://schemas.microsoft.com/office/powerpoint/2010/main" val="31656355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ext Full Width">
  <p:cSld name="Text Full Width">
    <p:spTree>
      <p:nvGrpSpPr>
        <p:cNvPr id="1" name="Shape 16"/>
        <p:cNvGrpSpPr/>
        <p:nvPr/>
      </p:nvGrpSpPr>
      <p:grpSpPr>
        <a:xfrm>
          <a:off x="0" y="0"/>
          <a:ext cx="0" cy="0"/>
          <a:chOff x="0" y="0"/>
          <a:chExt cx="0" cy="0"/>
        </a:xfrm>
      </p:grpSpPr>
      <p:sp>
        <p:nvSpPr>
          <p:cNvPr id="17" name="Google Shape;17;p3"/>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3"/>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9" name="Google Shape;19;p3"/>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20" name="Google Shape;20;p3"/>
          <p:cNvPicPr preferRelativeResize="0"/>
          <p:nvPr/>
        </p:nvPicPr>
        <p:blipFill rotWithShape="1">
          <a:blip r:embed="rId2">
            <a:alphaModFix/>
          </a:blip>
          <a:srcRect/>
          <a:stretch/>
        </p:blipFill>
        <p:spPr>
          <a:xfrm>
            <a:off x="607084" y="6312023"/>
            <a:ext cx="2710842" cy="161801"/>
          </a:xfrm>
          <a:prstGeom prst="rect">
            <a:avLst/>
          </a:prstGeom>
          <a:noFill/>
          <a:ln>
            <a:noFill/>
          </a:ln>
        </p:spPr>
      </p:pic>
    </p:spTree>
    <p:extLst>
      <p:ext uri="{BB962C8B-B14F-4D97-AF65-F5344CB8AC3E}">
        <p14:creationId xmlns:p14="http://schemas.microsoft.com/office/powerpoint/2010/main" val="16785620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Only" userDrawn="1">
  <p:cSld name="Title Only">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cxnSp>
        <p:nvCxnSpPr>
          <p:cNvPr id="23" name="Google Shape;23;p4"/>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24" name="Google Shape;24;p4"/>
          <p:cNvPicPr preferRelativeResize="0"/>
          <p:nvPr/>
        </p:nvPicPr>
        <p:blipFill rotWithShape="1">
          <a:blip r:embed="rId2">
            <a:alphaModFix/>
          </a:blip>
          <a:srcRect/>
          <a:stretch/>
        </p:blipFill>
        <p:spPr>
          <a:xfrm>
            <a:off x="607084" y="6312023"/>
            <a:ext cx="2710842" cy="161801"/>
          </a:xfrm>
          <a:prstGeom prst="rect">
            <a:avLst/>
          </a:prstGeom>
          <a:noFill/>
          <a:ln>
            <a:noFill/>
          </a:ln>
        </p:spPr>
      </p:pic>
      <p:pic>
        <p:nvPicPr>
          <p:cNvPr id="36" name="Google Shape;72;p15">
            <a:extLst>
              <a:ext uri="{FF2B5EF4-FFF2-40B4-BE49-F238E27FC236}">
                <a16:creationId xmlns:a16="http://schemas.microsoft.com/office/drawing/2014/main" id="{296B236A-0F8E-164D-A96B-6E22D13C5A0A}"/>
              </a:ext>
            </a:extLst>
          </p:cNvPr>
          <p:cNvPicPr preferRelativeResize="0"/>
          <p:nvPr userDrawn="1"/>
        </p:nvPicPr>
        <p:blipFill rotWithShape="1">
          <a:blip r:embed="rId3">
            <a:alphaModFix/>
          </a:blip>
          <a:srcRect/>
          <a:stretch/>
        </p:blipFill>
        <p:spPr>
          <a:xfrm>
            <a:off x="9621396" y="6303522"/>
            <a:ext cx="1937330" cy="182109"/>
          </a:xfrm>
          <a:prstGeom prst="rect">
            <a:avLst/>
          </a:prstGeom>
          <a:noFill/>
          <a:ln>
            <a:noFill/>
          </a:ln>
        </p:spPr>
      </p:pic>
    </p:spTree>
    <p:extLst>
      <p:ext uri="{BB962C8B-B14F-4D97-AF65-F5344CB8AC3E}">
        <p14:creationId xmlns:p14="http://schemas.microsoft.com/office/powerpoint/2010/main" val="3771878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342900" y="428518"/>
            <a:ext cx="11506200" cy="591000"/>
          </a:xfrm>
          <a:prstGeom prst="rect">
            <a:avLst/>
          </a:prstGeom>
          <a:noFill/>
          <a:ln>
            <a:noFill/>
          </a:ln>
        </p:spPr>
        <p:txBody>
          <a:bodyPr spcFirstLastPara="1" wrap="square" lIns="91425" tIns="91425" rIns="91425" bIns="91425" anchor="ctr" anchorCtr="0">
            <a:noAutofit/>
          </a:bodyPr>
          <a:lstStyle>
            <a:lvl1pPr marR="0" lvl="0" algn="l">
              <a:lnSpc>
                <a:spcPct val="90000"/>
              </a:lnSpc>
              <a:spcBef>
                <a:spcPts val="0"/>
              </a:spcBef>
              <a:spcAft>
                <a:spcPts val="0"/>
              </a:spcAft>
              <a:buClr>
                <a:schemeClr val="accent2"/>
              </a:buClr>
              <a:buSzPts val="3600"/>
              <a:buFont typeface="Century Gothic"/>
              <a:buNone/>
              <a:defRPr sz="3600" b="1" i="0" u="none" strike="noStrike" cap="none">
                <a:solidFill>
                  <a:schemeClr val="accent2"/>
                </a:solidFill>
                <a:latin typeface="Century Gothic"/>
                <a:ea typeface="Century Gothic"/>
                <a:cs typeface="Century Gothic"/>
                <a:sym typeface="Century Gothic"/>
              </a:defRPr>
            </a:lvl1pPr>
            <a:lvl2pPr lvl="1" algn="l">
              <a:lnSpc>
                <a:spcPct val="100000"/>
              </a:lnSpc>
              <a:spcBef>
                <a:spcPts val="0"/>
              </a:spcBef>
              <a:spcAft>
                <a:spcPts val="0"/>
              </a:spcAft>
              <a:buSzPts val="1400"/>
              <a:buNone/>
              <a:defRPr sz="1800"/>
            </a:lvl2pPr>
            <a:lvl3pPr lvl="2" algn="l">
              <a:lnSpc>
                <a:spcPct val="100000"/>
              </a:lnSpc>
              <a:spcBef>
                <a:spcPts val="0"/>
              </a:spcBef>
              <a:spcAft>
                <a:spcPts val="0"/>
              </a:spcAft>
              <a:buSzPts val="1400"/>
              <a:buNone/>
              <a:defRPr sz="1800"/>
            </a:lvl3pPr>
            <a:lvl4pPr lvl="3" algn="l">
              <a:lnSpc>
                <a:spcPct val="100000"/>
              </a:lnSpc>
              <a:spcBef>
                <a:spcPts val="0"/>
              </a:spcBef>
              <a:spcAft>
                <a:spcPts val="0"/>
              </a:spcAft>
              <a:buSzPts val="1400"/>
              <a:buNone/>
              <a:defRPr sz="1800"/>
            </a:lvl4pPr>
            <a:lvl5pPr lvl="4" algn="l">
              <a:lnSpc>
                <a:spcPct val="100000"/>
              </a:lnSpc>
              <a:spcBef>
                <a:spcPts val="0"/>
              </a:spcBef>
              <a:spcAft>
                <a:spcPts val="0"/>
              </a:spcAft>
              <a:buSzPts val="1400"/>
              <a:buNone/>
              <a:defRPr sz="1800"/>
            </a:lvl5pPr>
            <a:lvl6pPr lvl="5" algn="l">
              <a:lnSpc>
                <a:spcPct val="100000"/>
              </a:lnSpc>
              <a:spcBef>
                <a:spcPts val="0"/>
              </a:spcBef>
              <a:spcAft>
                <a:spcPts val="0"/>
              </a:spcAft>
              <a:buSzPts val="1400"/>
              <a:buNone/>
              <a:defRPr sz="1800"/>
            </a:lvl6pPr>
            <a:lvl7pPr lvl="6" algn="l">
              <a:lnSpc>
                <a:spcPct val="100000"/>
              </a:lnSpc>
              <a:spcBef>
                <a:spcPts val="0"/>
              </a:spcBef>
              <a:spcAft>
                <a:spcPts val="0"/>
              </a:spcAft>
              <a:buSzPts val="1400"/>
              <a:buNone/>
              <a:defRPr sz="1800"/>
            </a:lvl7pPr>
            <a:lvl8pPr lvl="7" algn="l">
              <a:lnSpc>
                <a:spcPct val="100000"/>
              </a:lnSpc>
              <a:spcBef>
                <a:spcPts val="0"/>
              </a:spcBef>
              <a:spcAft>
                <a:spcPts val="0"/>
              </a:spcAft>
              <a:buSzPts val="1400"/>
              <a:buNone/>
              <a:defRPr sz="1800"/>
            </a:lvl8pPr>
            <a:lvl9pPr lvl="8" algn="l">
              <a:lnSpc>
                <a:spcPct val="100000"/>
              </a:lnSpc>
              <a:spcBef>
                <a:spcPts val="0"/>
              </a:spcBef>
              <a:spcAft>
                <a:spcPts val="0"/>
              </a:spcAft>
              <a:buSzPts val="1400"/>
              <a:buNone/>
              <a:defRPr sz="1800"/>
            </a:lvl9pPr>
          </a:lstStyle>
          <a:p>
            <a:endParaRPr/>
          </a:p>
        </p:txBody>
      </p:sp>
      <p:sp>
        <p:nvSpPr>
          <p:cNvPr id="27" name="Google Shape;27;p5"/>
          <p:cNvSpPr txBox="1">
            <a:spLocks noGrp="1"/>
          </p:cNvSpPr>
          <p:nvPr>
            <p:ph type="body" idx="1"/>
          </p:nvPr>
        </p:nvSpPr>
        <p:spPr>
          <a:xfrm>
            <a:off x="342900" y="1422400"/>
            <a:ext cx="11506200" cy="4819800"/>
          </a:xfrm>
          <a:prstGeom prst="rect">
            <a:avLst/>
          </a:prstGeom>
          <a:noFill/>
          <a:ln>
            <a:noFill/>
          </a:ln>
        </p:spPr>
        <p:txBody>
          <a:bodyPr spcFirstLastPara="1" wrap="square" lIns="91425" tIns="91425" rIns="91425" bIns="91425" anchor="t" anchorCtr="0">
            <a:noAutofit/>
          </a:bodyPr>
          <a:lstStyle>
            <a:lvl1pPr marL="457200" marR="0" lvl="0" indent="-381000" algn="l">
              <a:lnSpc>
                <a:spcPct val="90000"/>
              </a:lnSpc>
              <a:spcBef>
                <a:spcPts val="1000"/>
              </a:spcBef>
              <a:spcAft>
                <a:spcPts val="0"/>
              </a:spcAft>
              <a:buClr>
                <a:schemeClr val="accent3"/>
              </a:buClr>
              <a:buSzPts val="2400"/>
              <a:buFont typeface="Arial"/>
              <a:buChar char="•"/>
              <a:defRPr sz="2400" b="0" i="0" u="none" strike="noStrike" cap="none">
                <a:solidFill>
                  <a:schemeClr val="dk2"/>
                </a:solidFill>
                <a:latin typeface="Century Gothic"/>
                <a:ea typeface="Century Gothic"/>
                <a:cs typeface="Century Gothic"/>
                <a:sym typeface="Century Gothic"/>
              </a:defRPr>
            </a:lvl1pPr>
            <a:lvl2pPr marL="914400" marR="0" lvl="1" indent="-355600" algn="l">
              <a:lnSpc>
                <a:spcPct val="90000"/>
              </a:lnSpc>
              <a:spcBef>
                <a:spcPts val="500"/>
              </a:spcBef>
              <a:spcAft>
                <a:spcPts val="0"/>
              </a:spcAft>
              <a:buClr>
                <a:schemeClr val="accent3"/>
              </a:buClr>
              <a:buSzPts val="2000"/>
              <a:buFont typeface="Century Gothic"/>
              <a:buChar char="–"/>
              <a:defRPr sz="2000" b="0" i="0" u="none" strike="noStrike" cap="none">
                <a:solidFill>
                  <a:schemeClr val="dk2"/>
                </a:solidFill>
                <a:latin typeface="Century Gothic"/>
                <a:ea typeface="Century Gothic"/>
                <a:cs typeface="Century Gothic"/>
                <a:sym typeface="Century Gothic"/>
              </a:defRPr>
            </a:lvl2pPr>
            <a:lvl3pPr marL="1371600" marR="0" lvl="2" indent="-342900" algn="l">
              <a:lnSpc>
                <a:spcPct val="90000"/>
              </a:lnSpc>
              <a:spcBef>
                <a:spcPts val="500"/>
              </a:spcBef>
              <a:spcAft>
                <a:spcPts val="0"/>
              </a:spcAft>
              <a:buClr>
                <a:schemeClr val="accent3"/>
              </a:buClr>
              <a:buSzPts val="1800"/>
              <a:buFont typeface="Arial"/>
              <a:buChar char="•"/>
              <a:defRPr sz="1800" b="0" i="0" u="none" strike="noStrike" cap="none">
                <a:solidFill>
                  <a:schemeClr val="dk2"/>
                </a:solidFill>
                <a:latin typeface="Century Gothic"/>
                <a:ea typeface="Century Gothic"/>
                <a:cs typeface="Century Gothic"/>
                <a:sym typeface="Century Gothic"/>
              </a:defRPr>
            </a:lvl3pPr>
            <a:lvl4pPr marL="1828800" marR="0" lvl="3" indent="-330200" algn="l">
              <a:lnSpc>
                <a:spcPct val="90000"/>
              </a:lnSpc>
              <a:spcBef>
                <a:spcPts val="500"/>
              </a:spcBef>
              <a:spcAft>
                <a:spcPts val="0"/>
              </a:spcAft>
              <a:buClr>
                <a:schemeClr val="accent3"/>
              </a:buClr>
              <a:buSzPts val="1600"/>
              <a:buFont typeface="Century Gothic"/>
              <a:buChar char="–"/>
              <a:defRPr sz="1600" b="0" i="0" u="none" strike="noStrike" cap="none">
                <a:solidFill>
                  <a:schemeClr val="dk2"/>
                </a:solidFill>
                <a:latin typeface="Century Gothic"/>
                <a:ea typeface="Century Gothic"/>
                <a:cs typeface="Century Gothic"/>
                <a:sym typeface="Century Gothic"/>
              </a:defRPr>
            </a:lvl4pPr>
            <a:lvl5pPr marL="2286000" marR="0" lvl="4" indent="-330200" algn="l">
              <a:lnSpc>
                <a:spcPct val="90000"/>
              </a:lnSpc>
              <a:spcBef>
                <a:spcPts val="500"/>
              </a:spcBef>
              <a:spcAft>
                <a:spcPts val="0"/>
              </a:spcAft>
              <a:buClr>
                <a:schemeClr val="accent3"/>
              </a:buClr>
              <a:buSzPts val="1600"/>
              <a:buFont typeface="Arial"/>
              <a:buChar char="•"/>
              <a:defRPr sz="1600" b="0" i="0" u="none" strike="noStrike" cap="none">
                <a:solidFill>
                  <a:schemeClr val="dk2"/>
                </a:solidFill>
                <a:latin typeface="Century Gothic"/>
                <a:ea typeface="Century Gothic"/>
                <a:cs typeface="Century Gothic"/>
                <a:sym typeface="Century Gothic"/>
              </a:defRPr>
            </a:lvl5pPr>
            <a:lvl6pPr marL="2743200" marR="0" lvl="5"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6pPr>
            <a:lvl7pPr marL="3200400" marR="0" lvl="6"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7pPr>
            <a:lvl8pPr marL="3657600" marR="0" lvl="7"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8pPr>
            <a:lvl9pPr marL="4114800" marR="0" lvl="8" indent="-342900" algn="l">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9pPr>
          </a:lstStyle>
          <a:p>
            <a:endParaRPr/>
          </a:p>
        </p:txBody>
      </p:sp>
    </p:spTree>
    <p:extLst>
      <p:ext uri="{BB962C8B-B14F-4D97-AF65-F5344CB8AC3E}">
        <p14:creationId xmlns:p14="http://schemas.microsoft.com/office/powerpoint/2010/main" val="785445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ext Full Width">
  <p:cSld name="1_Text Full Width">
    <p:spTree>
      <p:nvGrpSpPr>
        <p:cNvPr id="1" name="Shape 33"/>
        <p:cNvGrpSpPr/>
        <p:nvPr/>
      </p:nvGrpSpPr>
      <p:grpSpPr>
        <a:xfrm>
          <a:off x="0" y="0"/>
          <a:ext cx="0" cy="0"/>
          <a:chOff x="0" y="0"/>
          <a:chExt cx="0" cy="0"/>
        </a:xfrm>
      </p:grpSpPr>
      <p:sp>
        <p:nvSpPr>
          <p:cNvPr id="34" name="Google Shape;34;p7"/>
          <p:cNvSpPr txBox="1">
            <a:spLocks noGrp="1"/>
          </p:cNvSpPr>
          <p:nvPr>
            <p:ph type="title"/>
          </p:nvPr>
        </p:nvSpPr>
        <p:spPr>
          <a:xfrm>
            <a:off x="624840" y="365125"/>
            <a:ext cx="10933600" cy="935600"/>
          </a:xfrm>
          <a:prstGeom prst="rect">
            <a:avLst/>
          </a:prstGeom>
          <a:noFill/>
          <a:ln>
            <a:noFill/>
          </a:ln>
        </p:spPr>
        <p:txBody>
          <a:bodyPr spcFirstLastPara="1" wrap="square" lIns="68575" tIns="34275" rIns="68575" bIns="34275" anchor="ctr" anchorCtr="0">
            <a:noAutofit/>
          </a:bodyPr>
          <a:lstStyle>
            <a:lvl1pPr lvl="0" algn="l">
              <a:lnSpc>
                <a:spcPct val="90000"/>
              </a:lnSpc>
              <a:spcBef>
                <a:spcPts val="0"/>
              </a:spcBef>
              <a:spcAft>
                <a:spcPts val="0"/>
              </a:spcAft>
              <a:buClr>
                <a:srgbClr val="168FDF"/>
              </a:buClr>
              <a:buSzPts val="2700"/>
              <a:buFont typeface="Gill Sans"/>
              <a:buNone/>
              <a:defRPr>
                <a:solidFill>
                  <a:srgbClr val="168FDF"/>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35" name="Google Shape;35;p7"/>
          <p:cNvSpPr txBox="1">
            <a:spLocks noGrp="1"/>
          </p:cNvSpPr>
          <p:nvPr>
            <p:ph type="body" idx="1"/>
          </p:nvPr>
        </p:nvSpPr>
        <p:spPr>
          <a:xfrm>
            <a:off x="624840" y="1335088"/>
            <a:ext cx="10933600" cy="4351200"/>
          </a:xfrm>
          <a:prstGeom prst="rect">
            <a:avLst/>
          </a:prstGeom>
          <a:noFill/>
          <a:ln>
            <a:noFill/>
          </a:ln>
        </p:spPr>
        <p:txBody>
          <a:bodyPr spcFirstLastPara="1" wrap="square" lIns="68575" tIns="34275" rIns="68575" bIns="34275" anchor="t" anchorCtr="0">
            <a:noAutofit/>
          </a:bodyPr>
          <a:lstStyle>
            <a:lvl1pPr marL="457200" lvl="0" indent="-361950" algn="l">
              <a:lnSpc>
                <a:spcPct val="100000"/>
              </a:lnSpc>
              <a:spcBef>
                <a:spcPts val="1067"/>
              </a:spcBef>
              <a:spcAft>
                <a:spcPts val="0"/>
              </a:spcAft>
              <a:buSzPts val="2100"/>
              <a:buChar char="›"/>
              <a:defRPr sz="2800"/>
            </a:lvl1pPr>
            <a:lvl2pPr marL="914400" lvl="1" indent="-355600" algn="l">
              <a:lnSpc>
                <a:spcPct val="100000"/>
              </a:lnSpc>
              <a:spcBef>
                <a:spcPts val="533"/>
              </a:spcBef>
              <a:spcAft>
                <a:spcPts val="0"/>
              </a:spcAft>
              <a:buSzPts val="2000"/>
              <a:buChar char="›"/>
              <a:defRPr sz="2667"/>
            </a:lvl2pPr>
            <a:lvl3pPr marL="1371600" lvl="2" indent="-342900" algn="l">
              <a:lnSpc>
                <a:spcPct val="100000"/>
              </a:lnSpc>
              <a:spcBef>
                <a:spcPts val="533"/>
              </a:spcBef>
              <a:spcAft>
                <a:spcPts val="0"/>
              </a:spcAft>
              <a:buSzPts val="1800"/>
              <a:buChar char="›"/>
              <a:defRPr sz="2400"/>
            </a:lvl3pPr>
            <a:lvl4pPr marL="1828800" lvl="3" indent="-336550" algn="l">
              <a:lnSpc>
                <a:spcPct val="100000"/>
              </a:lnSpc>
              <a:spcBef>
                <a:spcPts val="533"/>
              </a:spcBef>
              <a:spcAft>
                <a:spcPts val="0"/>
              </a:spcAft>
              <a:buSzPts val="1700"/>
              <a:buChar char="›"/>
              <a:defRPr sz="2267"/>
            </a:lvl4pPr>
            <a:lvl5pPr marL="2286000" lvl="4" indent="-323850" algn="l">
              <a:lnSpc>
                <a:spcPct val="100000"/>
              </a:lnSpc>
              <a:spcBef>
                <a:spcPts val="533"/>
              </a:spcBef>
              <a:spcAft>
                <a:spcPts val="0"/>
              </a:spcAft>
              <a:buSzPts val="1500"/>
              <a:buChar char="›"/>
              <a:defRPr sz="2000"/>
            </a:lvl5pPr>
            <a:lvl6pPr marL="2743200" lvl="5" indent="-317500" algn="l">
              <a:lnSpc>
                <a:spcPct val="90000"/>
              </a:lnSpc>
              <a:spcBef>
                <a:spcPts val="533"/>
              </a:spcBef>
              <a:spcAft>
                <a:spcPts val="0"/>
              </a:spcAft>
              <a:buClr>
                <a:schemeClr val="dk1"/>
              </a:buClr>
              <a:buSzPts val="1400"/>
              <a:buChar char="•"/>
              <a:defRPr/>
            </a:lvl6pPr>
            <a:lvl7pPr marL="3200400" lvl="6" indent="-317500" algn="l">
              <a:lnSpc>
                <a:spcPct val="90000"/>
              </a:lnSpc>
              <a:spcBef>
                <a:spcPts val="533"/>
              </a:spcBef>
              <a:spcAft>
                <a:spcPts val="0"/>
              </a:spcAft>
              <a:buClr>
                <a:schemeClr val="dk1"/>
              </a:buClr>
              <a:buSzPts val="1400"/>
              <a:buChar char="•"/>
              <a:defRPr/>
            </a:lvl7pPr>
            <a:lvl8pPr marL="3657600" lvl="7" indent="-317500" algn="l">
              <a:lnSpc>
                <a:spcPct val="90000"/>
              </a:lnSpc>
              <a:spcBef>
                <a:spcPts val="533"/>
              </a:spcBef>
              <a:spcAft>
                <a:spcPts val="0"/>
              </a:spcAft>
              <a:buClr>
                <a:schemeClr val="dk1"/>
              </a:buClr>
              <a:buSzPts val="1400"/>
              <a:buChar char="•"/>
              <a:defRPr/>
            </a:lvl8pPr>
            <a:lvl9pPr marL="4114800" lvl="8" indent="-317500" algn="l">
              <a:lnSpc>
                <a:spcPct val="90000"/>
              </a:lnSpc>
              <a:spcBef>
                <a:spcPts val="533"/>
              </a:spcBef>
              <a:spcAft>
                <a:spcPts val="0"/>
              </a:spcAft>
              <a:buClr>
                <a:schemeClr val="dk1"/>
              </a:buClr>
              <a:buSzPts val="1400"/>
              <a:buChar char="•"/>
              <a:defRPr/>
            </a:lvl9pPr>
          </a:lstStyle>
          <a:p>
            <a:endParaRPr/>
          </a:p>
        </p:txBody>
      </p:sp>
      <p:cxnSp>
        <p:nvCxnSpPr>
          <p:cNvPr id="36" name="Google Shape;36;p7"/>
          <p:cNvCxnSpPr/>
          <p:nvPr/>
        </p:nvCxnSpPr>
        <p:spPr>
          <a:xfrm>
            <a:off x="411480" y="365125"/>
            <a:ext cx="0" cy="6108800"/>
          </a:xfrm>
          <a:prstGeom prst="straightConnector1">
            <a:avLst/>
          </a:prstGeom>
          <a:noFill/>
          <a:ln w="9525" cap="flat" cmpd="sng">
            <a:solidFill>
              <a:srgbClr val="168FDF"/>
            </a:solidFill>
            <a:prstDash val="solid"/>
            <a:miter lim="800000"/>
            <a:headEnd type="none" w="sm" len="sm"/>
            <a:tailEnd type="none" w="sm" len="sm"/>
          </a:ln>
        </p:spPr>
      </p:cxnSp>
      <p:pic>
        <p:nvPicPr>
          <p:cNvPr id="37" name="Google Shape;37;p7"/>
          <p:cNvPicPr preferRelativeResize="0"/>
          <p:nvPr/>
        </p:nvPicPr>
        <p:blipFill rotWithShape="1">
          <a:blip r:embed="rId2">
            <a:alphaModFix/>
          </a:blip>
          <a:srcRect/>
          <a:stretch/>
        </p:blipFill>
        <p:spPr>
          <a:xfrm>
            <a:off x="607084" y="6312024"/>
            <a:ext cx="2710843" cy="161801"/>
          </a:xfrm>
          <a:prstGeom prst="rect">
            <a:avLst/>
          </a:prstGeom>
          <a:noFill/>
          <a:ln>
            <a:noFill/>
          </a:ln>
        </p:spPr>
      </p:pic>
      <p:sp>
        <p:nvSpPr>
          <p:cNvPr id="38" name="Google Shape;38;p7"/>
          <p:cNvSpPr txBox="1">
            <a:spLocks noGrp="1"/>
          </p:cNvSpPr>
          <p:nvPr>
            <p:ph type="dt" idx="10"/>
          </p:nvPr>
        </p:nvSpPr>
        <p:spPr>
          <a:xfrm>
            <a:off x="10990556" y="6583680"/>
            <a:ext cx="825200" cy="274000"/>
          </a:xfrm>
          <a:prstGeom prst="rect">
            <a:avLst/>
          </a:prstGeom>
          <a:noFill/>
          <a:ln>
            <a:noFill/>
          </a:ln>
        </p:spPr>
        <p:txBody>
          <a:bodyPr spcFirstLastPara="1" wrap="square" lIns="68575" tIns="34275" rIns="68575" bIns="34275" anchor="ctr" anchorCtr="0">
            <a:noAutofit/>
          </a:bodyPr>
          <a:lstStyle>
            <a:lvl1pPr marR="0" lvl="0" algn="r"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39" name="Google Shape;39;p7"/>
          <p:cNvSpPr txBox="1">
            <a:spLocks noGrp="1"/>
          </p:cNvSpPr>
          <p:nvPr>
            <p:ph type="ftr" idx="11"/>
          </p:nvPr>
        </p:nvSpPr>
        <p:spPr>
          <a:xfrm>
            <a:off x="607381" y="6583680"/>
            <a:ext cx="3368800" cy="2740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2F2F2F"/>
              </a:buClr>
              <a:buSzPts val="1100"/>
              <a:buFont typeface="Gill Sans"/>
              <a:buNone/>
              <a:defRPr sz="1067"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chemeClr val="dk1"/>
              </a:buClr>
              <a:buSzPts val="1100"/>
              <a:buFont typeface="Gill Sans"/>
              <a:buNone/>
              <a:defRPr sz="1800" b="0" i="0" u="none" strike="noStrike" cap="none">
                <a:solidFill>
                  <a:schemeClr val="dk1"/>
                </a:solidFill>
                <a:latin typeface="Gill Sans"/>
                <a:ea typeface="Gill Sans"/>
                <a:cs typeface="Gill Sans"/>
                <a:sym typeface="Gill Sans"/>
              </a:defRPr>
            </a:lvl9pPr>
          </a:lstStyle>
          <a:p>
            <a:endParaRPr/>
          </a:p>
        </p:txBody>
      </p:sp>
      <p:sp>
        <p:nvSpPr>
          <p:cNvPr id="40" name="Google Shape;40;p7"/>
          <p:cNvSpPr txBox="1">
            <a:spLocks noGrp="1"/>
          </p:cNvSpPr>
          <p:nvPr>
            <p:ph type="sldNum" idx="12"/>
          </p:nvPr>
        </p:nvSpPr>
        <p:spPr>
          <a:xfrm>
            <a:off x="11824339" y="6583680"/>
            <a:ext cx="368000" cy="274000"/>
          </a:xfrm>
          <a:prstGeom prst="rect">
            <a:avLst/>
          </a:prstGeom>
          <a:noFill/>
          <a:ln>
            <a:noFill/>
          </a:ln>
        </p:spPr>
        <p:txBody>
          <a:bodyPr spcFirstLastPara="1" wrap="square" lIns="68575" tIns="34275" rIns="68575" bIns="34275" anchor="ctr" anchorCtr="0">
            <a:noAutofit/>
          </a:bodyPr>
          <a:lstStyle>
            <a:lvl1pPr marL="0" marR="0" lvl="0"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2F2F2F"/>
              </a:buClr>
              <a:buSzPts val="1067"/>
              <a:buFont typeface="Gill Sans"/>
              <a:buNone/>
              <a:defRPr sz="1067"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74160926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Text Half Width">
  <p:cSld name="Text Half Width">
    <p:spTree>
      <p:nvGrpSpPr>
        <p:cNvPr id="1" name="Shape 41"/>
        <p:cNvGrpSpPr/>
        <p:nvPr/>
      </p:nvGrpSpPr>
      <p:grpSpPr>
        <a:xfrm>
          <a:off x="0" y="0"/>
          <a:ext cx="0" cy="0"/>
          <a:chOff x="0" y="0"/>
          <a:chExt cx="0" cy="0"/>
        </a:xfrm>
      </p:grpSpPr>
      <p:sp>
        <p:nvSpPr>
          <p:cNvPr id="42" name="Google Shape;42;p8"/>
          <p:cNvSpPr txBox="1">
            <a:spLocks noGrp="1"/>
          </p:cNvSpPr>
          <p:nvPr>
            <p:ph type="title"/>
          </p:nvPr>
        </p:nvSpPr>
        <p:spPr>
          <a:xfrm>
            <a:off x="624840" y="365126"/>
            <a:ext cx="10728960"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8"/>
          <p:cNvSpPr txBox="1">
            <a:spLocks noGrp="1"/>
          </p:cNvSpPr>
          <p:nvPr>
            <p:ph type="body" idx="1"/>
          </p:nvPr>
        </p:nvSpPr>
        <p:spPr>
          <a:xfrm>
            <a:off x="624840" y="1335088"/>
            <a:ext cx="5267960"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44" name="Google Shape;44;p8"/>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pic>
        <p:nvPicPr>
          <p:cNvPr id="45" name="Google Shape;45;p8"/>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46" name="Google Shape;46;p8"/>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47" name="Google Shape;47;p8"/>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48" name="Google Shape;48;p8"/>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263187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ext Center Title White Background">
  <p:cSld name="Text Center Title White Background">
    <p:spTree>
      <p:nvGrpSpPr>
        <p:cNvPr id="1" name="Shape 49"/>
        <p:cNvGrpSpPr/>
        <p:nvPr/>
      </p:nvGrpSpPr>
      <p:grpSpPr>
        <a:xfrm>
          <a:off x="0" y="0"/>
          <a:ext cx="0" cy="0"/>
          <a:chOff x="0" y="0"/>
          <a:chExt cx="0" cy="0"/>
        </a:xfrm>
      </p:grpSpPr>
      <p:sp>
        <p:nvSpPr>
          <p:cNvPr id="50" name="Google Shape;50;p9"/>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9"/>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52" name="Google Shape;52;p9"/>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53" name="Google Shape;53;p9"/>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54" name="Google Shape;54;p9"/>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55" name="Google Shape;55;p9"/>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3205987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C22CD5-B925-764A-8EA6-F871931ECA4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7C4A704-4550-1442-90D0-71BF3B5A04B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8119CC3-7394-0B49-A78F-4A5B30B03806}"/>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9CDD57F9-BF57-1E4C-B5CB-E59A4768FA6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1A36CB9-2FF7-704D-A954-1F502B0002F3}"/>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217606128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ext Two Column">
  <p:cSld name="Text Two Column">
    <p:spTree>
      <p:nvGrpSpPr>
        <p:cNvPr id="1" name="Shape 56"/>
        <p:cNvGrpSpPr/>
        <p:nvPr/>
      </p:nvGrpSpPr>
      <p:grpSpPr>
        <a:xfrm>
          <a:off x="0" y="0"/>
          <a:ext cx="0" cy="0"/>
          <a:chOff x="0" y="0"/>
          <a:chExt cx="0" cy="0"/>
        </a:xfrm>
      </p:grpSpPr>
      <p:sp>
        <p:nvSpPr>
          <p:cNvPr id="57" name="Google Shape;57;p10"/>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10"/>
          <p:cNvSpPr txBox="1">
            <a:spLocks noGrp="1"/>
          </p:cNvSpPr>
          <p:nvPr>
            <p:ph type="body" idx="1"/>
          </p:nvPr>
        </p:nvSpPr>
        <p:spPr>
          <a:xfrm>
            <a:off x="624840" y="1335088"/>
            <a:ext cx="5332077"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59" name="Google Shape;59;p10"/>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sp>
        <p:nvSpPr>
          <p:cNvPr id="60" name="Google Shape;60;p10"/>
          <p:cNvSpPr txBox="1">
            <a:spLocks noGrp="1"/>
          </p:cNvSpPr>
          <p:nvPr>
            <p:ph type="body" idx="2"/>
          </p:nvPr>
        </p:nvSpPr>
        <p:spPr>
          <a:xfrm>
            <a:off x="6226649" y="1335088"/>
            <a:ext cx="5332077"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lvl1pPr>
            <a:lvl2pPr marL="914400" lvl="1" indent="-393700" algn="l">
              <a:lnSpc>
                <a:spcPct val="100000"/>
              </a:lnSpc>
              <a:spcBef>
                <a:spcPts val="500"/>
              </a:spcBef>
              <a:spcAft>
                <a:spcPts val="0"/>
              </a:spcAft>
              <a:buSzPts val="2600"/>
              <a:buChar char="›"/>
              <a:defRPr sz="2600"/>
            </a:lvl2pPr>
            <a:lvl3pPr marL="1371600" lvl="2" indent="-381000" algn="l">
              <a:lnSpc>
                <a:spcPct val="100000"/>
              </a:lnSpc>
              <a:spcBef>
                <a:spcPts val="500"/>
              </a:spcBef>
              <a:spcAft>
                <a:spcPts val="0"/>
              </a:spcAft>
              <a:buSzPts val="2400"/>
              <a:buChar char="›"/>
              <a:defRPr sz="2400"/>
            </a:lvl3pPr>
            <a:lvl4pPr marL="1828800" lvl="3" indent="-368300" algn="l">
              <a:lnSpc>
                <a:spcPct val="100000"/>
              </a:lnSpc>
              <a:spcBef>
                <a:spcPts val="500"/>
              </a:spcBef>
              <a:spcAft>
                <a:spcPts val="0"/>
              </a:spcAft>
              <a:buSzPts val="2200"/>
              <a:buChar char="›"/>
              <a:defRPr sz="2200"/>
            </a:lvl4pPr>
            <a:lvl5pPr marL="2286000" lvl="4" indent="-355600" algn="l">
              <a:lnSpc>
                <a:spcPct val="100000"/>
              </a:lnSpc>
              <a:spcBef>
                <a:spcPts val="500"/>
              </a:spcBef>
              <a:spcAft>
                <a:spcPts val="0"/>
              </a:spcAft>
              <a:buSzPts val="2000"/>
              <a:buChar char="›"/>
              <a:defRPr sz="2000"/>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1" name="Google Shape;61;p10"/>
          <p:cNvPicPr preferRelativeResize="0"/>
          <p:nvPr/>
        </p:nvPicPr>
        <p:blipFill rotWithShape="1">
          <a:blip r:embed="rId2">
            <a:alphaModFix/>
          </a:blip>
          <a:srcRect/>
          <a:stretch/>
        </p:blipFill>
        <p:spPr>
          <a:xfrm>
            <a:off x="607084" y="6312023"/>
            <a:ext cx="2710842" cy="161801"/>
          </a:xfrm>
          <a:prstGeom prst="rect">
            <a:avLst/>
          </a:prstGeom>
          <a:noFill/>
          <a:ln>
            <a:noFill/>
          </a:ln>
        </p:spPr>
      </p:pic>
      <p:sp>
        <p:nvSpPr>
          <p:cNvPr id="62" name="Google Shape;62;p10"/>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63" name="Google Shape;63;p10"/>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64" name="Google Shape;64;p10"/>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76615104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Text Center Title Image Background">
  <p:cSld name="Text Center Title Image Background">
    <p:spTree>
      <p:nvGrpSpPr>
        <p:cNvPr id="1" name="Shape 65"/>
        <p:cNvGrpSpPr/>
        <p:nvPr/>
      </p:nvGrpSpPr>
      <p:grpSpPr>
        <a:xfrm>
          <a:off x="0" y="0"/>
          <a:ext cx="0" cy="0"/>
          <a:chOff x="0" y="0"/>
          <a:chExt cx="0" cy="0"/>
        </a:xfrm>
      </p:grpSpPr>
      <p:sp>
        <p:nvSpPr>
          <p:cNvPr id="66" name="Google Shape;66;p11"/>
          <p:cNvSpPr>
            <a:spLocks noGrp="1"/>
          </p:cNvSpPr>
          <p:nvPr>
            <p:ph type="pic" idx="2"/>
          </p:nvPr>
        </p:nvSpPr>
        <p:spPr>
          <a:xfrm>
            <a:off x="0" y="-8238"/>
            <a:ext cx="12192000" cy="686623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Open Sans"/>
                <a:ea typeface="Open Sans"/>
                <a:cs typeface="Open Sans"/>
                <a:sym typeface="Open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Open Sans"/>
                <a:ea typeface="Open Sans"/>
                <a:cs typeface="Open Sans"/>
                <a:sym typeface="Open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Open Sans"/>
                <a:ea typeface="Open Sans"/>
                <a:cs typeface="Open Sans"/>
                <a:sym typeface="Open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Open Sans"/>
                <a:ea typeface="Open Sans"/>
                <a:cs typeface="Open Sans"/>
                <a:sym typeface="Open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67" name="Google Shape;67;p11"/>
          <p:cNvSpPr txBox="1">
            <a:spLocks noGrp="1"/>
          </p:cNvSpPr>
          <p:nvPr>
            <p:ph type="title"/>
          </p:nvPr>
        </p:nvSpPr>
        <p:spPr>
          <a:xfrm>
            <a:off x="838200" y="923925"/>
            <a:ext cx="105156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8" name="Google Shape;68;p11"/>
          <p:cNvSpPr txBox="1">
            <a:spLocks noGrp="1"/>
          </p:cNvSpPr>
          <p:nvPr>
            <p:ph type="body" idx="1"/>
          </p:nvPr>
        </p:nvSpPr>
        <p:spPr>
          <a:xfrm>
            <a:off x="838200" y="2279968"/>
            <a:ext cx="105156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lvl1pPr>
            <a:lvl2pPr marL="914400" lvl="1" indent="-393700" algn="ctr">
              <a:lnSpc>
                <a:spcPct val="100000"/>
              </a:lnSpc>
              <a:spcBef>
                <a:spcPts val="500"/>
              </a:spcBef>
              <a:spcAft>
                <a:spcPts val="0"/>
              </a:spcAft>
              <a:buSzPts val="2600"/>
              <a:buChar char="›"/>
              <a:defRPr/>
            </a:lvl2pPr>
            <a:lvl3pPr marL="1371600" lvl="2" indent="-381000" algn="ctr">
              <a:lnSpc>
                <a:spcPct val="100000"/>
              </a:lnSpc>
              <a:spcBef>
                <a:spcPts val="500"/>
              </a:spcBef>
              <a:spcAft>
                <a:spcPts val="0"/>
              </a:spcAft>
              <a:buSzPts val="2400"/>
              <a:buChar char="›"/>
              <a:defRPr/>
            </a:lvl3pPr>
            <a:lvl4pPr marL="1828800" lvl="3" indent="-368300" algn="ctr">
              <a:lnSpc>
                <a:spcPct val="100000"/>
              </a:lnSpc>
              <a:spcBef>
                <a:spcPts val="500"/>
              </a:spcBef>
              <a:spcAft>
                <a:spcPts val="0"/>
              </a:spcAft>
              <a:buSzPts val="2200"/>
              <a:buChar char="›"/>
              <a:defRPr/>
            </a:lvl4pPr>
            <a:lvl5pPr marL="2286000" lvl="4" indent="-355600" algn="ctr">
              <a:lnSpc>
                <a:spcPct val="100000"/>
              </a:lnSpc>
              <a:spcBef>
                <a:spcPts val="500"/>
              </a:spcBef>
              <a:spcAft>
                <a:spcPts val="0"/>
              </a:spcAft>
              <a:buSzPts val="20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69" name="Google Shape;69;p11"/>
          <p:cNvPicPr preferRelativeResize="0"/>
          <p:nvPr/>
        </p:nvPicPr>
        <p:blipFill rotWithShape="1">
          <a:blip r:embed="rId2">
            <a:alphaModFix/>
          </a:blip>
          <a:srcRect/>
          <a:stretch/>
        </p:blipFill>
        <p:spPr>
          <a:xfrm>
            <a:off x="4740578" y="5790096"/>
            <a:ext cx="2710842" cy="161801"/>
          </a:xfrm>
          <a:prstGeom prst="rect">
            <a:avLst/>
          </a:prstGeom>
          <a:noFill/>
          <a:ln>
            <a:noFill/>
          </a:ln>
        </p:spPr>
      </p:pic>
      <p:sp>
        <p:nvSpPr>
          <p:cNvPr id="70" name="Google Shape;70;p11"/>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71" name="Google Shape;71;p11"/>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72" name="Google Shape;72;p11"/>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189175025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Text Center Title Dark Background">
  <p:cSld name="Text Center Title Dark Background">
    <p:bg>
      <p:bgPr>
        <a:solidFill>
          <a:srgbClr val="00183C"/>
        </a:solidFill>
        <a:effectLst/>
      </p:bgPr>
    </p:bg>
    <p:spTree>
      <p:nvGrpSpPr>
        <p:cNvPr id="1" name="Shape 73"/>
        <p:cNvGrpSpPr/>
        <p:nvPr/>
      </p:nvGrpSpPr>
      <p:grpSpPr>
        <a:xfrm>
          <a:off x="0" y="0"/>
          <a:ext cx="0" cy="0"/>
          <a:chOff x="0" y="0"/>
          <a:chExt cx="0" cy="0"/>
        </a:xfrm>
      </p:grpSpPr>
      <p:sp>
        <p:nvSpPr>
          <p:cNvPr id="74" name="Google Shape;74;p12"/>
          <p:cNvSpPr txBox="1">
            <a:spLocks noGrp="1"/>
          </p:cNvSpPr>
          <p:nvPr>
            <p:ph type="title"/>
          </p:nvPr>
        </p:nvSpPr>
        <p:spPr>
          <a:xfrm>
            <a:off x="589280" y="923925"/>
            <a:ext cx="10972800" cy="1325563"/>
          </a:xfrm>
          <a:prstGeom prst="rect">
            <a:avLst/>
          </a:prstGeom>
          <a:noFill/>
          <a:ln>
            <a:noFill/>
          </a:ln>
        </p:spPr>
        <p:txBody>
          <a:bodyPr spcFirstLastPara="1" wrap="square" lIns="91425" tIns="45700" rIns="91425" bIns="45700" anchor="ctr" anchorCtr="0">
            <a:noAutofit/>
          </a:bodyPr>
          <a:lstStyle>
            <a:lvl1pPr lvl="0" algn="ctr">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12"/>
          <p:cNvSpPr txBox="1">
            <a:spLocks noGrp="1"/>
          </p:cNvSpPr>
          <p:nvPr>
            <p:ph type="body" idx="1"/>
          </p:nvPr>
        </p:nvSpPr>
        <p:spPr>
          <a:xfrm>
            <a:off x="589280" y="2279968"/>
            <a:ext cx="10972800" cy="3105150"/>
          </a:xfrm>
          <a:prstGeom prst="rect">
            <a:avLst/>
          </a:prstGeom>
          <a:noFill/>
          <a:ln>
            <a:noFill/>
          </a:ln>
        </p:spPr>
        <p:txBody>
          <a:bodyPr spcFirstLastPara="1" wrap="square" lIns="91425" tIns="45700" rIns="91425" bIns="45700" anchor="t" anchorCtr="0">
            <a:noAutofit/>
          </a:bodyPr>
          <a:lstStyle>
            <a:lvl1pPr marL="457200" lvl="0" indent="-406400" algn="ctr">
              <a:lnSpc>
                <a:spcPct val="100000"/>
              </a:lnSpc>
              <a:spcBef>
                <a:spcPts val="1000"/>
              </a:spcBef>
              <a:spcAft>
                <a:spcPts val="0"/>
              </a:spcAft>
              <a:buSzPts val="2800"/>
              <a:buChar char="›"/>
              <a:defRPr>
                <a:solidFill>
                  <a:schemeClr val="lt1"/>
                </a:solidFill>
              </a:defRPr>
            </a:lvl1pPr>
            <a:lvl2pPr marL="914400" lvl="1" indent="-393700" algn="ctr">
              <a:lnSpc>
                <a:spcPct val="100000"/>
              </a:lnSpc>
              <a:spcBef>
                <a:spcPts val="500"/>
              </a:spcBef>
              <a:spcAft>
                <a:spcPts val="0"/>
              </a:spcAft>
              <a:buSzPts val="2600"/>
              <a:buChar char="›"/>
              <a:defRPr>
                <a:solidFill>
                  <a:schemeClr val="lt1"/>
                </a:solidFill>
              </a:defRPr>
            </a:lvl2pPr>
            <a:lvl3pPr marL="1371600" lvl="2" indent="-381000" algn="ctr">
              <a:lnSpc>
                <a:spcPct val="100000"/>
              </a:lnSpc>
              <a:spcBef>
                <a:spcPts val="500"/>
              </a:spcBef>
              <a:spcAft>
                <a:spcPts val="0"/>
              </a:spcAft>
              <a:buSzPts val="2400"/>
              <a:buChar char="›"/>
              <a:defRPr>
                <a:solidFill>
                  <a:schemeClr val="lt1"/>
                </a:solidFill>
              </a:defRPr>
            </a:lvl3pPr>
            <a:lvl4pPr marL="1828800" lvl="3" indent="-368300" algn="ctr">
              <a:lnSpc>
                <a:spcPct val="100000"/>
              </a:lnSpc>
              <a:spcBef>
                <a:spcPts val="500"/>
              </a:spcBef>
              <a:spcAft>
                <a:spcPts val="0"/>
              </a:spcAft>
              <a:buSzPts val="2200"/>
              <a:buChar char="›"/>
              <a:defRPr>
                <a:solidFill>
                  <a:schemeClr val="lt1"/>
                </a:solidFill>
              </a:defRPr>
            </a:lvl4pPr>
            <a:lvl5pPr marL="2286000" lvl="4" indent="-355600" algn="ctr">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pic>
        <p:nvPicPr>
          <p:cNvPr id="76" name="Google Shape;76;p12"/>
          <p:cNvPicPr preferRelativeResize="0"/>
          <p:nvPr/>
        </p:nvPicPr>
        <p:blipFill rotWithShape="1">
          <a:blip r:embed="rId2">
            <a:alphaModFix/>
          </a:blip>
          <a:srcRect/>
          <a:stretch/>
        </p:blipFill>
        <p:spPr>
          <a:xfrm>
            <a:off x="4740578" y="5782018"/>
            <a:ext cx="2710842" cy="161801"/>
          </a:xfrm>
          <a:prstGeom prst="rect">
            <a:avLst/>
          </a:prstGeom>
          <a:noFill/>
          <a:ln>
            <a:noFill/>
          </a:ln>
        </p:spPr>
      </p:pic>
      <p:sp>
        <p:nvSpPr>
          <p:cNvPr id="77" name="Google Shape;77;p12"/>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78" name="Google Shape;78;p12"/>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79" name="Google Shape;79;p12"/>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4018745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Image Left">
  <p:cSld name="Image Left">
    <p:spTree>
      <p:nvGrpSpPr>
        <p:cNvPr id="1" name="Shape 80"/>
        <p:cNvGrpSpPr/>
        <p:nvPr/>
      </p:nvGrpSpPr>
      <p:grpSpPr>
        <a:xfrm>
          <a:off x="0" y="0"/>
          <a:ext cx="0" cy="0"/>
          <a:chOff x="0" y="0"/>
          <a:chExt cx="0" cy="0"/>
        </a:xfrm>
      </p:grpSpPr>
      <p:sp>
        <p:nvSpPr>
          <p:cNvPr id="81" name="Google Shape;81;p13"/>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Open Sans"/>
                <a:ea typeface="Open Sans"/>
                <a:cs typeface="Open Sans"/>
                <a:sym typeface="Open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Open Sans"/>
                <a:ea typeface="Open Sans"/>
                <a:cs typeface="Open Sans"/>
                <a:sym typeface="Open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Open Sans"/>
                <a:ea typeface="Open Sans"/>
                <a:cs typeface="Open Sans"/>
                <a:sym typeface="Open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Open Sans"/>
                <a:ea typeface="Open Sans"/>
                <a:cs typeface="Open Sans"/>
                <a:sym typeface="Open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82" name="Google Shape;82;p13"/>
          <p:cNvSpPr txBox="1">
            <a:spLocks noGrp="1"/>
          </p:cNvSpPr>
          <p:nvPr>
            <p:ph type="body" idx="1"/>
          </p:nvPr>
        </p:nvSpPr>
        <p:spPr>
          <a:xfrm>
            <a:off x="7708900" y="0"/>
            <a:ext cx="4483100" cy="6858000"/>
          </a:xfrm>
          <a:prstGeom prst="rect">
            <a:avLst/>
          </a:prstGeom>
          <a:solidFill>
            <a:srgbClr val="00183C">
              <a:alpha val="94509"/>
            </a:srgbClr>
          </a:solidFill>
          <a:ln>
            <a:noFill/>
          </a:ln>
        </p:spPr>
        <p:txBody>
          <a:bodyPr spcFirstLastPara="1" wrap="square" lIns="457200" tIns="457200" rIns="228600" bIns="457200" anchor="t" anchorCtr="0">
            <a:noAutofit/>
          </a:bodyPr>
          <a:lstStyle>
            <a:lvl1pPr marL="457200" lvl="0" indent="-406400" algn="l">
              <a:lnSpc>
                <a:spcPct val="100000"/>
              </a:lnSpc>
              <a:spcBef>
                <a:spcPts val="1000"/>
              </a:spcBef>
              <a:spcAft>
                <a:spcPts val="0"/>
              </a:spcAft>
              <a:buSzPts val="2800"/>
              <a:buChar char="›"/>
              <a:defRPr>
                <a:solidFill>
                  <a:schemeClr val="lt1"/>
                </a:solidFill>
              </a:defRPr>
            </a:lvl1pPr>
            <a:lvl2pPr marL="914400" lvl="1" indent="-393700" algn="l">
              <a:lnSpc>
                <a:spcPct val="100000"/>
              </a:lnSpc>
              <a:spcBef>
                <a:spcPts val="500"/>
              </a:spcBef>
              <a:spcAft>
                <a:spcPts val="0"/>
              </a:spcAft>
              <a:buSzPts val="2600"/>
              <a:buChar char="›"/>
              <a:defRPr>
                <a:solidFill>
                  <a:schemeClr val="lt1"/>
                </a:solidFill>
              </a:defRPr>
            </a:lvl2pPr>
            <a:lvl3pPr marL="1371600" lvl="2" indent="-381000" algn="l">
              <a:lnSpc>
                <a:spcPct val="100000"/>
              </a:lnSpc>
              <a:spcBef>
                <a:spcPts val="500"/>
              </a:spcBef>
              <a:spcAft>
                <a:spcPts val="0"/>
              </a:spcAft>
              <a:buSzPts val="2400"/>
              <a:buChar char="›"/>
              <a:defRPr>
                <a:solidFill>
                  <a:schemeClr val="lt1"/>
                </a:solidFill>
              </a:defRPr>
            </a:lvl3pPr>
            <a:lvl4pPr marL="1828800" lvl="3" indent="-368300" algn="l">
              <a:lnSpc>
                <a:spcPct val="100000"/>
              </a:lnSpc>
              <a:spcBef>
                <a:spcPts val="500"/>
              </a:spcBef>
              <a:spcAft>
                <a:spcPts val="0"/>
              </a:spcAft>
              <a:buSzPts val="2200"/>
              <a:buChar char="›"/>
              <a:defRPr>
                <a:solidFill>
                  <a:schemeClr val="lt1"/>
                </a:solidFill>
              </a:defRPr>
            </a:lvl4pPr>
            <a:lvl5pPr marL="2286000" lvl="4" indent="-355600" algn="l">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3" name="Google Shape;83;p13"/>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84" name="Google Shape;84;p13"/>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85" name="Google Shape;85;p13"/>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32297036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Image Right">
  <p:cSld name="Image Right">
    <p:spTree>
      <p:nvGrpSpPr>
        <p:cNvPr id="1" name="Shape 86"/>
        <p:cNvGrpSpPr/>
        <p:nvPr/>
      </p:nvGrpSpPr>
      <p:grpSpPr>
        <a:xfrm>
          <a:off x="0" y="0"/>
          <a:ext cx="0" cy="0"/>
          <a:chOff x="0" y="0"/>
          <a:chExt cx="0" cy="0"/>
        </a:xfrm>
      </p:grpSpPr>
      <p:sp>
        <p:nvSpPr>
          <p:cNvPr id="87" name="Google Shape;87;p14"/>
          <p:cNvSpPr>
            <a:spLocks noGrp="1"/>
          </p:cNvSpPr>
          <p:nvPr>
            <p:ph type="pic" idx="2"/>
          </p:nvPr>
        </p:nvSpPr>
        <p:spPr>
          <a:xfrm>
            <a:off x="0" y="0"/>
            <a:ext cx="12192000" cy="68580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1000"/>
              </a:spcBef>
              <a:spcAft>
                <a:spcPts val="0"/>
              </a:spcAft>
              <a:buClr>
                <a:srgbClr val="168FDF"/>
              </a:buClr>
              <a:buSzPts val="2800"/>
              <a:buFont typeface="Helvetica Neue"/>
              <a:buNone/>
              <a:defRPr sz="2800" b="0" i="0" u="none" strike="noStrike" cap="none">
                <a:solidFill>
                  <a:srgbClr val="2F2F2F"/>
                </a:solidFill>
                <a:latin typeface="Open Sans"/>
                <a:ea typeface="Open Sans"/>
                <a:cs typeface="Open Sans"/>
                <a:sym typeface="Open Sans"/>
              </a:defRPr>
            </a:lvl1pPr>
            <a:lvl2pPr marR="0" lvl="1"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Open Sans"/>
                <a:ea typeface="Open Sans"/>
                <a:cs typeface="Open Sans"/>
                <a:sym typeface="Open Sans"/>
              </a:defRPr>
            </a:lvl2pPr>
            <a:lvl3pPr marR="0" lvl="2"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Open Sans"/>
                <a:ea typeface="Open Sans"/>
                <a:cs typeface="Open Sans"/>
                <a:sym typeface="Open Sans"/>
              </a:defRPr>
            </a:lvl3pPr>
            <a:lvl4pPr marR="0" lvl="3"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Open Sans"/>
                <a:ea typeface="Open Sans"/>
                <a:cs typeface="Open Sans"/>
                <a:sym typeface="Open Sans"/>
              </a:defRPr>
            </a:lvl4pPr>
            <a:lvl5pPr marR="0" lvl="4"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Open Sans"/>
                <a:ea typeface="Open Sans"/>
                <a:cs typeface="Open Sans"/>
                <a:sym typeface="Open Sans"/>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
        <p:nvSpPr>
          <p:cNvPr id="88" name="Google Shape;88;p14"/>
          <p:cNvSpPr txBox="1">
            <a:spLocks noGrp="1"/>
          </p:cNvSpPr>
          <p:nvPr>
            <p:ph type="body" idx="1"/>
          </p:nvPr>
        </p:nvSpPr>
        <p:spPr>
          <a:xfrm>
            <a:off x="0" y="0"/>
            <a:ext cx="4483100" cy="6858000"/>
          </a:xfrm>
          <a:prstGeom prst="rect">
            <a:avLst/>
          </a:prstGeom>
          <a:solidFill>
            <a:srgbClr val="00183C">
              <a:alpha val="94509"/>
            </a:srgbClr>
          </a:solidFill>
          <a:ln>
            <a:noFill/>
          </a:ln>
        </p:spPr>
        <p:txBody>
          <a:bodyPr spcFirstLastPara="1" wrap="square" lIns="457200" tIns="457200" rIns="228600" bIns="457200" anchor="t" anchorCtr="0">
            <a:noAutofit/>
          </a:bodyPr>
          <a:lstStyle>
            <a:lvl1pPr marL="457200" lvl="0" indent="-406400" algn="l">
              <a:lnSpc>
                <a:spcPct val="100000"/>
              </a:lnSpc>
              <a:spcBef>
                <a:spcPts val="1000"/>
              </a:spcBef>
              <a:spcAft>
                <a:spcPts val="0"/>
              </a:spcAft>
              <a:buSzPts val="2800"/>
              <a:buChar char="›"/>
              <a:defRPr>
                <a:solidFill>
                  <a:schemeClr val="lt1"/>
                </a:solidFill>
              </a:defRPr>
            </a:lvl1pPr>
            <a:lvl2pPr marL="914400" lvl="1" indent="-393700" algn="l">
              <a:lnSpc>
                <a:spcPct val="100000"/>
              </a:lnSpc>
              <a:spcBef>
                <a:spcPts val="500"/>
              </a:spcBef>
              <a:spcAft>
                <a:spcPts val="0"/>
              </a:spcAft>
              <a:buSzPts val="2600"/>
              <a:buChar char="›"/>
              <a:defRPr>
                <a:solidFill>
                  <a:schemeClr val="lt1"/>
                </a:solidFill>
              </a:defRPr>
            </a:lvl2pPr>
            <a:lvl3pPr marL="1371600" lvl="2" indent="-381000" algn="l">
              <a:lnSpc>
                <a:spcPct val="100000"/>
              </a:lnSpc>
              <a:spcBef>
                <a:spcPts val="500"/>
              </a:spcBef>
              <a:spcAft>
                <a:spcPts val="0"/>
              </a:spcAft>
              <a:buSzPts val="2400"/>
              <a:buChar char="›"/>
              <a:defRPr>
                <a:solidFill>
                  <a:schemeClr val="lt1"/>
                </a:solidFill>
              </a:defRPr>
            </a:lvl3pPr>
            <a:lvl4pPr marL="1828800" lvl="3" indent="-368300" algn="l">
              <a:lnSpc>
                <a:spcPct val="100000"/>
              </a:lnSpc>
              <a:spcBef>
                <a:spcPts val="500"/>
              </a:spcBef>
              <a:spcAft>
                <a:spcPts val="0"/>
              </a:spcAft>
              <a:buSzPts val="2200"/>
              <a:buChar char="›"/>
              <a:defRPr>
                <a:solidFill>
                  <a:schemeClr val="lt1"/>
                </a:solidFill>
              </a:defRPr>
            </a:lvl4pPr>
            <a:lvl5pPr marL="2286000" lvl="4" indent="-355600" algn="l">
              <a:lnSpc>
                <a:spcPct val="100000"/>
              </a:lnSpc>
              <a:spcBef>
                <a:spcPts val="500"/>
              </a:spcBef>
              <a:spcAft>
                <a:spcPts val="0"/>
              </a:spcAft>
              <a:buSzPts val="2000"/>
              <a:buChar char="›"/>
              <a:defRPr>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89" name="Google Shape;89;p14"/>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90" name="Google Shape;90;p14"/>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91" name="Google Shape;91;p14"/>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8304193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92"/>
        <p:cNvGrpSpPr/>
        <p:nvPr/>
      </p:nvGrpSpPr>
      <p:grpSpPr>
        <a:xfrm>
          <a:off x="0" y="0"/>
          <a:ext cx="0" cy="0"/>
          <a:chOff x="0" y="0"/>
          <a:chExt cx="0" cy="0"/>
        </a:xfrm>
      </p:grpSpPr>
      <p:sp>
        <p:nvSpPr>
          <p:cNvPr id="93" name="Google Shape;93;p15"/>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94" name="Google Shape;94;p15"/>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rgbClr val="2F2F2F"/>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95" name="Google Shape;95;p15"/>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rgbClr val="2F2F2F"/>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115390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Text Full Width Dark Background">
  <p:cSld name="Text Full Width Dark Background">
    <p:bg>
      <p:bgPr>
        <a:solidFill>
          <a:srgbClr val="00183C"/>
        </a:solidFill>
        <a:effectLst/>
      </p:bgPr>
    </p:bg>
    <p:spTree>
      <p:nvGrpSpPr>
        <p:cNvPr id="1" name="Shape 96"/>
        <p:cNvGrpSpPr/>
        <p:nvPr/>
      </p:nvGrpSpPr>
      <p:grpSpPr>
        <a:xfrm>
          <a:off x="0" y="0"/>
          <a:ext cx="0" cy="0"/>
          <a:chOff x="0" y="0"/>
          <a:chExt cx="0" cy="0"/>
        </a:xfrm>
      </p:grpSpPr>
      <p:pic>
        <p:nvPicPr>
          <p:cNvPr id="97" name="Google Shape;97;p16"/>
          <p:cNvPicPr preferRelativeResize="0"/>
          <p:nvPr/>
        </p:nvPicPr>
        <p:blipFill rotWithShape="1">
          <a:blip r:embed="rId2">
            <a:alphaModFix/>
          </a:blip>
          <a:srcRect/>
          <a:stretch/>
        </p:blipFill>
        <p:spPr>
          <a:xfrm>
            <a:off x="624840" y="6295331"/>
            <a:ext cx="2693086" cy="160741"/>
          </a:xfrm>
          <a:prstGeom prst="rect">
            <a:avLst/>
          </a:prstGeom>
          <a:noFill/>
          <a:ln>
            <a:noFill/>
          </a:ln>
        </p:spPr>
      </p:pic>
      <p:sp>
        <p:nvSpPr>
          <p:cNvPr id="98" name="Google Shape;98;p16"/>
          <p:cNvSpPr txBox="1">
            <a:spLocks noGrp="1"/>
          </p:cNvSpPr>
          <p:nvPr>
            <p:ph type="title"/>
          </p:nvPr>
        </p:nvSpPr>
        <p:spPr>
          <a:xfrm>
            <a:off x="624840" y="365126"/>
            <a:ext cx="10933886" cy="935674"/>
          </a:xfrm>
          <a:prstGeom prst="rect">
            <a:avLst/>
          </a:prstGeom>
          <a:noFill/>
          <a:ln>
            <a:noFill/>
          </a:ln>
        </p:spPr>
        <p:txBody>
          <a:bodyPr spcFirstLastPara="1" wrap="square" lIns="91425" tIns="45700" rIns="91425" bIns="45700" anchor="ctr" anchorCtr="0">
            <a:noAutofit/>
          </a:bodyPr>
          <a:lstStyle>
            <a:lvl1pPr lvl="0" algn="l">
              <a:lnSpc>
                <a:spcPct val="90000"/>
              </a:lnSpc>
              <a:spcBef>
                <a:spcPts val="0"/>
              </a:spcBef>
              <a:spcAft>
                <a:spcPts val="0"/>
              </a:spcAft>
              <a:buClr>
                <a:srgbClr val="168FDF"/>
              </a:buClr>
              <a:buSzPts val="3600"/>
              <a:buFont typeface="Open Sans"/>
              <a:buNone/>
              <a:defRPr>
                <a:solidFill>
                  <a:srgbClr val="168FDF"/>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9" name="Google Shape;99;p16"/>
          <p:cNvSpPr txBox="1">
            <a:spLocks noGrp="1"/>
          </p:cNvSpPr>
          <p:nvPr>
            <p:ph type="body" idx="1"/>
          </p:nvPr>
        </p:nvSpPr>
        <p:spPr>
          <a:xfrm>
            <a:off x="624840" y="1335088"/>
            <a:ext cx="10933886" cy="4351338"/>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1000"/>
              </a:spcBef>
              <a:spcAft>
                <a:spcPts val="0"/>
              </a:spcAft>
              <a:buSzPts val="2800"/>
              <a:buChar char="›"/>
              <a:defRPr sz="2800">
                <a:solidFill>
                  <a:schemeClr val="lt1"/>
                </a:solidFill>
              </a:defRPr>
            </a:lvl1pPr>
            <a:lvl2pPr marL="914400" lvl="1" indent="-393700" algn="l">
              <a:lnSpc>
                <a:spcPct val="100000"/>
              </a:lnSpc>
              <a:spcBef>
                <a:spcPts val="500"/>
              </a:spcBef>
              <a:spcAft>
                <a:spcPts val="0"/>
              </a:spcAft>
              <a:buSzPts val="2600"/>
              <a:buChar char="›"/>
              <a:defRPr sz="2600">
                <a:solidFill>
                  <a:schemeClr val="lt1"/>
                </a:solidFill>
              </a:defRPr>
            </a:lvl2pPr>
            <a:lvl3pPr marL="1371600" lvl="2" indent="-381000" algn="l">
              <a:lnSpc>
                <a:spcPct val="100000"/>
              </a:lnSpc>
              <a:spcBef>
                <a:spcPts val="500"/>
              </a:spcBef>
              <a:spcAft>
                <a:spcPts val="0"/>
              </a:spcAft>
              <a:buSzPts val="2400"/>
              <a:buChar char="›"/>
              <a:defRPr sz="2400">
                <a:solidFill>
                  <a:schemeClr val="lt1"/>
                </a:solidFill>
              </a:defRPr>
            </a:lvl3pPr>
            <a:lvl4pPr marL="1828800" lvl="3" indent="-368300" algn="l">
              <a:lnSpc>
                <a:spcPct val="100000"/>
              </a:lnSpc>
              <a:spcBef>
                <a:spcPts val="500"/>
              </a:spcBef>
              <a:spcAft>
                <a:spcPts val="0"/>
              </a:spcAft>
              <a:buSzPts val="2200"/>
              <a:buChar char="›"/>
              <a:defRPr sz="2200">
                <a:solidFill>
                  <a:schemeClr val="lt1"/>
                </a:solidFill>
              </a:defRPr>
            </a:lvl4pPr>
            <a:lvl5pPr marL="2286000" lvl="4" indent="-355600" algn="l">
              <a:lnSpc>
                <a:spcPct val="100000"/>
              </a:lnSpc>
              <a:spcBef>
                <a:spcPts val="500"/>
              </a:spcBef>
              <a:spcAft>
                <a:spcPts val="0"/>
              </a:spcAft>
              <a:buSzPts val="2000"/>
              <a:buChar char="›"/>
              <a:defRPr sz="2000">
                <a:solidFill>
                  <a:schemeClr val="lt1"/>
                </a:solidFil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cxnSp>
        <p:nvCxnSpPr>
          <p:cNvPr id="100" name="Google Shape;100;p16"/>
          <p:cNvCxnSpPr/>
          <p:nvPr/>
        </p:nvCxnSpPr>
        <p:spPr>
          <a:xfrm>
            <a:off x="411480" y="365126"/>
            <a:ext cx="0" cy="6108699"/>
          </a:xfrm>
          <a:prstGeom prst="straightConnector1">
            <a:avLst/>
          </a:prstGeom>
          <a:noFill/>
          <a:ln w="9525" cap="flat" cmpd="sng">
            <a:solidFill>
              <a:srgbClr val="168FDF"/>
            </a:solidFill>
            <a:prstDash val="solid"/>
            <a:miter lim="800000"/>
            <a:headEnd type="none" w="sm" len="sm"/>
            <a:tailEnd type="none" w="sm" len="sm"/>
          </a:ln>
        </p:spPr>
      </p:cxnSp>
      <p:sp>
        <p:nvSpPr>
          <p:cNvPr id="101" name="Google Shape;101;p16"/>
          <p:cNvSpPr txBox="1">
            <a:spLocks noGrp="1"/>
          </p:cNvSpPr>
          <p:nvPr>
            <p:ph type="dt" idx="10"/>
          </p:nvPr>
        </p:nvSpPr>
        <p:spPr>
          <a:xfrm>
            <a:off x="10990556" y="6583680"/>
            <a:ext cx="824906" cy="274320"/>
          </a:xfrm>
          <a:prstGeom prst="rect">
            <a:avLst/>
          </a:prstGeom>
          <a:noFill/>
          <a:ln>
            <a:noFill/>
          </a:ln>
        </p:spPr>
        <p:txBody>
          <a:bodyPr spcFirstLastPara="1" wrap="square" lIns="91425" tIns="45700" rIns="91425" bIns="45700" anchor="ctr" anchorCtr="0">
            <a:noAutofit/>
          </a:bodyPr>
          <a:lstStyle>
            <a:lvl1pPr marR="0" lvl="0" algn="r"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102" name="Google Shape;102;p16"/>
          <p:cNvSpPr txBox="1">
            <a:spLocks noGrp="1"/>
          </p:cNvSpPr>
          <p:nvPr>
            <p:ph type="ftr" idx="11"/>
          </p:nvPr>
        </p:nvSpPr>
        <p:spPr>
          <a:xfrm>
            <a:off x="607382" y="6583680"/>
            <a:ext cx="3368677" cy="27432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100" b="0" i="0" u="none" strike="noStrike" cap="none">
                <a:solidFill>
                  <a:schemeClr val="lt1"/>
                </a:solidFill>
                <a:latin typeface="Gill Sans"/>
                <a:ea typeface="Gill Sans"/>
                <a:cs typeface="Gill Sans"/>
                <a:sym typeface="Gill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Gill Sans"/>
                <a:ea typeface="Gill Sans"/>
                <a:cs typeface="Gill Sans"/>
                <a:sym typeface="Gill Sans"/>
              </a:defRPr>
            </a:lvl9pPr>
          </a:lstStyle>
          <a:p>
            <a:endParaRPr/>
          </a:p>
        </p:txBody>
      </p:sp>
      <p:sp>
        <p:nvSpPr>
          <p:cNvPr id="103" name="Google Shape;103;p16"/>
          <p:cNvSpPr txBox="1">
            <a:spLocks noGrp="1"/>
          </p:cNvSpPr>
          <p:nvPr>
            <p:ph type="sldNum" idx="12"/>
          </p:nvPr>
        </p:nvSpPr>
        <p:spPr>
          <a:xfrm>
            <a:off x="11824339" y="6583680"/>
            <a:ext cx="367661" cy="274320"/>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1pPr>
            <a:lvl2pPr marL="0" marR="0" lvl="1"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2pPr>
            <a:lvl3pPr marL="0" marR="0" lvl="2"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3pPr>
            <a:lvl4pPr marL="0" marR="0" lvl="3"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4pPr>
            <a:lvl5pPr marL="0" marR="0" lvl="4"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5pPr>
            <a:lvl6pPr marL="0" marR="0" lvl="5"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6pPr>
            <a:lvl7pPr marL="0" marR="0" lvl="6"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7pPr>
            <a:lvl8pPr marL="0" marR="0" lvl="7"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8pPr>
            <a:lvl9pPr marL="0" marR="0" lvl="8" indent="0" algn="r" rtl="0">
              <a:lnSpc>
                <a:spcPct val="100000"/>
              </a:lnSpc>
              <a:spcBef>
                <a:spcPts val="0"/>
              </a:spcBef>
              <a:spcAft>
                <a:spcPts val="0"/>
              </a:spcAft>
              <a:buClr>
                <a:srgbClr val="000000"/>
              </a:buClr>
              <a:buSzPts val="1100"/>
              <a:buFont typeface="Arial"/>
              <a:buNone/>
              <a:defRPr sz="1100" b="0" i="0" u="none" strike="noStrike" cap="none">
                <a:solidFill>
                  <a:schemeClr val="lt1"/>
                </a:solidFill>
                <a:latin typeface="Gill Sans"/>
                <a:ea typeface="Gill Sans"/>
                <a:cs typeface="Gill Sans"/>
                <a:sym typeface="Gill Sans"/>
              </a:defRPr>
            </a:lvl9pPr>
          </a:lstStyle>
          <a:p>
            <a:pPr marL="0" lvl="0" indent="0" algn="r" rtl="0">
              <a:spcBef>
                <a:spcPts val="0"/>
              </a:spcBef>
              <a:spcAft>
                <a:spcPts val="0"/>
              </a:spcAft>
              <a:buNone/>
            </a:pPr>
            <a:fld id="{00000000-1234-1234-1234-123412341234}" type="slidenum">
              <a:rPr lang="en-US"/>
              <a:t>‹#›</a:t>
            </a:fld>
            <a:endParaRPr/>
          </a:p>
        </p:txBody>
      </p:sp>
    </p:spTree>
    <p:extLst>
      <p:ext uri="{BB962C8B-B14F-4D97-AF65-F5344CB8AC3E}">
        <p14:creationId xmlns:p14="http://schemas.microsoft.com/office/powerpoint/2010/main" val="32682032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F2F506-8224-294C-858D-9641CC89752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00D6764-4476-434A-9D79-E8F029960A4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51A257E4-5976-7348-B8F9-B211F22EBC64}"/>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3C9B4268-559C-2849-BA69-2809FD6882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CDBDD06-2BB8-284D-ADD0-26F0FE77063C}"/>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258083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AB2CE5-D24A-1F40-839C-CC69B901EFE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5B9A5D9-F53E-C342-BAB1-1A69787047F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536FC79A-90A6-EF43-B207-66FDD1615285}"/>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0472E68-06B3-3246-A0D3-2FE8A56D66CF}"/>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6" name="Footer Placeholder 5">
            <a:extLst>
              <a:ext uri="{FF2B5EF4-FFF2-40B4-BE49-F238E27FC236}">
                <a16:creationId xmlns:a16="http://schemas.microsoft.com/office/drawing/2014/main" id="{B951B298-3879-0343-9E1A-B2E4314CDE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C3BDB65-D77B-EA4E-8152-C4230F2FFA03}"/>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1785552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86738E-2DC4-6644-B27F-F773066AA67F}"/>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04CDE5F-6E2B-984B-B6B5-B864FAB2E41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FFE0D901-5D37-E440-AA79-F0FF8142FA5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B507230-A8E0-DF44-B059-B51583A247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9CDDCF-EB9D-4F46-83D0-D84EE0753C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31FA0AA-8540-5C48-AA6A-9EA099286C24}"/>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8" name="Footer Placeholder 7">
            <a:extLst>
              <a:ext uri="{FF2B5EF4-FFF2-40B4-BE49-F238E27FC236}">
                <a16:creationId xmlns:a16="http://schemas.microsoft.com/office/drawing/2014/main" id="{8E024038-5BBF-8345-8D49-AEF71BB45C7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B60EB835-1D84-724E-AEE6-CABF09B56E4C}"/>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5763395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812C8-8E1D-4B44-8AAB-6E6DA29D9D6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DE822F71-ACEB-9C40-9EB9-1AA72850A5CF}"/>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4" name="Footer Placeholder 3">
            <a:extLst>
              <a:ext uri="{FF2B5EF4-FFF2-40B4-BE49-F238E27FC236}">
                <a16:creationId xmlns:a16="http://schemas.microsoft.com/office/drawing/2014/main" id="{6C0D2AE2-8D08-304E-9CCF-A6855B37516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F8B5C78-9E5C-934D-B459-F6FA656FD0E6}"/>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27865155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475D1E3-B7E2-4A4A-9173-CDF1240AE219}"/>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3" name="Footer Placeholder 2">
            <a:extLst>
              <a:ext uri="{FF2B5EF4-FFF2-40B4-BE49-F238E27FC236}">
                <a16:creationId xmlns:a16="http://schemas.microsoft.com/office/drawing/2014/main" id="{4F0ED484-1433-6A4D-A0B5-6FB6384A519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F239A80-40F4-9246-80C1-F87A24D8DDFD}"/>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3488109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9F7E-E470-4E4C-9C22-213070794B5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D32283C-65F8-8E41-831F-102ACC304A6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49B99A3C-2CB9-D04A-A47D-FEAE72A8A1A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ECCC06-0966-D741-BB36-76807A10EB25}"/>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6" name="Footer Placeholder 5">
            <a:extLst>
              <a:ext uri="{FF2B5EF4-FFF2-40B4-BE49-F238E27FC236}">
                <a16:creationId xmlns:a16="http://schemas.microsoft.com/office/drawing/2014/main" id="{5705FB1B-9E7B-8E45-A716-454B552C58E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BE7092-351F-F044-A5EE-01F73630EFDF}"/>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13093380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DA379-D053-274A-9B3E-59F92B0DBEC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E21B3A2-F279-6C47-B6AB-6EE18746281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42B6209-5FCB-8E4F-9DF1-FA76BD606C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CF9E11-50D9-7840-8775-25096FD8CF19}"/>
              </a:ext>
            </a:extLst>
          </p:cNvPr>
          <p:cNvSpPr>
            <a:spLocks noGrp="1"/>
          </p:cNvSpPr>
          <p:nvPr>
            <p:ph type="dt" sz="half" idx="10"/>
          </p:nvPr>
        </p:nvSpPr>
        <p:spPr/>
        <p:txBody>
          <a:bodyPr/>
          <a:lstStyle/>
          <a:p>
            <a:fld id="{40A471A4-94E2-624E-BDA4-4432837EAE79}" type="datetimeFigureOut">
              <a:rPr lang="en-US" smtClean="0"/>
              <a:t>9/2/21</a:t>
            </a:fld>
            <a:endParaRPr lang="en-US"/>
          </a:p>
        </p:txBody>
      </p:sp>
      <p:sp>
        <p:nvSpPr>
          <p:cNvPr id="6" name="Footer Placeholder 5">
            <a:extLst>
              <a:ext uri="{FF2B5EF4-FFF2-40B4-BE49-F238E27FC236}">
                <a16:creationId xmlns:a16="http://schemas.microsoft.com/office/drawing/2014/main" id="{7732E181-C4FD-124C-B9CF-F35CB07F15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CF18C09-DB60-604C-8A06-9D1A7B2D808F}"/>
              </a:ext>
            </a:extLst>
          </p:cNvPr>
          <p:cNvSpPr>
            <a:spLocks noGrp="1"/>
          </p:cNvSpPr>
          <p:nvPr>
            <p:ph type="sldNum" sz="quarter" idx="12"/>
          </p:nvPr>
        </p:nvSpPr>
        <p:spPr/>
        <p:txBody>
          <a:bodyPr/>
          <a:lstStyle/>
          <a:p>
            <a:fld id="{642D2097-6CEB-BA4A-982E-66CB503FA173}" type="slidenum">
              <a:rPr lang="en-US" smtClean="0"/>
              <a:t>‹#›</a:t>
            </a:fld>
            <a:endParaRPr lang="en-US"/>
          </a:p>
        </p:txBody>
      </p:sp>
    </p:spTree>
    <p:extLst>
      <p:ext uri="{BB962C8B-B14F-4D97-AF65-F5344CB8AC3E}">
        <p14:creationId xmlns:p14="http://schemas.microsoft.com/office/powerpoint/2010/main" val="1595799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E8246B9-5063-1E44-984E-16D1FC960A8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92EF560-D0EA-6540-985E-576B6B21236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13C2045-50B3-F544-A557-5D86CF157FF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0A471A4-94E2-624E-BDA4-4432837EAE79}" type="datetimeFigureOut">
              <a:rPr lang="en-US" smtClean="0"/>
              <a:t>9/2/21</a:t>
            </a:fld>
            <a:endParaRPr lang="en-US"/>
          </a:p>
        </p:txBody>
      </p:sp>
      <p:sp>
        <p:nvSpPr>
          <p:cNvPr id="5" name="Footer Placeholder 4">
            <a:extLst>
              <a:ext uri="{FF2B5EF4-FFF2-40B4-BE49-F238E27FC236}">
                <a16:creationId xmlns:a16="http://schemas.microsoft.com/office/drawing/2014/main" id="{F4525135-43B0-BB49-853E-800EDC35504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D743713-7505-9849-9AC0-7EE0B825333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42D2097-6CEB-BA4A-982E-66CB503FA173}" type="slidenum">
              <a:rPr lang="en-US" smtClean="0"/>
              <a:t>‹#›</a:t>
            </a:fld>
            <a:endParaRPr lang="en-US"/>
          </a:p>
        </p:txBody>
      </p:sp>
    </p:spTree>
    <p:extLst>
      <p:ext uri="{BB962C8B-B14F-4D97-AF65-F5344CB8AC3E}">
        <p14:creationId xmlns:p14="http://schemas.microsoft.com/office/powerpoint/2010/main" val="240474824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Autofit/>
          </a:bodyPr>
          <a:lstStyle>
            <a:lvl1pPr marR="0" lvl="0" algn="l" rtl="0">
              <a:lnSpc>
                <a:spcPct val="90000"/>
              </a:lnSpc>
              <a:spcBef>
                <a:spcPts val="0"/>
              </a:spcBef>
              <a:spcAft>
                <a:spcPts val="0"/>
              </a:spcAft>
              <a:buClr>
                <a:srgbClr val="2F2F2F"/>
              </a:buClr>
              <a:buSzPts val="3600"/>
              <a:buFont typeface="Open Sans"/>
              <a:buNone/>
              <a:defRPr sz="3600" b="0" i="0" u="none" strike="noStrike" cap="none">
                <a:solidFill>
                  <a:srgbClr val="2F2F2F"/>
                </a:solidFill>
                <a:latin typeface="Open Sans"/>
                <a:ea typeface="Open Sans"/>
                <a:cs typeface="Open Sans"/>
                <a:sym typeface="Open Sans"/>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lvl1pPr marL="457200" marR="0" lvl="0" indent="-406400" algn="l" rtl="0">
              <a:lnSpc>
                <a:spcPct val="100000"/>
              </a:lnSpc>
              <a:spcBef>
                <a:spcPts val="1000"/>
              </a:spcBef>
              <a:spcAft>
                <a:spcPts val="0"/>
              </a:spcAft>
              <a:buClr>
                <a:srgbClr val="168FDF"/>
              </a:buClr>
              <a:buSzPts val="2800"/>
              <a:buFont typeface="Helvetica Neue"/>
              <a:buChar char="›"/>
              <a:defRPr sz="2800" b="0" i="0" u="none" strike="noStrike" cap="none">
                <a:solidFill>
                  <a:srgbClr val="2F2F2F"/>
                </a:solidFill>
                <a:latin typeface="Open Sans"/>
                <a:ea typeface="Open Sans"/>
                <a:cs typeface="Open Sans"/>
                <a:sym typeface="Open Sans"/>
              </a:defRPr>
            </a:lvl1pPr>
            <a:lvl2pPr marL="914400" marR="0" lvl="1" indent="-393700" algn="l" rtl="0">
              <a:lnSpc>
                <a:spcPct val="100000"/>
              </a:lnSpc>
              <a:spcBef>
                <a:spcPts val="500"/>
              </a:spcBef>
              <a:spcAft>
                <a:spcPts val="0"/>
              </a:spcAft>
              <a:buClr>
                <a:srgbClr val="168FDF"/>
              </a:buClr>
              <a:buSzPts val="2600"/>
              <a:buFont typeface="Helvetica Neue"/>
              <a:buChar char="›"/>
              <a:defRPr sz="2600" b="0" i="0" u="none" strike="noStrike" cap="none">
                <a:solidFill>
                  <a:srgbClr val="2F2F2F"/>
                </a:solidFill>
                <a:latin typeface="Open Sans"/>
                <a:ea typeface="Open Sans"/>
                <a:cs typeface="Open Sans"/>
                <a:sym typeface="Open Sans"/>
              </a:defRPr>
            </a:lvl2pPr>
            <a:lvl3pPr marL="1371600" marR="0" lvl="2" indent="-381000" algn="l" rtl="0">
              <a:lnSpc>
                <a:spcPct val="100000"/>
              </a:lnSpc>
              <a:spcBef>
                <a:spcPts val="500"/>
              </a:spcBef>
              <a:spcAft>
                <a:spcPts val="0"/>
              </a:spcAft>
              <a:buClr>
                <a:srgbClr val="168FDF"/>
              </a:buClr>
              <a:buSzPts val="2400"/>
              <a:buFont typeface="Helvetica Neue"/>
              <a:buChar char="›"/>
              <a:defRPr sz="2400" b="0" i="0" u="none" strike="noStrike" cap="none">
                <a:solidFill>
                  <a:srgbClr val="2F2F2F"/>
                </a:solidFill>
                <a:latin typeface="Open Sans"/>
                <a:ea typeface="Open Sans"/>
                <a:cs typeface="Open Sans"/>
                <a:sym typeface="Open Sans"/>
              </a:defRPr>
            </a:lvl3pPr>
            <a:lvl4pPr marL="1828800" marR="0" lvl="3" indent="-368300" algn="l" rtl="0">
              <a:lnSpc>
                <a:spcPct val="100000"/>
              </a:lnSpc>
              <a:spcBef>
                <a:spcPts val="500"/>
              </a:spcBef>
              <a:spcAft>
                <a:spcPts val="0"/>
              </a:spcAft>
              <a:buClr>
                <a:srgbClr val="168FDF"/>
              </a:buClr>
              <a:buSzPts val="2200"/>
              <a:buFont typeface="Helvetica Neue"/>
              <a:buChar char="›"/>
              <a:defRPr sz="2200" b="0" i="0" u="none" strike="noStrike" cap="none">
                <a:solidFill>
                  <a:srgbClr val="2F2F2F"/>
                </a:solidFill>
                <a:latin typeface="Open Sans"/>
                <a:ea typeface="Open Sans"/>
                <a:cs typeface="Open Sans"/>
                <a:sym typeface="Open Sans"/>
              </a:defRPr>
            </a:lvl4pPr>
            <a:lvl5pPr marL="2286000" marR="0" lvl="4" indent="-355600" algn="l" rtl="0">
              <a:lnSpc>
                <a:spcPct val="100000"/>
              </a:lnSpc>
              <a:spcBef>
                <a:spcPts val="500"/>
              </a:spcBef>
              <a:spcAft>
                <a:spcPts val="0"/>
              </a:spcAft>
              <a:buClr>
                <a:srgbClr val="168FDF"/>
              </a:buClr>
              <a:buSzPts val="2000"/>
              <a:buFont typeface="Helvetica Neue"/>
              <a:buChar char="›"/>
              <a:defRPr sz="2000" b="0" i="0" u="none" strike="noStrike" cap="none">
                <a:solidFill>
                  <a:srgbClr val="2F2F2F"/>
                </a:solidFill>
                <a:latin typeface="Open Sans"/>
                <a:ea typeface="Open Sans"/>
                <a:cs typeface="Open Sans"/>
                <a:sym typeface="Open Sans"/>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Gill Sans"/>
                <a:ea typeface="Gill Sans"/>
                <a:cs typeface="Gill Sans"/>
                <a:sym typeface="Gill Sans"/>
              </a:defRPr>
            </a:lvl9pPr>
          </a:lstStyle>
          <a:p>
            <a:endParaRPr/>
          </a:p>
        </p:txBody>
      </p:sp>
    </p:spTree>
    <p:extLst>
      <p:ext uri="{BB962C8B-B14F-4D97-AF65-F5344CB8AC3E}">
        <p14:creationId xmlns:p14="http://schemas.microsoft.com/office/powerpoint/2010/main" val="611756269"/>
      </p:ext>
    </p:extLst>
  </p:cSld>
  <p:clrMap bg1="lt1" tx1="dk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iki.onap.org/display/DW/CNF+Orchestration+Functional+Architecture" TargetMode="External"/><Relationship Id="rId7"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47" name="Rectangle 46">
            <a:extLst>
              <a:ext uri="{FF2B5EF4-FFF2-40B4-BE49-F238E27FC236}">
                <a16:creationId xmlns:a16="http://schemas.microsoft.com/office/drawing/2014/main" id="{EDF33447-B010-4DB0-925E-26111BECDC14}"/>
              </a:ext>
            </a:extLst>
          </p:cNvPr>
          <p:cNvSpPr/>
          <p:nvPr/>
        </p:nvSpPr>
        <p:spPr>
          <a:xfrm>
            <a:off x="9167135" y="4223072"/>
            <a:ext cx="1102711" cy="359041"/>
          </a:xfrm>
          <a:prstGeom prst="rect">
            <a:avLst/>
          </a:prstGeom>
          <a:solidFill>
            <a:srgbClr val="007DA5"/>
          </a:solidFill>
          <a:ln>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743" name="Google Shape;743;g7aed8f8a28_3_531"/>
          <p:cNvSpPr txBox="1">
            <a:spLocks noGrp="1"/>
          </p:cNvSpPr>
          <p:nvPr>
            <p:ph type="title"/>
          </p:nvPr>
        </p:nvSpPr>
        <p:spPr>
          <a:xfrm>
            <a:off x="314961" y="250381"/>
            <a:ext cx="11506400" cy="538800"/>
          </a:xfrm>
          <a:prstGeom prst="rect">
            <a:avLst/>
          </a:prstGeom>
          <a:noFill/>
          <a:ln>
            <a:noFill/>
          </a:ln>
        </p:spPr>
        <p:txBody>
          <a:bodyPr spcFirstLastPara="1" vert="horz" wrap="square" lIns="91433" tIns="45700" rIns="91433" bIns="45700" rtlCol="0" anchor="ctr" anchorCtr="0">
            <a:noAutofit/>
          </a:bodyPr>
          <a:lstStyle/>
          <a:p>
            <a:r>
              <a:rPr lang="en-US" sz="3200" dirty="0">
                <a:solidFill>
                  <a:schemeClr val="bg1"/>
                </a:solidFill>
                <a:latin typeface="Open Sans" panose="020B0606030504020204" pitchFamily="34" charset="0"/>
                <a:ea typeface="Open Sans" panose="020B0606030504020204" pitchFamily="34" charset="0"/>
                <a:cs typeface="Open Sans" panose="020B0606030504020204" pitchFamily="34" charset="0"/>
              </a:rPr>
              <a:t>ONAP CNF Orchestration Journey</a:t>
            </a:r>
            <a:endParaRPr sz="3200" b="1" dirty="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45" name="Google Shape;745;g7aed8f8a28_3_531"/>
          <p:cNvSpPr txBox="1">
            <a:spLocks noGrp="1"/>
          </p:cNvSpPr>
          <p:nvPr>
            <p:ph type="sldNum" idx="12"/>
          </p:nvPr>
        </p:nvSpPr>
        <p:spPr>
          <a:xfrm>
            <a:off x="11568705" y="6504192"/>
            <a:ext cx="607200" cy="365200"/>
          </a:xfrm>
          <a:prstGeom prst="rect">
            <a:avLst/>
          </a:prstGeom>
          <a:noFill/>
          <a:ln>
            <a:noFill/>
          </a:ln>
        </p:spPr>
        <p:txBody>
          <a:bodyPr spcFirstLastPara="1" vert="horz" wrap="square" lIns="91433" tIns="45700" rIns="91433" bIns="45700" rtlCol="0" anchor="t" anchorCtr="0">
            <a:noAutofit/>
          </a:bodyPr>
          <a:lstStyle/>
          <a:p>
            <a:fld id="{00000000-1234-1234-1234-123412341234}" type="slidenum">
              <a:rPr lang="en" sz="1467">
                <a:latin typeface="Open Sans" panose="020B0606030504020204" pitchFamily="34" charset="0"/>
                <a:ea typeface="Open Sans" panose="020B0606030504020204" pitchFamily="34" charset="0"/>
                <a:cs typeface="Open Sans" panose="020B0606030504020204" pitchFamily="34" charset="0"/>
              </a:rPr>
              <a:pPr/>
              <a:t>1</a:t>
            </a:fld>
            <a:endParaRPr sz="1467">
              <a:latin typeface="Open Sans" panose="020B0606030504020204" pitchFamily="34" charset="0"/>
              <a:ea typeface="Open Sans" panose="020B0606030504020204" pitchFamily="34" charset="0"/>
              <a:cs typeface="Open Sans" panose="020B0606030504020204" pitchFamily="34" charset="0"/>
            </a:endParaRPr>
          </a:p>
        </p:txBody>
      </p:sp>
      <p:sp>
        <p:nvSpPr>
          <p:cNvPr id="9" name="Rectangle 8">
            <a:extLst>
              <a:ext uri="{FF2B5EF4-FFF2-40B4-BE49-F238E27FC236}">
                <a16:creationId xmlns:a16="http://schemas.microsoft.com/office/drawing/2014/main" id="{919FE4B2-D62D-4A40-99FE-9D78520A3DEA}"/>
              </a:ext>
            </a:extLst>
          </p:cNvPr>
          <p:cNvSpPr/>
          <p:nvPr/>
        </p:nvSpPr>
        <p:spPr>
          <a:xfrm>
            <a:off x="7695117" y="1987215"/>
            <a:ext cx="2586251" cy="1030406"/>
          </a:xfrm>
          <a:prstGeom prst="rect">
            <a:avLst/>
          </a:prstGeom>
          <a:solidFill>
            <a:srgbClr val="66C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Rectangle 9">
            <a:extLst>
              <a:ext uri="{FF2B5EF4-FFF2-40B4-BE49-F238E27FC236}">
                <a16:creationId xmlns:a16="http://schemas.microsoft.com/office/drawing/2014/main" id="{F057FDAE-9516-3D43-83D3-B5973D6FEC29}"/>
              </a:ext>
            </a:extLst>
          </p:cNvPr>
          <p:cNvSpPr/>
          <p:nvPr/>
        </p:nvSpPr>
        <p:spPr>
          <a:xfrm>
            <a:off x="8266690" y="2030358"/>
            <a:ext cx="1323758" cy="765246"/>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Open Sans" panose="020B0606030504020204" pitchFamily="34" charset="0"/>
              <a:ea typeface="Open Sans" panose="020B0606030504020204" pitchFamily="34" charset="0"/>
              <a:cs typeface="Open Sans" panose="020B0606030504020204" pitchFamily="34" charset="0"/>
            </a:endParaRPr>
          </a:p>
        </p:txBody>
      </p:sp>
      <p:sp>
        <p:nvSpPr>
          <p:cNvPr id="11" name="Content Placeholder 2">
            <a:extLst>
              <a:ext uri="{FF2B5EF4-FFF2-40B4-BE49-F238E27FC236}">
                <a16:creationId xmlns:a16="http://schemas.microsoft.com/office/drawing/2014/main" id="{DBF85F04-0C67-B04B-BC7F-169B4D04101F}"/>
              </a:ext>
            </a:extLst>
          </p:cNvPr>
          <p:cNvSpPr txBox="1">
            <a:spLocks/>
          </p:cNvSpPr>
          <p:nvPr/>
        </p:nvSpPr>
        <p:spPr>
          <a:xfrm>
            <a:off x="415133" y="1387366"/>
            <a:ext cx="7203586" cy="5116826"/>
          </a:xfrm>
          <a:prstGeom prst="rect">
            <a:avLst/>
          </a:prstGeom>
          <a:noFill/>
          <a:ln>
            <a:noFill/>
          </a:ln>
        </p:spPr>
        <p:txBody>
          <a:bodyPr spcFirstLastPara="1" vert="horz" wrap="square" lIns="68575" tIns="34275" rIns="68575" bIns="34275" rtlCol="0" anchor="t" anchorCtr="0">
            <a:normAutofit fontScale="62500" lnSpcReduction="20000"/>
          </a:bodyPr>
          <a:lstStyle>
            <a:lvl1pPr marL="609585" lvl="0" indent="-482588" algn="l" defTabSz="914400" rtl="0" eaLnBrk="1" latinLnBrk="0" hangingPunct="1">
              <a:lnSpc>
                <a:spcPct val="90000"/>
              </a:lnSpc>
              <a:spcBef>
                <a:spcPts val="1067"/>
              </a:spcBef>
              <a:spcAft>
                <a:spcPts val="0"/>
              </a:spcAft>
              <a:buSzPts val="2100"/>
              <a:buFont typeface="Arial" panose="020B0604020202020204" pitchFamily="34" charset="0"/>
              <a:buChar char="•"/>
              <a:defRPr sz="2800" kern="1200">
                <a:solidFill>
                  <a:schemeClr val="tx1"/>
                </a:solidFill>
                <a:latin typeface="+mn-lt"/>
                <a:ea typeface="+mn-ea"/>
                <a:cs typeface="+mn-cs"/>
              </a:defRPr>
            </a:lvl1pPr>
            <a:lvl2pPr marL="1219170" lvl="1" indent="-457189" algn="l" defTabSz="914400" rtl="0" eaLnBrk="1" latinLnBrk="0" hangingPunct="1">
              <a:lnSpc>
                <a:spcPct val="90000"/>
              </a:lnSpc>
              <a:spcBef>
                <a:spcPts val="533"/>
              </a:spcBef>
              <a:spcAft>
                <a:spcPts val="0"/>
              </a:spcAft>
              <a:buSzPts val="1800"/>
              <a:buFont typeface="Arial" panose="020B0604020202020204" pitchFamily="34" charset="0"/>
              <a:buChar char="-"/>
              <a:defRPr sz="2400" kern="1200">
                <a:solidFill>
                  <a:schemeClr val="tx1"/>
                </a:solidFill>
                <a:latin typeface="+mn-lt"/>
                <a:ea typeface="+mn-ea"/>
                <a:cs typeface="+mn-cs"/>
              </a:defRPr>
            </a:lvl2pPr>
            <a:lvl3pPr marL="1828754" lvl="2" indent="-431789" algn="l" defTabSz="914400" rtl="0" eaLnBrk="1" latinLnBrk="0" hangingPunct="1">
              <a:lnSpc>
                <a:spcPct val="90000"/>
              </a:lnSpc>
              <a:spcBef>
                <a:spcPts val="533"/>
              </a:spcBef>
              <a:spcAft>
                <a:spcPts val="0"/>
              </a:spcAft>
              <a:buSzPts val="1500"/>
              <a:buFont typeface="Arial" panose="020B0604020202020204" pitchFamily="34" charset="0"/>
              <a:buChar char="•"/>
              <a:defRPr sz="2000" kern="1200">
                <a:solidFill>
                  <a:schemeClr val="tx1"/>
                </a:solidFill>
                <a:latin typeface="+mn-lt"/>
                <a:ea typeface="+mn-ea"/>
                <a:cs typeface="+mn-cs"/>
              </a:defRPr>
            </a:lvl3pPr>
            <a:lvl4pPr marL="2438339" lvl="3"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4pPr>
            <a:lvl5pPr marL="3047924" lvl="4"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5pPr>
            <a:lvl6pPr marL="3657509" lvl="5"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6pPr>
            <a:lvl7pPr marL="4267093" lvl="6"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7pPr>
            <a:lvl8pPr marL="4876678" lvl="7"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8pPr>
            <a:lvl9pPr marL="5486263" lvl="8" indent="-423323" algn="l" defTabSz="914400" rtl="0" eaLnBrk="1" latinLnBrk="0" hangingPunct="1">
              <a:lnSpc>
                <a:spcPct val="90000"/>
              </a:lnSpc>
              <a:spcBef>
                <a:spcPts val="533"/>
              </a:spcBef>
              <a:spcAft>
                <a:spcPts val="0"/>
              </a:spcAft>
              <a:buSzPts val="1400"/>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Hybrid services CNF/VNF/PNF, leveraging open-source </a:t>
            </a: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and standards</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Support Greenfield and Brownfield environment </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E.g., CNF on bare-metal, CNF on VM, VNF on VM, PNF</a:t>
            </a:r>
          </a:p>
          <a:p>
            <a:pPr>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Day 0/1/2 configuration</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Not just infrastructure orchestration</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Configuration and Update</a:t>
            </a:r>
          </a:p>
          <a:p>
            <a:pPr>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Standard alignment (ETSI, 3GPP) and beyond (ASD)</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Evolve existing investment, no need to start from scratch</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Common Infrastructure for model/package onboarding, </a:t>
            </a:r>
            <a:br>
              <a:rPr lang="en-US" dirty="0">
                <a:latin typeface="Open Sans Light" panose="020B0306030504020204" pitchFamily="34" charset="0"/>
                <a:ea typeface="Open Sans Light" panose="020B0306030504020204" pitchFamily="34" charset="0"/>
                <a:cs typeface="Open Sans Light" panose="020B0306030504020204" pitchFamily="34" charset="0"/>
              </a:rPr>
            </a:br>
            <a:r>
              <a:rPr lang="en-US" dirty="0">
                <a:latin typeface="Open Sans Light" panose="020B0306030504020204" pitchFamily="34" charset="0"/>
                <a:ea typeface="Open Sans Light" panose="020B0306030504020204" pitchFamily="34" charset="0"/>
                <a:cs typeface="Open Sans Light" panose="020B0306030504020204" pitchFamily="34" charset="0"/>
              </a:rPr>
              <a:t>design and distribution</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Support both ETSI-Aligned and Cloud Native Orchestration</a:t>
            </a:r>
          </a:p>
          <a:p>
            <a:pPr lvl="1">
              <a:lnSpc>
                <a:spcPct val="120000"/>
              </a:lnSpc>
            </a:pPr>
            <a:r>
              <a:rPr lang="en-US" dirty="0">
                <a:latin typeface="Open Sans Light" panose="020B0306030504020204" pitchFamily="34" charset="0"/>
                <a:ea typeface="Open Sans Light" panose="020B0306030504020204" pitchFamily="34" charset="0"/>
                <a:cs typeface="Open Sans Light" panose="020B0306030504020204" pitchFamily="34" charset="0"/>
              </a:rPr>
              <a:t>5G slicing use case – 3GPP compliant</a:t>
            </a:r>
          </a:p>
          <a:p>
            <a:pPr lvl="1">
              <a:lnSpc>
                <a:spcPct val="120000"/>
              </a:lnSpc>
            </a:pP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a:p>
            <a:pPr lvl="1">
              <a:lnSpc>
                <a:spcPct val="120000"/>
              </a:lnSpc>
            </a:pPr>
            <a:endParaRPr lang="en-US" dirty="0">
              <a:latin typeface="Open Sans Light" panose="020B0306030504020204" pitchFamily="34" charset="0"/>
              <a:ea typeface="Open Sans Light" panose="020B0306030504020204" pitchFamily="34" charset="0"/>
              <a:cs typeface="Open Sans Light" panose="020B0306030504020204" pitchFamily="34" charset="0"/>
            </a:endParaRPr>
          </a:p>
          <a:p>
            <a:pPr marL="238125" lvl="1">
              <a:lnSpc>
                <a:spcPct val="120000"/>
              </a:lnSpc>
              <a:buFont typeface="Arial" panose="020B0604020202020204" pitchFamily="34" charset="0"/>
              <a:buNone/>
            </a:pPr>
            <a:r>
              <a:rPr lang="en-US" u="sng" dirty="0">
                <a:latin typeface="Open Sans Light" panose="020B0306030504020204" pitchFamily="34" charset="0"/>
                <a:ea typeface="Open Sans Light" panose="020B0306030504020204" pitchFamily="34" charset="0"/>
                <a:cs typeface="Open Sans Light" panose="020B0306030504020204" pitchFamily="34" charset="0"/>
                <a:hlinkClick r:id="rId3"/>
              </a:rPr>
              <a:t>https://wiki.onap.org/display/DW/CNF+Orchestration+Functional+Architecture</a:t>
            </a:r>
            <a:r>
              <a:rPr lang="en-US" u="sng" dirty="0">
                <a:latin typeface="Open Sans Light" panose="020B0306030504020204" pitchFamily="34" charset="0"/>
                <a:ea typeface="Open Sans Light" panose="020B0306030504020204" pitchFamily="34" charset="0"/>
                <a:cs typeface="Open Sans Light" panose="020B0306030504020204" pitchFamily="34" charset="0"/>
              </a:rPr>
              <a:t> </a:t>
            </a:r>
          </a:p>
        </p:txBody>
      </p:sp>
      <p:sp>
        <p:nvSpPr>
          <p:cNvPr id="12" name="Rectangle 11">
            <a:extLst>
              <a:ext uri="{FF2B5EF4-FFF2-40B4-BE49-F238E27FC236}">
                <a16:creationId xmlns:a16="http://schemas.microsoft.com/office/drawing/2014/main" id="{844C1229-014E-7F43-B92D-06E40FB14FC9}"/>
              </a:ext>
            </a:extLst>
          </p:cNvPr>
          <p:cNvSpPr/>
          <p:nvPr/>
        </p:nvSpPr>
        <p:spPr>
          <a:xfrm>
            <a:off x="7682832" y="3152558"/>
            <a:ext cx="2586251" cy="1030406"/>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2B49120E-2740-864D-8332-EF9E08D5BB7E}"/>
              </a:ext>
            </a:extLst>
          </p:cNvPr>
          <p:cNvSpPr/>
          <p:nvPr/>
        </p:nvSpPr>
        <p:spPr>
          <a:xfrm>
            <a:off x="7681701" y="4648002"/>
            <a:ext cx="2586251" cy="853446"/>
          </a:xfrm>
          <a:prstGeom prst="rect">
            <a:avLst/>
          </a:prstGeom>
          <a:solidFill>
            <a:srgbClr val="66C9B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Open Sans" panose="020B0606030504020204" pitchFamily="34" charset="0"/>
              <a:ea typeface="Open Sans" panose="020B0606030504020204" pitchFamily="34" charset="0"/>
              <a:cs typeface="Open Sans" panose="020B0606030504020204" pitchFamily="34" charset="0"/>
            </a:endParaRPr>
          </a:p>
        </p:txBody>
      </p:sp>
      <p:pic>
        <p:nvPicPr>
          <p:cNvPr id="14" name="Picture 13">
            <a:extLst>
              <a:ext uri="{FF2B5EF4-FFF2-40B4-BE49-F238E27FC236}">
                <a16:creationId xmlns:a16="http://schemas.microsoft.com/office/drawing/2014/main" id="{BACC9D9A-30AF-2848-B752-3010038C8D86}"/>
              </a:ext>
            </a:extLst>
          </p:cNvPr>
          <p:cNvPicPr>
            <a:picLocks noChangeAspect="1"/>
          </p:cNvPicPr>
          <p:nvPr/>
        </p:nvPicPr>
        <p:blipFill>
          <a:blip r:embed="rId4"/>
          <a:stretch>
            <a:fillRect/>
          </a:stretch>
        </p:blipFill>
        <p:spPr>
          <a:xfrm>
            <a:off x="7154440" y="3089778"/>
            <a:ext cx="1295400" cy="283542"/>
          </a:xfrm>
          <a:prstGeom prst="rect">
            <a:avLst/>
          </a:prstGeom>
        </p:spPr>
      </p:pic>
      <p:pic>
        <p:nvPicPr>
          <p:cNvPr id="15" name="Picture 14">
            <a:extLst>
              <a:ext uri="{FF2B5EF4-FFF2-40B4-BE49-F238E27FC236}">
                <a16:creationId xmlns:a16="http://schemas.microsoft.com/office/drawing/2014/main" id="{57839F3A-97BE-3442-A660-DAF9A5AB87D6}"/>
              </a:ext>
            </a:extLst>
          </p:cNvPr>
          <p:cNvPicPr>
            <a:picLocks noChangeAspect="1"/>
          </p:cNvPicPr>
          <p:nvPr/>
        </p:nvPicPr>
        <p:blipFill>
          <a:blip r:embed="rId5"/>
          <a:stretch>
            <a:fillRect/>
          </a:stretch>
        </p:blipFill>
        <p:spPr>
          <a:xfrm>
            <a:off x="7362094" y="1764212"/>
            <a:ext cx="490696" cy="507617"/>
          </a:xfrm>
          <a:prstGeom prst="rect">
            <a:avLst/>
          </a:prstGeom>
        </p:spPr>
      </p:pic>
      <p:sp>
        <p:nvSpPr>
          <p:cNvPr id="16" name="Rectangle 15">
            <a:extLst>
              <a:ext uri="{FF2B5EF4-FFF2-40B4-BE49-F238E27FC236}">
                <a16:creationId xmlns:a16="http://schemas.microsoft.com/office/drawing/2014/main" id="{ADE5009A-314C-CA4E-95B8-7980A60C58E7}"/>
              </a:ext>
            </a:extLst>
          </p:cNvPr>
          <p:cNvSpPr/>
          <p:nvPr/>
        </p:nvSpPr>
        <p:spPr>
          <a:xfrm>
            <a:off x="7858403" y="3633241"/>
            <a:ext cx="1012372" cy="176057"/>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Orchestration</a:t>
            </a:r>
          </a:p>
        </p:txBody>
      </p:sp>
      <p:sp>
        <p:nvSpPr>
          <p:cNvPr id="18" name="Arrow: Up-Down 12">
            <a:extLst>
              <a:ext uri="{FF2B5EF4-FFF2-40B4-BE49-F238E27FC236}">
                <a16:creationId xmlns:a16="http://schemas.microsoft.com/office/drawing/2014/main" id="{D88BD844-4E43-184D-9C7D-B6C01ADBB9F1}"/>
              </a:ext>
            </a:extLst>
          </p:cNvPr>
          <p:cNvSpPr/>
          <p:nvPr/>
        </p:nvSpPr>
        <p:spPr>
          <a:xfrm>
            <a:off x="8803823" y="4111886"/>
            <a:ext cx="261319" cy="607195"/>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pic>
        <p:nvPicPr>
          <p:cNvPr id="19" name="Picture 18">
            <a:extLst>
              <a:ext uri="{FF2B5EF4-FFF2-40B4-BE49-F238E27FC236}">
                <a16:creationId xmlns:a16="http://schemas.microsoft.com/office/drawing/2014/main" id="{CB209116-C119-DD46-8AE7-E6C9371E5868}"/>
              </a:ext>
            </a:extLst>
          </p:cNvPr>
          <p:cNvPicPr>
            <a:picLocks noChangeAspect="1"/>
          </p:cNvPicPr>
          <p:nvPr/>
        </p:nvPicPr>
        <p:blipFill>
          <a:blip r:embed="rId6"/>
          <a:stretch>
            <a:fillRect/>
          </a:stretch>
        </p:blipFill>
        <p:spPr>
          <a:xfrm>
            <a:off x="8632861" y="2105502"/>
            <a:ext cx="600664" cy="213459"/>
          </a:xfrm>
          <a:prstGeom prst="rect">
            <a:avLst/>
          </a:prstGeom>
        </p:spPr>
      </p:pic>
      <p:sp>
        <p:nvSpPr>
          <p:cNvPr id="20" name="Rectangle 19">
            <a:extLst>
              <a:ext uri="{FF2B5EF4-FFF2-40B4-BE49-F238E27FC236}">
                <a16:creationId xmlns:a16="http://schemas.microsoft.com/office/drawing/2014/main" id="{4C1F91C7-A492-9E4F-BB0E-E726A652F663}"/>
              </a:ext>
            </a:extLst>
          </p:cNvPr>
          <p:cNvSpPr/>
          <p:nvPr/>
        </p:nvSpPr>
        <p:spPr>
          <a:xfrm>
            <a:off x="9643951" y="2030358"/>
            <a:ext cx="437859" cy="765909"/>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21" name="TextBox 20">
            <a:extLst>
              <a:ext uri="{FF2B5EF4-FFF2-40B4-BE49-F238E27FC236}">
                <a16:creationId xmlns:a16="http://schemas.microsoft.com/office/drawing/2014/main" id="{29902911-BB14-2545-A88F-DA4338F25738}"/>
              </a:ext>
            </a:extLst>
          </p:cNvPr>
          <p:cNvSpPr txBox="1"/>
          <p:nvPr/>
        </p:nvSpPr>
        <p:spPr>
          <a:xfrm>
            <a:off x="9665855" y="2520889"/>
            <a:ext cx="429926" cy="246221"/>
          </a:xfrm>
          <a:prstGeom prst="rect">
            <a:avLst/>
          </a:prstGeom>
          <a:noFill/>
        </p:spPr>
        <p:txBody>
          <a:bodyPr wrap="none" rtlCol="0">
            <a:spAutoFit/>
          </a:bodyPr>
          <a:lstStyle/>
          <a:p>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ASD</a:t>
            </a:r>
          </a:p>
        </p:txBody>
      </p:sp>
      <p:sp>
        <p:nvSpPr>
          <p:cNvPr id="22" name="Rectangle 21">
            <a:extLst>
              <a:ext uri="{FF2B5EF4-FFF2-40B4-BE49-F238E27FC236}">
                <a16:creationId xmlns:a16="http://schemas.microsoft.com/office/drawing/2014/main" id="{134DCF5B-BDB8-8C44-8720-B48CFB36A1AD}"/>
              </a:ext>
            </a:extLst>
          </p:cNvPr>
          <p:cNvSpPr/>
          <p:nvPr/>
        </p:nvSpPr>
        <p:spPr>
          <a:xfrm>
            <a:off x="9216847" y="3362257"/>
            <a:ext cx="1012372" cy="315819"/>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Onboarding &amp; Design</a:t>
            </a:r>
          </a:p>
        </p:txBody>
      </p:sp>
      <p:sp>
        <p:nvSpPr>
          <p:cNvPr id="23" name="Rectangle 22">
            <a:extLst>
              <a:ext uri="{FF2B5EF4-FFF2-40B4-BE49-F238E27FC236}">
                <a16:creationId xmlns:a16="http://schemas.microsoft.com/office/drawing/2014/main" id="{3C579D2B-F996-E541-90FF-361C1F30F41A}"/>
              </a:ext>
            </a:extLst>
          </p:cNvPr>
          <p:cNvSpPr/>
          <p:nvPr/>
        </p:nvSpPr>
        <p:spPr>
          <a:xfrm>
            <a:off x="7776827" y="4838644"/>
            <a:ext cx="826514" cy="176058"/>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 k8s (CISM)</a:t>
            </a:r>
          </a:p>
        </p:txBody>
      </p:sp>
      <p:cxnSp>
        <p:nvCxnSpPr>
          <p:cNvPr id="24" name="Straight Connector 23">
            <a:extLst>
              <a:ext uri="{FF2B5EF4-FFF2-40B4-BE49-F238E27FC236}">
                <a16:creationId xmlns:a16="http://schemas.microsoft.com/office/drawing/2014/main" id="{46BC987F-E992-5342-846F-E9D225793A4A}"/>
              </a:ext>
            </a:extLst>
          </p:cNvPr>
          <p:cNvCxnSpPr>
            <a:cxnSpLocks/>
            <a:endCxn id="27" idx="0"/>
          </p:cNvCxnSpPr>
          <p:nvPr/>
        </p:nvCxnSpPr>
        <p:spPr>
          <a:xfrm>
            <a:off x="7959789" y="5010848"/>
            <a:ext cx="0" cy="108776"/>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sp>
        <p:nvSpPr>
          <p:cNvPr id="25" name="Rectangle 24">
            <a:extLst>
              <a:ext uri="{FF2B5EF4-FFF2-40B4-BE49-F238E27FC236}">
                <a16:creationId xmlns:a16="http://schemas.microsoft.com/office/drawing/2014/main" id="{B3F83530-BA29-DC49-BA11-BE32B0E7B6BC}"/>
              </a:ext>
            </a:extLst>
          </p:cNvPr>
          <p:cNvSpPr/>
          <p:nvPr/>
        </p:nvSpPr>
        <p:spPr>
          <a:xfrm>
            <a:off x="9240249" y="4296601"/>
            <a:ext cx="460906" cy="160052"/>
          </a:xfrm>
          <a:prstGeom prst="rect">
            <a:avLst/>
          </a:prstGeom>
          <a:solidFill>
            <a:srgbClr val="0069A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CNF</a:t>
            </a:r>
          </a:p>
        </p:txBody>
      </p:sp>
      <p:sp>
        <p:nvSpPr>
          <p:cNvPr id="26" name="Rectangle 25">
            <a:extLst>
              <a:ext uri="{FF2B5EF4-FFF2-40B4-BE49-F238E27FC236}">
                <a16:creationId xmlns:a16="http://schemas.microsoft.com/office/drawing/2014/main" id="{26527E2B-8662-3448-8F64-A9ED167CF5EE}"/>
              </a:ext>
            </a:extLst>
          </p:cNvPr>
          <p:cNvSpPr/>
          <p:nvPr/>
        </p:nvSpPr>
        <p:spPr>
          <a:xfrm>
            <a:off x="9242820" y="5208913"/>
            <a:ext cx="580014" cy="193663"/>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NFVI</a:t>
            </a:r>
          </a:p>
        </p:txBody>
      </p:sp>
      <p:sp>
        <p:nvSpPr>
          <p:cNvPr id="27" name="Rectangle 26">
            <a:extLst>
              <a:ext uri="{FF2B5EF4-FFF2-40B4-BE49-F238E27FC236}">
                <a16:creationId xmlns:a16="http://schemas.microsoft.com/office/drawing/2014/main" id="{1FD0E783-4B1E-9340-837F-167071197133}"/>
              </a:ext>
            </a:extLst>
          </p:cNvPr>
          <p:cNvSpPr/>
          <p:nvPr/>
        </p:nvSpPr>
        <p:spPr>
          <a:xfrm>
            <a:off x="7770126" y="5119624"/>
            <a:ext cx="379326" cy="176058"/>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CIS</a:t>
            </a:r>
          </a:p>
        </p:txBody>
      </p:sp>
      <p:sp>
        <p:nvSpPr>
          <p:cNvPr id="28" name="Rectangle 27">
            <a:extLst>
              <a:ext uri="{FF2B5EF4-FFF2-40B4-BE49-F238E27FC236}">
                <a16:creationId xmlns:a16="http://schemas.microsoft.com/office/drawing/2014/main" id="{A9D967D0-5222-714B-A733-4E939106C3AC}"/>
              </a:ext>
            </a:extLst>
          </p:cNvPr>
          <p:cNvSpPr/>
          <p:nvPr/>
        </p:nvSpPr>
        <p:spPr>
          <a:xfrm>
            <a:off x="9240249" y="4858433"/>
            <a:ext cx="580015" cy="193663"/>
          </a:xfrm>
          <a:prstGeom prst="rect">
            <a:avLst/>
          </a:prstGeom>
          <a:solidFill>
            <a:srgbClr val="0069A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VIM</a:t>
            </a:r>
          </a:p>
        </p:txBody>
      </p:sp>
      <p:cxnSp>
        <p:nvCxnSpPr>
          <p:cNvPr id="29" name="Straight Connector 28">
            <a:extLst>
              <a:ext uri="{FF2B5EF4-FFF2-40B4-BE49-F238E27FC236}">
                <a16:creationId xmlns:a16="http://schemas.microsoft.com/office/drawing/2014/main" id="{5C19EF6B-D93D-D24B-9780-43C232070A23}"/>
              </a:ext>
            </a:extLst>
          </p:cNvPr>
          <p:cNvCxnSpPr>
            <a:cxnSpLocks/>
          </p:cNvCxnSpPr>
          <p:nvPr/>
        </p:nvCxnSpPr>
        <p:spPr>
          <a:xfrm>
            <a:off x="8706839" y="5305744"/>
            <a:ext cx="535981" cy="1"/>
          </a:xfrm>
          <a:prstGeom prst="line">
            <a:avLst/>
          </a:prstGeom>
          <a:ln>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BF4B58A-28BE-834A-8C96-17D81B4E49FA}"/>
              </a:ext>
            </a:extLst>
          </p:cNvPr>
          <p:cNvCxnSpPr>
            <a:cxnSpLocks/>
            <a:stCxn id="28" idx="2"/>
          </p:cNvCxnSpPr>
          <p:nvPr/>
        </p:nvCxnSpPr>
        <p:spPr>
          <a:xfrm>
            <a:off x="9530257" y="5052096"/>
            <a:ext cx="2570" cy="156817"/>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8491FD72-8DA4-5E46-90D4-9DD27814F233}"/>
              </a:ext>
            </a:extLst>
          </p:cNvPr>
          <p:cNvSpPr/>
          <p:nvPr/>
        </p:nvSpPr>
        <p:spPr>
          <a:xfrm>
            <a:off x="10654305" y="3288971"/>
            <a:ext cx="914400" cy="1854626"/>
          </a:xfrm>
          <a:prstGeom prst="rect">
            <a:avLst/>
          </a:prstGeom>
          <a:solidFill>
            <a:srgbClr val="00AF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External Artefacts/</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Repository</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(image, helm charts, etc.)</a:t>
            </a:r>
          </a:p>
        </p:txBody>
      </p:sp>
      <p:sp>
        <p:nvSpPr>
          <p:cNvPr id="34" name="Rectangle 33">
            <a:extLst>
              <a:ext uri="{FF2B5EF4-FFF2-40B4-BE49-F238E27FC236}">
                <a16:creationId xmlns:a16="http://schemas.microsoft.com/office/drawing/2014/main" id="{9D96BCF1-9218-3545-8771-3C1AB5E30F27}"/>
              </a:ext>
            </a:extLst>
          </p:cNvPr>
          <p:cNvSpPr/>
          <p:nvPr/>
        </p:nvSpPr>
        <p:spPr>
          <a:xfrm>
            <a:off x="9216847" y="3898347"/>
            <a:ext cx="1012372" cy="193663"/>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Controller(s)</a:t>
            </a:r>
          </a:p>
        </p:txBody>
      </p:sp>
      <p:cxnSp>
        <p:nvCxnSpPr>
          <p:cNvPr id="35" name="Straight Connector 34">
            <a:extLst>
              <a:ext uri="{FF2B5EF4-FFF2-40B4-BE49-F238E27FC236}">
                <a16:creationId xmlns:a16="http://schemas.microsoft.com/office/drawing/2014/main" id="{4D57ACC0-4783-1747-B4C9-E72F4E30C9D3}"/>
              </a:ext>
            </a:extLst>
          </p:cNvPr>
          <p:cNvCxnSpPr>
            <a:cxnSpLocks/>
            <a:stCxn id="16" idx="3"/>
            <a:endCxn id="22" idx="1"/>
          </p:cNvCxnSpPr>
          <p:nvPr/>
        </p:nvCxnSpPr>
        <p:spPr>
          <a:xfrm flipV="1">
            <a:off x="8870775" y="3520167"/>
            <a:ext cx="346072" cy="201103"/>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A13D09E1-06AD-214C-842B-A76743399D39}"/>
              </a:ext>
            </a:extLst>
          </p:cNvPr>
          <p:cNvCxnSpPr>
            <a:cxnSpLocks/>
            <a:stCxn id="16" idx="3"/>
            <a:endCxn id="34" idx="1"/>
          </p:cNvCxnSpPr>
          <p:nvPr/>
        </p:nvCxnSpPr>
        <p:spPr>
          <a:xfrm>
            <a:off x="8870775" y="3721270"/>
            <a:ext cx="346072" cy="273909"/>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6736455E-E26E-5647-8DDB-2704F8311324}"/>
              </a:ext>
            </a:extLst>
          </p:cNvPr>
          <p:cNvCxnSpPr>
            <a:stCxn id="22" idx="2"/>
            <a:endCxn id="34" idx="0"/>
          </p:cNvCxnSpPr>
          <p:nvPr/>
        </p:nvCxnSpPr>
        <p:spPr>
          <a:xfrm>
            <a:off x="9723033" y="3678076"/>
            <a:ext cx="0" cy="2202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280FBFA4-C68B-6349-BA56-EA4D76636648}"/>
              </a:ext>
            </a:extLst>
          </p:cNvPr>
          <p:cNvSpPr txBox="1"/>
          <p:nvPr/>
        </p:nvSpPr>
        <p:spPr>
          <a:xfrm>
            <a:off x="8332429" y="2367377"/>
            <a:ext cx="1204175" cy="400110"/>
          </a:xfrm>
          <a:prstGeom prst="rect">
            <a:avLst/>
          </a:prstGeom>
          <a:noFill/>
        </p:spPr>
        <p:txBody>
          <a:bodyPr wrap="square" rtlCol="0">
            <a:spAutoFit/>
          </a:bodyPr>
          <a:lstStyle/>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SOL001,</a:t>
            </a:r>
          </a:p>
          <a:p>
            <a:pPr algn="ct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SOL004, SOL007</a:t>
            </a:r>
          </a:p>
        </p:txBody>
      </p:sp>
      <p:sp>
        <p:nvSpPr>
          <p:cNvPr id="39" name="Rectangle 38">
            <a:extLst>
              <a:ext uri="{FF2B5EF4-FFF2-40B4-BE49-F238E27FC236}">
                <a16:creationId xmlns:a16="http://schemas.microsoft.com/office/drawing/2014/main" id="{81659661-BA74-DE4B-9CA8-23D9EC63B28C}"/>
              </a:ext>
            </a:extLst>
          </p:cNvPr>
          <p:cNvSpPr/>
          <p:nvPr/>
        </p:nvSpPr>
        <p:spPr>
          <a:xfrm>
            <a:off x="7730112" y="4782230"/>
            <a:ext cx="976727" cy="620347"/>
          </a:xfrm>
          <a:prstGeom prst="rect">
            <a:avLst/>
          </a:pr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0" name="Rectangle 39">
            <a:extLst>
              <a:ext uri="{FF2B5EF4-FFF2-40B4-BE49-F238E27FC236}">
                <a16:creationId xmlns:a16="http://schemas.microsoft.com/office/drawing/2014/main" id="{8778DD07-6C5C-854A-AC5D-A626490DDF2A}"/>
              </a:ext>
            </a:extLst>
          </p:cNvPr>
          <p:cNvSpPr/>
          <p:nvPr/>
        </p:nvSpPr>
        <p:spPr>
          <a:xfrm>
            <a:off x="7860029" y="3958283"/>
            <a:ext cx="820654" cy="176057"/>
          </a:xfrm>
          <a:prstGeom prst="rect">
            <a:avLst/>
          </a:prstGeom>
          <a:solidFill>
            <a:srgbClr val="002F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Helm Client</a:t>
            </a:r>
          </a:p>
        </p:txBody>
      </p:sp>
      <p:cxnSp>
        <p:nvCxnSpPr>
          <p:cNvPr id="41" name="Straight Connector 40">
            <a:extLst>
              <a:ext uri="{FF2B5EF4-FFF2-40B4-BE49-F238E27FC236}">
                <a16:creationId xmlns:a16="http://schemas.microsoft.com/office/drawing/2014/main" id="{3D72FF53-846B-A04A-871A-F1F38D71B6F5}"/>
              </a:ext>
            </a:extLst>
          </p:cNvPr>
          <p:cNvCxnSpPr>
            <a:stCxn id="16" idx="2"/>
            <a:endCxn id="40" idx="0"/>
          </p:cNvCxnSpPr>
          <p:nvPr/>
        </p:nvCxnSpPr>
        <p:spPr>
          <a:xfrm flipH="1">
            <a:off x="8270356" y="3809298"/>
            <a:ext cx="94233" cy="14898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42" name="Rectangle 41">
            <a:extLst>
              <a:ext uri="{FF2B5EF4-FFF2-40B4-BE49-F238E27FC236}">
                <a16:creationId xmlns:a16="http://schemas.microsoft.com/office/drawing/2014/main" id="{542095A0-D00D-1049-B61F-5F8334EFD989}"/>
              </a:ext>
            </a:extLst>
          </p:cNvPr>
          <p:cNvSpPr/>
          <p:nvPr/>
        </p:nvSpPr>
        <p:spPr>
          <a:xfrm>
            <a:off x="9771915" y="4384358"/>
            <a:ext cx="460906" cy="160052"/>
          </a:xfrm>
          <a:prstGeom prst="rect">
            <a:avLst/>
          </a:prstGeom>
          <a:solidFill>
            <a:srgbClr val="0069A7"/>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00" dirty="0">
                <a:latin typeface="Open Sans" panose="020B0606030504020204" pitchFamily="34" charset="0"/>
                <a:ea typeface="Open Sans" panose="020B0606030504020204" pitchFamily="34" charset="0"/>
                <a:cs typeface="Open Sans" panose="020B0606030504020204" pitchFamily="34" charset="0"/>
              </a:rPr>
              <a:t>VNF</a:t>
            </a:r>
          </a:p>
        </p:txBody>
      </p:sp>
      <p:pic>
        <p:nvPicPr>
          <p:cNvPr id="44" name="Picture 43">
            <a:extLst>
              <a:ext uri="{FF2B5EF4-FFF2-40B4-BE49-F238E27FC236}">
                <a16:creationId xmlns:a16="http://schemas.microsoft.com/office/drawing/2014/main" id="{9C96D791-FAA6-0948-8A90-6E8DB58F03BD}"/>
              </a:ext>
            </a:extLst>
          </p:cNvPr>
          <p:cNvPicPr>
            <a:picLocks noChangeAspect="1"/>
          </p:cNvPicPr>
          <p:nvPr/>
        </p:nvPicPr>
        <p:blipFill>
          <a:blip r:embed="rId7"/>
          <a:stretch>
            <a:fillRect/>
          </a:stretch>
        </p:blipFill>
        <p:spPr>
          <a:xfrm>
            <a:off x="8400245" y="5175353"/>
            <a:ext cx="267434" cy="196118"/>
          </a:xfrm>
          <a:prstGeom prst="rect">
            <a:avLst/>
          </a:prstGeom>
        </p:spPr>
      </p:pic>
      <p:sp>
        <p:nvSpPr>
          <p:cNvPr id="2" name="TextBox 1">
            <a:extLst>
              <a:ext uri="{FF2B5EF4-FFF2-40B4-BE49-F238E27FC236}">
                <a16:creationId xmlns:a16="http://schemas.microsoft.com/office/drawing/2014/main" id="{FBC22652-E0D1-4167-922D-DA12E3038146}"/>
              </a:ext>
            </a:extLst>
          </p:cNvPr>
          <p:cNvSpPr txBox="1"/>
          <p:nvPr/>
        </p:nvSpPr>
        <p:spPr>
          <a:xfrm>
            <a:off x="7575305" y="4359516"/>
            <a:ext cx="1345240" cy="276999"/>
          </a:xfrm>
          <a:prstGeom prst="rect">
            <a:avLst/>
          </a:prstGeom>
          <a:noFill/>
        </p:spPr>
        <p:txBody>
          <a:bodyPr wrap="none" rtlCol="0">
            <a:spAutoFit/>
          </a:bodyPr>
          <a:lstStyle/>
          <a:p>
            <a:r>
              <a:rPr lang="en-US" sz="1200" dirty="0">
                <a:latin typeface="Open Sans" panose="020B0606030504020204" pitchFamily="34" charset="0"/>
                <a:ea typeface="Open Sans" panose="020B0606030504020204" pitchFamily="34" charset="0"/>
                <a:cs typeface="Open Sans" panose="020B0606030504020204" pitchFamily="34" charset="0"/>
              </a:rPr>
              <a:t>PaaS/IaaS/CaaS</a:t>
            </a:r>
          </a:p>
        </p:txBody>
      </p:sp>
      <p:sp>
        <p:nvSpPr>
          <p:cNvPr id="45" name="Arrow: Up-Down 12">
            <a:extLst>
              <a:ext uri="{FF2B5EF4-FFF2-40B4-BE49-F238E27FC236}">
                <a16:creationId xmlns:a16="http://schemas.microsoft.com/office/drawing/2014/main" id="{65D8C7D1-42C6-304E-B6B4-05E1250126F0}"/>
              </a:ext>
            </a:extLst>
          </p:cNvPr>
          <p:cNvSpPr/>
          <p:nvPr/>
        </p:nvSpPr>
        <p:spPr>
          <a:xfrm>
            <a:off x="9530258" y="2891005"/>
            <a:ext cx="241657" cy="314435"/>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46" name="Arrow: Up-Down 12">
            <a:extLst>
              <a:ext uri="{FF2B5EF4-FFF2-40B4-BE49-F238E27FC236}">
                <a16:creationId xmlns:a16="http://schemas.microsoft.com/office/drawing/2014/main" id="{E41C0130-E95C-054B-B8D3-16266C2C26DF}"/>
              </a:ext>
            </a:extLst>
          </p:cNvPr>
          <p:cNvSpPr/>
          <p:nvPr/>
        </p:nvSpPr>
        <p:spPr>
          <a:xfrm rot="5400000">
            <a:off x="10372175" y="3535123"/>
            <a:ext cx="220270" cy="506182"/>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
        <p:nvSpPr>
          <p:cNvPr id="50" name="Arrow: Up-Down 12">
            <a:extLst>
              <a:ext uri="{FF2B5EF4-FFF2-40B4-BE49-F238E27FC236}">
                <a16:creationId xmlns:a16="http://schemas.microsoft.com/office/drawing/2014/main" id="{15F074F7-9B2B-7740-9A0E-28F072FB0309}"/>
              </a:ext>
            </a:extLst>
          </p:cNvPr>
          <p:cNvSpPr/>
          <p:nvPr/>
        </p:nvSpPr>
        <p:spPr>
          <a:xfrm rot="5400000">
            <a:off x="10378476" y="4747229"/>
            <a:ext cx="220270" cy="506182"/>
          </a:xfrm>
          <a:prstGeom prst="upDownArrow">
            <a:avLst/>
          </a:prstGeom>
          <a:solidFill>
            <a:srgbClr val="002F87"/>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Open Sans" panose="020B0606030504020204" pitchFamily="34" charset="0"/>
              <a:ea typeface="Open Sans" panose="020B0606030504020204" pitchFamily="34" charset="0"/>
              <a:cs typeface="Open Sans" panose="020B0606030504020204"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42"/>
        <p:cNvGrpSpPr/>
        <p:nvPr/>
      </p:nvGrpSpPr>
      <p:grpSpPr>
        <a:xfrm>
          <a:off x="0" y="0"/>
          <a:ext cx="0" cy="0"/>
          <a:chOff x="0" y="0"/>
          <a:chExt cx="0" cy="0"/>
        </a:xfrm>
      </p:grpSpPr>
      <p:sp>
        <p:nvSpPr>
          <p:cNvPr id="743" name="Google Shape;743;g7aed8f8a28_3_531"/>
          <p:cNvSpPr txBox="1">
            <a:spLocks noGrp="1"/>
          </p:cNvSpPr>
          <p:nvPr>
            <p:ph type="title"/>
          </p:nvPr>
        </p:nvSpPr>
        <p:spPr>
          <a:xfrm>
            <a:off x="314961" y="239871"/>
            <a:ext cx="11506400" cy="538800"/>
          </a:xfrm>
          <a:prstGeom prst="rect">
            <a:avLst/>
          </a:prstGeom>
          <a:noFill/>
          <a:ln>
            <a:noFill/>
          </a:ln>
        </p:spPr>
        <p:txBody>
          <a:bodyPr spcFirstLastPara="1" vert="horz" wrap="square" lIns="91433" tIns="45700" rIns="91433" bIns="45700" rtlCol="0" anchor="ctr" anchorCtr="0">
            <a:noAutofit/>
          </a:bodyPr>
          <a:lstStyle/>
          <a:p>
            <a:r>
              <a:rPr lang="en-US" sz="3200" dirty="0">
                <a:solidFill>
                  <a:schemeClr val="bg1"/>
                </a:solidFill>
                <a:latin typeface="Arial" panose="020B0604020202020204" pitchFamily="34" charset="0"/>
                <a:cs typeface="Arial" panose="020B0604020202020204" pitchFamily="34" charset="0"/>
              </a:rPr>
              <a:t>ONAP Cloud Native Evolution</a:t>
            </a:r>
            <a:endParaRPr sz="3200" b="1" dirty="0">
              <a:solidFill>
                <a:schemeClr val="bg1"/>
              </a:solidFill>
              <a:latin typeface="Arial" panose="020B0604020202020204" pitchFamily="34" charset="0"/>
              <a:cs typeface="Arial" panose="020B0604020202020204" pitchFamily="34" charset="0"/>
            </a:endParaRPr>
          </a:p>
        </p:txBody>
      </p:sp>
      <p:pic>
        <p:nvPicPr>
          <p:cNvPr id="8" name="Picture 7" descr="A screenshot of a computer&#10;&#10;Description automatically generated with medium confidence">
            <a:extLst>
              <a:ext uri="{FF2B5EF4-FFF2-40B4-BE49-F238E27FC236}">
                <a16:creationId xmlns:a16="http://schemas.microsoft.com/office/drawing/2014/main" id="{B3F878BA-5CA1-6449-8EE9-548B5CAB753A}"/>
              </a:ext>
            </a:extLst>
          </p:cNvPr>
          <p:cNvPicPr>
            <a:picLocks noChangeAspect="1"/>
          </p:cNvPicPr>
          <p:nvPr/>
        </p:nvPicPr>
        <p:blipFill>
          <a:blip r:embed="rId3"/>
          <a:stretch>
            <a:fillRect/>
          </a:stretch>
        </p:blipFill>
        <p:spPr>
          <a:xfrm>
            <a:off x="71892" y="1240221"/>
            <a:ext cx="12048215" cy="5283644"/>
          </a:xfrm>
          <a:prstGeom prst="rect">
            <a:avLst/>
          </a:prstGeom>
        </p:spPr>
      </p:pic>
    </p:spTree>
    <p:extLst>
      <p:ext uri="{BB962C8B-B14F-4D97-AF65-F5344CB8AC3E}">
        <p14:creationId xmlns:p14="http://schemas.microsoft.com/office/powerpoint/2010/main" val="19099284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17"/>
        <p:cNvGrpSpPr/>
        <p:nvPr/>
      </p:nvGrpSpPr>
      <p:grpSpPr>
        <a:xfrm>
          <a:off x="0" y="0"/>
          <a:ext cx="0" cy="0"/>
          <a:chOff x="0" y="0"/>
          <a:chExt cx="0" cy="0"/>
        </a:xfrm>
      </p:grpSpPr>
      <p:sp>
        <p:nvSpPr>
          <p:cNvPr id="518" name="Google Shape;518;p67"/>
          <p:cNvSpPr txBox="1">
            <a:spLocks noGrp="1"/>
          </p:cNvSpPr>
          <p:nvPr>
            <p:ph type="title"/>
          </p:nvPr>
        </p:nvSpPr>
        <p:spPr>
          <a:xfrm>
            <a:off x="659800" y="428518"/>
            <a:ext cx="11506500" cy="590700"/>
          </a:xfrm>
          <a:prstGeom prst="rect">
            <a:avLst/>
          </a:prstGeom>
          <a:noFill/>
          <a:ln>
            <a:noFill/>
          </a:ln>
        </p:spPr>
        <p:txBody>
          <a:bodyPr spcFirstLastPara="1" wrap="square" lIns="91425" tIns="91425" rIns="91425" bIns="91425" anchor="ctr" anchorCtr="0">
            <a:noAutofit/>
          </a:bodyPr>
          <a:lstStyle/>
          <a:p>
            <a:pPr marL="0" lvl="0" indent="0" algn="l" rtl="0">
              <a:lnSpc>
                <a:spcPct val="90000"/>
              </a:lnSpc>
              <a:spcBef>
                <a:spcPts val="0"/>
              </a:spcBef>
              <a:spcAft>
                <a:spcPts val="0"/>
              </a:spcAft>
              <a:buSzPts val="3600"/>
              <a:buNone/>
            </a:pPr>
            <a:r>
              <a:rPr lang="en-US" dirty="0"/>
              <a:t>Evolving from VNFs to CNFs</a:t>
            </a:r>
            <a:endParaRPr dirty="0"/>
          </a:p>
        </p:txBody>
      </p:sp>
      <p:grpSp>
        <p:nvGrpSpPr>
          <p:cNvPr id="4" name="Group 3">
            <a:extLst>
              <a:ext uri="{FF2B5EF4-FFF2-40B4-BE49-F238E27FC236}">
                <a16:creationId xmlns:a16="http://schemas.microsoft.com/office/drawing/2014/main" id="{7736B6EF-2AC0-BC4F-B313-4B57864A8E3E}"/>
              </a:ext>
            </a:extLst>
          </p:cNvPr>
          <p:cNvGrpSpPr/>
          <p:nvPr/>
        </p:nvGrpSpPr>
        <p:grpSpPr>
          <a:xfrm>
            <a:off x="843722" y="1527450"/>
            <a:ext cx="4639710" cy="2824016"/>
            <a:chOff x="843722" y="1716636"/>
            <a:chExt cx="4639710" cy="2824016"/>
          </a:xfrm>
        </p:grpSpPr>
        <p:sp>
          <p:nvSpPr>
            <p:cNvPr id="520" name="Google Shape;520;p67"/>
            <p:cNvSpPr/>
            <p:nvPr/>
          </p:nvSpPr>
          <p:spPr>
            <a:xfrm>
              <a:off x="843722" y="1922267"/>
              <a:ext cx="4639710" cy="2618385"/>
            </a:xfrm>
            <a:prstGeom prst="rect">
              <a:avLst/>
            </a:prstGeom>
            <a:solidFill>
              <a:srgbClr val="F2F2F2"/>
            </a:solidFill>
            <a:ln w="12700" cap="flat" cmpd="sng">
              <a:solidFill>
                <a:srgbClr val="2476B9"/>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521" name="Google Shape;521;p67"/>
            <p:cNvSpPr/>
            <p:nvPr/>
          </p:nvSpPr>
          <p:spPr>
            <a:xfrm>
              <a:off x="1011339" y="2279470"/>
              <a:ext cx="2024956" cy="63913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VNFs/PNFs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22" name="Google Shape;522;p67"/>
            <p:cNvSpPr/>
            <p:nvPr/>
          </p:nvSpPr>
          <p:spPr>
            <a:xfrm>
              <a:off x="1011339" y="2974799"/>
              <a:ext cx="4399785" cy="129080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Multi-Cloud and/or Bare Metal </a:t>
              </a:r>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523" name="Google Shape;523;p67"/>
            <p:cNvSpPr/>
            <p:nvPr/>
          </p:nvSpPr>
          <p:spPr>
            <a:xfrm>
              <a:off x="1796504" y="1716636"/>
              <a:ext cx="2924559" cy="362368"/>
            </a:xfrm>
            <a:prstGeom prst="rect">
              <a:avLst/>
            </a:prstGeom>
            <a:solidFill>
              <a:srgbClr val="168FDF"/>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US" sz="1600" b="0" i="0" u="none" strike="noStrike" kern="0" cap="none" spc="0" normalizeH="0" baseline="0" noProof="0" dirty="0">
                  <a:ln>
                    <a:noFill/>
                  </a:ln>
                  <a:solidFill>
                    <a:srgbClr val="FFFFFF"/>
                  </a:solidFill>
                  <a:effectLst/>
                  <a:uLnTx/>
                  <a:uFillTx/>
                  <a:latin typeface="Open Sans" panose="020B0606030504020204" pitchFamily="34" charset="0"/>
                  <a:ea typeface="Open Sans" panose="020B0606030504020204" pitchFamily="34" charset="0"/>
                  <a:cs typeface="Open Sans" panose="020B0606030504020204" pitchFamily="34" charset="0"/>
                  <a:sym typeface="Gill Sans"/>
                </a:rPr>
                <a:t>VNFs Architecture</a:t>
              </a:r>
              <a:endParaRPr kumimoji="0" sz="16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Gill Sans"/>
              </a:endParaRPr>
            </a:p>
          </p:txBody>
        </p:sp>
        <p:sp>
          <p:nvSpPr>
            <p:cNvPr id="532" name="Google Shape;532;p67"/>
            <p:cNvSpPr/>
            <p:nvPr/>
          </p:nvSpPr>
          <p:spPr>
            <a:xfrm>
              <a:off x="3115131" y="2627135"/>
              <a:ext cx="2295993"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MANO/SMO</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sp>
          <p:nvSpPr>
            <p:cNvPr id="533" name="Google Shape;533;p67"/>
            <p:cNvSpPr/>
            <p:nvPr/>
          </p:nvSpPr>
          <p:spPr>
            <a:xfrm>
              <a:off x="3113045" y="2279469"/>
              <a:ext cx="2298079" cy="307225"/>
            </a:xfrm>
            <a:prstGeom prst="rect">
              <a:avLst/>
            </a:prstGeom>
            <a:solidFill>
              <a:schemeClr val="lt1"/>
            </a:solidFill>
            <a:ln w="12700" cap="flat" cmpd="sng">
              <a:solidFill>
                <a:srgbClr val="168FD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OSS/BSS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grpSp>
      <p:grpSp>
        <p:nvGrpSpPr>
          <p:cNvPr id="3" name="Group 2">
            <a:extLst>
              <a:ext uri="{FF2B5EF4-FFF2-40B4-BE49-F238E27FC236}">
                <a16:creationId xmlns:a16="http://schemas.microsoft.com/office/drawing/2014/main" id="{87EAF023-0E12-4644-92E4-8111597C76DC}"/>
              </a:ext>
            </a:extLst>
          </p:cNvPr>
          <p:cNvGrpSpPr/>
          <p:nvPr/>
        </p:nvGrpSpPr>
        <p:grpSpPr>
          <a:xfrm>
            <a:off x="5673845" y="1527450"/>
            <a:ext cx="5750365" cy="2836136"/>
            <a:chOff x="6677758" y="1716636"/>
            <a:chExt cx="5750365" cy="2836136"/>
          </a:xfrm>
        </p:grpSpPr>
        <p:sp>
          <p:nvSpPr>
            <p:cNvPr id="524" name="Google Shape;524;p67"/>
            <p:cNvSpPr/>
            <p:nvPr/>
          </p:nvSpPr>
          <p:spPr>
            <a:xfrm>
              <a:off x="6677758" y="1934387"/>
              <a:ext cx="5750365" cy="2618385"/>
            </a:xfrm>
            <a:prstGeom prst="rect">
              <a:avLst/>
            </a:prstGeom>
            <a:solidFill>
              <a:srgbClr val="F2F2F2"/>
            </a:solidFill>
            <a:ln w="12700" cap="flat" cmpd="sng">
              <a:solidFill>
                <a:srgbClr val="7030A0"/>
              </a:solidFill>
              <a:prstDash val="dot"/>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800"/>
                <a:buFont typeface="Arial"/>
                <a:buNone/>
                <a:tabLst/>
                <a:defRPr/>
              </a:pPr>
              <a:endParaRPr kumimoji="0" sz="1800" b="0" i="0" u="none" strike="noStrike" kern="0" cap="none" spc="0" normalizeH="0" baseline="0" noProof="0">
                <a:ln>
                  <a:noFill/>
                </a:ln>
                <a:solidFill>
                  <a:srgbClr val="FFFFFF"/>
                </a:solidFill>
                <a:effectLst/>
                <a:uLnTx/>
                <a:uFillTx/>
                <a:latin typeface="Gill Sans"/>
                <a:ea typeface="Gill Sans"/>
                <a:cs typeface="Gill Sans"/>
                <a:sym typeface="Gill Sans"/>
              </a:endParaRPr>
            </a:p>
          </p:txBody>
        </p:sp>
        <p:sp>
          <p:nvSpPr>
            <p:cNvPr id="525" name="Google Shape;525;p67"/>
            <p:cNvSpPr/>
            <p:nvPr/>
          </p:nvSpPr>
          <p:spPr>
            <a:xfrm>
              <a:off x="6818192" y="3902961"/>
              <a:ext cx="2774984"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Bare Metal</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26" name="Google Shape;526;p67"/>
            <p:cNvSpPr/>
            <p:nvPr/>
          </p:nvSpPr>
          <p:spPr>
            <a:xfrm>
              <a:off x="9752908" y="3903237"/>
              <a:ext cx="2541532"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Any Cloud</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sp>
          <p:nvSpPr>
            <p:cNvPr id="527" name="Google Shape;527;p67"/>
            <p:cNvSpPr/>
            <p:nvPr/>
          </p:nvSpPr>
          <p:spPr>
            <a:xfrm>
              <a:off x="8255487" y="1716636"/>
              <a:ext cx="2774984" cy="362368"/>
            </a:xfrm>
            <a:prstGeom prst="rect">
              <a:avLst/>
            </a:prstGeom>
            <a:solidFill>
              <a:srgbClr val="7030A0"/>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700"/>
                <a:buFont typeface="Arial"/>
                <a:buNone/>
                <a:tabLst/>
                <a:defRPr/>
              </a:pPr>
              <a:r>
                <a:rPr kumimoji="0" lang="en-US" sz="1700" b="0" i="0" u="none" strike="noStrike" kern="0" cap="none" spc="0" normalizeH="0" baseline="0" noProof="0">
                  <a:ln>
                    <a:noFill/>
                  </a:ln>
                  <a:solidFill>
                    <a:srgbClr val="FFFFFF"/>
                  </a:solidFill>
                  <a:effectLst/>
                  <a:uLnTx/>
                  <a:uFillTx/>
                  <a:latin typeface="Gill Sans"/>
                  <a:ea typeface="Gill Sans"/>
                  <a:cs typeface="Gill Sans"/>
                  <a:sym typeface="Gill Sans"/>
                </a:rPr>
                <a:t>CNF Architecture</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28" name="Google Shape;528;p67"/>
            <p:cNvSpPr/>
            <p:nvPr/>
          </p:nvSpPr>
          <p:spPr>
            <a:xfrm>
              <a:off x="8548162" y="2260484"/>
              <a:ext cx="2064509"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VNFs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29" name="Google Shape;529;p67"/>
            <p:cNvSpPr/>
            <p:nvPr/>
          </p:nvSpPr>
          <p:spPr>
            <a:xfrm>
              <a:off x="6810220" y="2261496"/>
              <a:ext cx="1605479" cy="1061072"/>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CNFs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30" name="Google Shape;530;p67"/>
            <p:cNvSpPr/>
            <p:nvPr/>
          </p:nvSpPr>
          <p:spPr>
            <a:xfrm>
              <a:off x="6814730" y="3439018"/>
              <a:ext cx="5476420" cy="36236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Kubernetes</a:t>
              </a:r>
              <a:endParaRPr kumimoji="0" sz="1400" b="0" i="0" u="none" strike="noStrike" kern="0" cap="none" spc="0" normalizeH="0" baseline="0" noProof="0">
                <a:ln>
                  <a:noFill/>
                </a:ln>
                <a:solidFill>
                  <a:srgbClr val="000000"/>
                </a:solidFill>
                <a:effectLst/>
                <a:uLnTx/>
                <a:uFillTx/>
                <a:latin typeface="Gill Sans"/>
                <a:ea typeface="Gill Sans"/>
                <a:cs typeface="Gill Sans"/>
                <a:sym typeface="Gill Sans"/>
              </a:endParaRPr>
            </a:p>
          </p:txBody>
        </p:sp>
        <p:sp>
          <p:nvSpPr>
            <p:cNvPr id="531" name="Google Shape;531;p67"/>
            <p:cNvSpPr/>
            <p:nvPr/>
          </p:nvSpPr>
          <p:spPr>
            <a:xfrm>
              <a:off x="8548162" y="2821012"/>
              <a:ext cx="2064511" cy="501556"/>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algn="ctr">
                <a:buClr>
                  <a:srgbClr val="000000"/>
                </a:buClr>
                <a:buSzPts val="1400"/>
              </a:pPr>
              <a:r>
                <a:rPr kumimoji="0" lang="en-US" sz="1200" b="0" i="0" u="none" strike="noStrike" kern="0" cap="none" spc="0" normalizeH="0" baseline="0" noProof="0" dirty="0" err="1">
                  <a:ln>
                    <a:noFill/>
                  </a:ln>
                  <a:solidFill>
                    <a:schemeClr val="tx1">
                      <a:lumMod val="50000"/>
                    </a:schemeClr>
                  </a:solidFill>
                  <a:effectLst/>
                  <a:uLnTx/>
                  <a:uFillTx/>
                  <a:latin typeface="Gill Sans"/>
                  <a:ea typeface="Gill Sans"/>
                  <a:cs typeface="Gill Sans"/>
                  <a:sym typeface="Gill Sans"/>
                </a:rPr>
                <a:t>KubeVirt</a:t>
              </a: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 </a:t>
              </a:r>
              <a:r>
                <a:rPr lang="en-US" sz="1200" kern="0" dirty="0">
                  <a:solidFill>
                    <a:schemeClr val="tx1">
                      <a:lumMod val="50000"/>
                    </a:schemeClr>
                  </a:solidFill>
                  <a:latin typeface="Gill Sans"/>
                  <a:ea typeface="Gill Sans"/>
                  <a:cs typeface="Gill Sans"/>
                  <a:sym typeface="Gill Sans"/>
                </a:rPr>
                <a:t>/ Airship SIP/</a:t>
              </a:r>
              <a:r>
                <a:rPr lang="en-US" sz="1200" kern="0" dirty="0" err="1">
                  <a:solidFill>
                    <a:schemeClr val="tx1">
                      <a:lumMod val="50000"/>
                    </a:schemeClr>
                  </a:solidFill>
                  <a:latin typeface="Gill Sans"/>
                  <a:ea typeface="Gill Sans"/>
                  <a:cs typeface="Gill Sans"/>
                  <a:sym typeface="Gill Sans"/>
                </a:rPr>
                <a:t>ViNO</a:t>
              </a:r>
              <a:r>
                <a:rPr lang="en-US" sz="1200" kern="0" dirty="0">
                  <a:solidFill>
                    <a:schemeClr val="tx1">
                      <a:lumMod val="50000"/>
                    </a:schemeClr>
                  </a:solidFill>
                  <a:latin typeface="Gill Sans"/>
                  <a:ea typeface="Gill Sans"/>
                  <a:cs typeface="Gill Sans"/>
                  <a:sym typeface="Gill Sans"/>
                </a:rPr>
                <a:t> </a:t>
              </a: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a:t>
              </a:r>
              <a:endParaRPr kumimoji="0"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endParaRPr>
            </a:p>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rPr>
                <a:t>OpenStack</a:t>
              </a:r>
              <a:endParaRPr kumimoji="0" sz="1200" b="0" i="0" u="none" strike="noStrike" kern="0" cap="none" spc="0" normalizeH="0" baseline="0" noProof="0" dirty="0">
                <a:ln>
                  <a:noFill/>
                </a:ln>
                <a:solidFill>
                  <a:schemeClr val="tx1">
                    <a:lumMod val="50000"/>
                  </a:schemeClr>
                </a:solidFill>
                <a:effectLst/>
                <a:uLnTx/>
                <a:uFillTx/>
                <a:latin typeface="Gill Sans"/>
                <a:ea typeface="Gill Sans"/>
                <a:cs typeface="Gill Sans"/>
                <a:sym typeface="Gill Sans"/>
              </a:endParaRPr>
            </a:p>
          </p:txBody>
        </p:sp>
        <p:sp>
          <p:nvSpPr>
            <p:cNvPr id="534" name="Google Shape;534;p67"/>
            <p:cNvSpPr/>
            <p:nvPr/>
          </p:nvSpPr>
          <p:spPr>
            <a:xfrm>
              <a:off x="10685673" y="2260484"/>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1400" b="0" i="0" u="none" strike="noStrike" kern="0" cap="none" spc="0" normalizeH="0" baseline="0" noProof="0">
                  <a:ln>
                    <a:noFill/>
                  </a:ln>
                  <a:solidFill>
                    <a:srgbClr val="3F3F3F"/>
                  </a:solidFill>
                  <a:effectLst/>
                  <a:uLnTx/>
                  <a:uFillTx/>
                  <a:latin typeface="Gill Sans"/>
                  <a:ea typeface="Gill Sans"/>
                  <a:cs typeface="Gill Sans"/>
                  <a:sym typeface="Gill Sans"/>
                </a:rPr>
                <a:t>OSS/BSS</a:t>
              </a:r>
              <a:endParaRPr kumimoji="0" sz="1400" b="0" i="0" u="none" strike="noStrike" kern="0" cap="none" spc="0" normalizeH="0" baseline="0" noProof="0">
                <a:ln>
                  <a:noFill/>
                </a:ln>
                <a:solidFill>
                  <a:srgbClr val="3F3F3F"/>
                </a:solidFill>
                <a:effectLst/>
                <a:uLnTx/>
                <a:uFillTx/>
                <a:latin typeface="Gill Sans"/>
                <a:ea typeface="Gill Sans"/>
                <a:cs typeface="Gill Sans"/>
                <a:sym typeface="Gill Sans"/>
              </a:endParaRPr>
            </a:p>
          </p:txBody>
        </p:sp>
        <p:sp>
          <p:nvSpPr>
            <p:cNvPr id="535" name="Google Shape;535;p67"/>
            <p:cNvSpPr/>
            <p:nvPr/>
          </p:nvSpPr>
          <p:spPr>
            <a:xfrm>
              <a:off x="10685672" y="2819579"/>
              <a:ext cx="1605478" cy="494318"/>
            </a:xfrm>
            <a:prstGeom prst="rect">
              <a:avLst/>
            </a:prstGeom>
            <a:solidFill>
              <a:schemeClr val="lt1"/>
            </a:solidFill>
            <a:ln w="12700" cap="flat" cmpd="sng">
              <a:solidFill>
                <a:srgbClr val="7030A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400" b="0" i="0" u="none" strike="noStrike" kern="0" cap="none" spc="0" normalizeH="0" baseline="0" noProof="0" dirty="0">
                  <a:ln>
                    <a:noFill/>
                  </a:ln>
                  <a:solidFill>
                    <a:srgbClr val="3F3F3F"/>
                  </a:solidFill>
                  <a:effectLst/>
                  <a:uLnTx/>
                  <a:uFillTx/>
                  <a:latin typeface="Gill Sans"/>
                  <a:ea typeface="Gill Sans"/>
                  <a:cs typeface="Gill Sans"/>
                  <a:sym typeface="Gill Sans"/>
                </a:rPr>
                <a:t>MANO/SMO</a:t>
              </a:r>
              <a:endParaRPr kumimoji="0" sz="1400" b="0" i="0" u="none" strike="noStrike" kern="0" cap="none" spc="0" normalizeH="0" baseline="0" noProof="0" dirty="0">
                <a:ln>
                  <a:noFill/>
                </a:ln>
                <a:solidFill>
                  <a:srgbClr val="000000"/>
                </a:solidFill>
                <a:effectLst/>
                <a:uLnTx/>
                <a:uFillTx/>
                <a:latin typeface="Gill Sans"/>
                <a:ea typeface="Gill Sans"/>
                <a:cs typeface="Gill Sans"/>
                <a:sym typeface="Gill Sans"/>
              </a:endParaRPr>
            </a:p>
          </p:txBody>
        </p:sp>
      </p:grpSp>
      <p:sp>
        <p:nvSpPr>
          <p:cNvPr id="536" name="Google Shape;536;p67"/>
          <p:cNvSpPr txBox="1"/>
          <p:nvPr/>
        </p:nvSpPr>
        <p:spPr>
          <a:xfrm>
            <a:off x="659800" y="4603486"/>
            <a:ext cx="10764410" cy="1441509"/>
          </a:xfrm>
          <a:prstGeom prst="rect">
            <a:avLst/>
          </a:prstGeom>
          <a:noFill/>
          <a:ln>
            <a:noFill/>
          </a:ln>
        </p:spPr>
        <p:txBody>
          <a:bodyPr spcFirstLastPara="1" wrap="square" lIns="91425" tIns="45700" rIns="91425" bIns="45700" numCol="2" spcCol="270000" anchor="t" anchorCtr="0">
            <a:noAutofit/>
          </a:bodyPr>
          <a:lstStyle/>
          <a:p>
            <a:pPr marL="0" marR="0" lvl="0" indent="0" algn="l" defTabSz="914400" rtl="0" eaLnBrk="1" fontAlgn="auto" latinLnBrk="0" hangingPunct="1">
              <a:lnSpc>
                <a:spcPct val="100000"/>
              </a:lnSpc>
              <a:spcBef>
                <a:spcPts val="0"/>
              </a:spcBef>
              <a:spcAft>
                <a:spcPts val="1100"/>
              </a:spcAft>
              <a:buClr>
                <a:srgbClr val="000000"/>
              </a:buClr>
              <a:buSzTx/>
              <a:buFont typeface="Arial"/>
              <a:buNone/>
              <a:tabLst/>
              <a:defRPr/>
            </a:pP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r>
              <a:rPr kumimoji="0" lang="en-US" sz="1100" b="1" i="0" u="none" strike="noStrike" kern="0" cap="none" spc="0" normalizeH="0" baseline="0" noProof="0" dirty="0">
                <a:ln>
                  <a:noFill/>
                </a:ln>
                <a:solidFill>
                  <a:schemeClr val="accent1"/>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t>Notes:</a:t>
            </a:r>
            <a:endParaRPr kumimoji="0" sz="14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342900" marR="0" lvl="0" indent="-342900" algn="l" defTabSz="914400" rtl="0" eaLnBrk="1" fontAlgn="auto" latinLnBrk="0" hangingPunct="1">
              <a:lnSpc>
                <a:spcPct val="100000"/>
              </a:lnSpc>
              <a:spcBef>
                <a:spcPts val="0"/>
              </a:spcBef>
              <a:spcAft>
                <a:spcPts val="1100"/>
              </a:spcAft>
              <a:buClr>
                <a:srgbClr val="000000"/>
              </a:buClr>
              <a:buSzPts val="1100"/>
              <a:buFont typeface="Arial"/>
              <a:buAutoNum type="arabicPeriod"/>
              <a:tabLst/>
              <a:defRPr/>
            </a:pPr>
            <a:r>
              <a:rPr kumimoji="0" lang="en-US" sz="11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Several variations of VNF implementation exists on multi-cloud with Standards based OSS/BSS integration through MANO frameworks like ONAP under LF Networking. Current implementations include ONAP running on K8s and a variety of Clouds including </a:t>
            </a:r>
            <a:r>
              <a:rPr kumimoji="0" lang="en-US" sz="1100" u="none" strike="noStrike" kern="0" cap="none" spc="0" normalizeH="0" baseline="0" noProof="0" dirty="0" err="1">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Openstack</a:t>
            </a: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br>
              <a:rPr kumimoji="0" lang="en-US"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rPr>
            </a:br>
            <a:endParaRPr kumimoji="0" sz="1100" b="0" i="0" u="none" strike="noStrike" kern="0" cap="none" spc="0" normalizeH="0" baseline="0" noProof="0" dirty="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sym typeface="Arial"/>
            </a:endParaRPr>
          </a:p>
          <a:p>
            <a:pPr marL="342900" marR="0" lvl="0" indent="-342900" algn="l" defTabSz="914400" rtl="0" eaLnBrk="1" fontAlgn="auto" latinLnBrk="0" hangingPunct="1">
              <a:lnSpc>
                <a:spcPct val="100000"/>
              </a:lnSpc>
              <a:spcBef>
                <a:spcPts val="0"/>
              </a:spcBef>
              <a:spcAft>
                <a:spcPts val="1100"/>
              </a:spcAft>
              <a:buClr>
                <a:srgbClr val="000000"/>
              </a:buClr>
              <a:buSzPts val="1100"/>
              <a:buFont typeface="Arial"/>
              <a:buAutoNum type="arabicPeriod"/>
              <a:tabLst/>
              <a:defRPr/>
            </a:pPr>
            <a:r>
              <a:rPr kumimoji="0" lang="en-US" sz="11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rPr>
              <a:t>CNF Architecture diagram is aligned to ETSI with VIM as K8s and options to run CNFs on K8s and Bare Metal as well as hybrid (brownfield) scenarios with VNF and CNF on any cloud while still utilizing the Standard de-facto implementation of OSS/BSS on MANO like ONAP.  </a:t>
            </a:r>
            <a:endParaRPr kumimoji="0" sz="1400" u="none" strike="noStrike" kern="0" cap="none" spc="0" normalizeH="0" baseline="0" noProof="0" dirty="0">
              <a:ln>
                <a:noFill/>
              </a:ln>
              <a:solidFill>
                <a:srgbClr val="000000"/>
              </a:solidFill>
              <a:effectLst/>
              <a:uLnTx/>
              <a:uFillTx/>
              <a:latin typeface="Open Sans Light" panose="020B0306030504020204" pitchFamily="34" charset="0"/>
              <a:ea typeface="Open Sans Light" panose="020B0306030504020204" pitchFamily="34" charset="0"/>
              <a:cs typeface="Open Sans Light" panose="020B0306030504020204" pitchFamily="34" charset="0"/>
              <a:sym typeface="Arial"/>
            </a:endParaRPr>
          </a:p>
        </p:txBody>
      </p:sp>
    </p:spTree>
  </p:cSld>
  <p:clrMapOvr>
    <a:masterClrMapping/>
  </p:clrMapOvr>
</p:sld>
</file>

<file path=ppt/theme/theme1.xml><?xml version="1.0" encoding="utf-8"?>
<a:theme xmlns:a="http://schemas.openxmlformats.org/drawingml/2006/main" name="Office Theme">
  <a:themeElements>
    <a:clrScheme name="Custom 9">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0909C"/>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The Linux Foundation">
      <a:dk1>
        <a:srgbClr val="3F3F3F"/>
      </a:dk1>
      <a:lt1>
        <a:srgbClr val="FFFFFF"/>
      </a:lt1>
      <a:dk2>
        <a:srgbClr val="00183C"/>
      </a:dk2>
      <a:lt2>
        <a:srgbClr val="FFFFFF"/>
      </a:lt2>
      <a:accent1>
        <a:srgbClr val="32A2FE"/>
      </a:accent1>
      <a:accent2>
        <a:srgbClr val="7F7F7F"/>
      </a:accent2>
      <a:accent3>
        <a:srgbClr val="A5A5A5"/>
      </a:accent3>
      <a:accent4>
        <a:srgbClr val="BFBFBF"/>
      </a:accent4>
      <a:accent5>
        <a:srgbClr val="D8D8D8"/>
      </a:accent5>
      <a:accent6>
        <a:srgbClr val="F2F2F2"/>
      </a:accent6>
      <a:hlink>
        <a:srgbClr val="168FDF"/>
      </a:hlink>
      <a:folHlink>
        <a:srgbClr val="168FD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2403</TotalTime>
  <Words>306</Words>
  <Application>Microsoft Macintosh PowerPoint</Application>
  <PresentationFormat>Widescreen</PresentationFormat>
  <Paragraphs>54</Paragraphs>
  <Slides>3</Slides>
  <Notes>3</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3</vt:i4>
      </vt:variant>
    </vt:vector>
  </HeadingPairs>
  <TitlesOfParts>
    <vt:vector size="13" baseType="lpstr">
      <vt:lpstr>Arial</vt:lpstr>
      <vt:lpstr>Calibri</vt:lpstr>
      <vt:lpstr>Calibri Light</vt:lpstr>
      <vt:lpstr>Century Gothic</vt:lpstr>
      <vt:lpstr>Gill Sans</vt:lpstr>
      <vt:lpstr>Helvetica Neue</vt:lpstr>
      <vt:lpstr>Open Sans</vt:lpstr>
      <vt:lpstr>Open Sans Light</vt:lpstr>
      <vt:lpstr>Office Theme</vt:lpstr>
      <vt:lpstr>1_Office Theme</vt:lpstr>
      <vt:lpstr>ONAP CNF Orchestration Journey</vt:lpstr>
      <vt:lpstr>ONAP Cloud Native Evolution</vt:lpstr>
      <vt:lpstr>Evolving from VNFs to CNFs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ONAP Cloud Native (For LFN Cloud Native messaging)</dc:title>
  <dc:creator>Ranny Haiby</dc:creator>
  <cp:lastModifiedBy>Brandon Wick</cp:lastModifiedBy>
  <cp:revision>61</cp:revision>
  <dcterms:created xsi:type="dcterms:W3CDTF">2021-07-22T12:36:40Z</dcterms:created>
  <dcterms:modified xsi:type="dcterms:W3CDTF">2021-09-02T14:03:24Z</dcterms:modified>
</cp:coreProperties>
</file>