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1B738-DBB9-5E42-80F7-EB9679CD5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2AA72-ACB9-7C4C-B4D7-FF7CF14D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AB9B-D6CF-FC48-814E-7292CE617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6F71-5E22-7346-BCD6-A3E5CB63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5269E-415A-A04B-AD74-A0E33660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8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78491-025D-7F44-9EEA-60947032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6F8D30-E4A5-F94A-9BC2-6C0FCA14A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9E4E6-4E39-3B46-A75F-8334B62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EFC4A-3303-0D40-A38C-7D6BB15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99746-4AAC-A048-B1E5-BAA27D8A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48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367899-9928-004D-BA4F-29D7AAB8B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4C71B-DF32-C448-B164-8304B9EA6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A331-3CD2-8848-A7E7-FDEDDB98D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D31CE-A604-194E-BA1E-2FDA2791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626CD-CAD9-4D45-8EC5-AC6394D3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5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2CD5-B925-764A-8EA6-F871931E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A704-4550-1442-90D0-71BF3B5A0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19CC3-7394-0B49-A78F-4A5B30B03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57F9-BF57-1E4C-B5CB-E59A4768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36CB9-2FF7-704D-A954-1F502B00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6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F506-8224-294C-858D-9641CC897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6764-4476-434A-9D79-E8F029960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257E4-5976-7348-B8F9-B211F22E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B4268-559C-2849-BA69-2809FD688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BDD06-2BB8-284D-ADD0-26F0FE77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2CE5-D24A-1F40-839C-CC69B90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9A5D9-F53E-C342-BAB1-1A6978704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FC79A-90A6-EF43-B207-66FDD1615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72E68-06B3-3246-A0D3-2FE8A56D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1B298-3879-0343-9E1A-B2E4314CD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BDB65-D77B-EA4E-8152-C4230F2F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5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738E-2DC4-6644-B27F-F773066AA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CDE5F-6E2B-984B-B6B5-B864FAB2E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0D901-5D37-E440-AA79-F0FF8142F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07230-A8E0-DF44-B059-B51583A247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CDDCF-EB9D-4F46-83D0-D84EE0753C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1FA0AA-8540-5C48-AA6A-9EA099286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24038-5BBF-8345-8D49-AEF71BB4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EB835-1D84-724E-AEE6-CABF09B5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12C8-8E1D-4B44-8AAB-6E6DA29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22F71-ACEB-9C40-9EB9-1AA72850A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D2AE2-8D08-304E-9CCF-A6855B375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B5C78-9E5C-934D-B459-F6FA656F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1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75D1E3-B7E2-4A4A-9173-CDF1240AE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ED484-1433-6A4D-A0B5-6FB6384A5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39A80-40F4-9246-80C1-F87A24D8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0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E9F7E-E470-4E4C-9C22-21307079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2283C-65F8-8E41-831F-102ACC304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99A3C-2CB9-D04A-A47D-FEAE72A8A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ECCC06-0966-D741-BB36-76807A10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5FB1B-9E7B-8E45-A716-454B552C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E7092-351F-F044-A5EE-01F73630E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3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A379-D053-274A-9B3E-59F92B0DB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1B3A2-F279-6C47-B6AB-6EE1874628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2B6209-5FCB-8E4F-9DF1-FA76BD606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F9E11-50D9-7840-8775-25096FD8C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2E181-C4FD-124C-B9CF-F35CB07F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18C09-DB60-604C-8A06-9D1A7B2D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246B9-5063-1E44-984E-16D1FC96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EF560-D0EA-6540-985E-576B6B212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C2045-50B3-F544-A557-5D86CF157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471A4-94E2-624E-BDA4-4432837EAE79}" type="datetimeFigureOut">
              <a:rPr lang="en-US" smtClean="0"/>
              <a:t>7/22/21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25135-43B0-BB49-853E-800EDC355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43713-7505-9849-9AC0-7EE0B8253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4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iki.onap.org/display/DW/CNF+Orchestration+Functional+Architectur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B0439-60B0-8445-BB5B-4D8B7B96719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Cloud Native</a:t>
            </a:r>
            <a:br>
              <a:rPr lang="en-US" dirty="0"/>
            </a:br>
            <a:r>
              <a:rPr lang="en-US" dirty="0"/>
              <a:t>(For LFN Cloud Native messaging)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52F81-018A-774E-99EB-0B2E01B8BC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 0.2</a:t>
            </a:r>
          </a:p>
        </p:txBody>
      </p:sp>
    </p:spTree>
    <p:extLst>
      <p:ext uri="{BB962C8B-B14F-4D97-AF65-F5344CB8AC3E}">
        <p14:creationId xmlns:p14="http://schemas.microsoft.com/office/powerpoint/2010/main" val="406728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10ABB-72D4-C14A-84F4-DF335E33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CNF Orchestration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A055-F0B6-3943-991B-8F0B526D9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5433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Hybrid services CNF/VNF/PNF</a:t>
            </a:r>
          </a:p>
          <a:p>
            <a:pPr lvl="1"/>
            <a:r>
              <a:rPr lang="en-US" dirty="0"/>
              <a:t>Brownfield environment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pic>
        <p:nvPicPr>
          <p:cNvPr id="1026" name="Picture 2" descr="ONAP CNF Logical Functional Diagram-2">
            <a:extLst>
              <a:ext uri="{FF2B5EF4-FFF2-40B4-BE49-F238E27FC236}">
                <a16:creationId xmlns:a16="http://schemas.microsoft.com/office/drawing/2014/main" id="{D69CC653-AE67-6642-A2C8-FD084FFDE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30" y="919978"/>
            <a:ext cx="3774606" cy="557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A0D7D0-3682-B54C-863D-86C694D79BE3}"/>
              </a:ext>
            </a:extLst>
          </p:cNvPr>
          <p:cNvSpPr txBox="1"/>
          <p:nvPr/>
        </p:nvSpPr>
        <p:spPr>
          <a:xfrm rot="1972724">
            <a:off x="7331108" y="3370994"/>
            <a:ext cx="5054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We need the “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00"/>
                </a:highlight>
              </a:rPr>
              <a:t>Markitechture</a:t>
            </a:r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” version of this</a:t>
            </a:r>
          </a:p>
        </p:txBody>
      </p:sp>
    </p:spTree>
    <p:extLst>
      <p:ext uri="{BB962C8B-B14F-4D97-AF65-F5344CB8AC3E}">
        <p14:creationId xmlns:p14="http://schemas.microsoft.com/office/powerpoint/2010/main" val="167276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Flexibility for deploying just the necessary modules on K8S infrastructure</a:t>
            </a:r>
          </a:p>
          <a:p>
            <a:pPr lvl="1"/>
            <a:r>
              <a:rPr lang="en-US" dirty="0"/>
              <a:t>ONAP OOM simplifying deployment of ONAP Modules Helm charts</a:t>
            </a:r>
          </a:p>
          <a:p>
            <a:r>
              <a:rPr lang="en-US" dirty="0"/>
              <a:t>Leveraging functionality of the CNCF ecosystem</a:t>
            </a:r>
          </a:p>
          <a:p>
            <a:pPr lvl="1"/>
            <a:r>
              <a:rPr lang="en-US" dirty="0"/>
              <a:t>AAF-&gt;Service mesh security</a:t>
            </a:r>
          </a:p>
          <a:p>
            <a:pPr lvl="1"/>
            <a:r>
              <a:rPr lang="en-US" dirty="0"/>
              <a:t>Istio, </a:t>
            </a:r>
            <a:r>
              <a:rPr lang="en-US" dirty="0" err="1"/>
              <a:t>Keycloak</a:t>
            </a:r>
            <a:r>
              <a:rPr lang="en-US" dirty="0"/>
              <a:t>, Cert-</a:t>
            </a:r>
            <a:r>
              <a:rPr lang="en-US" dirty="0" err="1"/>
              <a:t>Mgr</a:t>
            </a:r>
            <a:r>
              <a:rPr lang="en-US" dirty="0"/>
              <a:t>, Ingress, Egress</a:t>
            </a:r>
          </a:p>
          <a:p>
            <a:pPr lvl="1"/>
            <a:r>
              <a:rPr lang="en-US" dirty="0"/>
              <a:t>External </a:t>
            </a:r>
            <a:r>
              <a:rPr lang="en-US" dirty="0" err="1"/>
              <a:t>idAM</a:t>
            </a:r>
            <a:endParaRPr lang="en-US" dirty="0"/>
          </a:p>
          <a:p>
            <a:pPr lvl="1"/>
            <a:r>
              <a:rPr lang="en-US" dirty="0"/>
              <a:t>Logging?</a:t>
            </a:r>
          </a:p>
          <a:p>
            <a:r>
              <a:rPr lang="en-US" dirty="0"/>
              <a:t>Enterprise E2E use cases</a:t>
            </a:r>
          </a:p>
          <a:p>
            <a:pPr lvl="1"/>
            <a:r>
              <a:rPr lang="en-US" dirty="0"/>
              <a:t>K8S is widely used in enterprise environment</a:t>
            </a:r>
          </a:p>
          <a:p>
            <a:pPr lvl="1"/>
            <a:r>
              <a:rPr lang="en-US" dirty="0"/>
              <a:t>Application orchestration, not just network function orchestration.</a:t>
            </a:r>
          </a:p>
          <a:p>
            <a:r>
              <a:rPr lang="en-US" dirty="0"/>
              <a:t>Cross-community</a:t>
            </a:r>
          </a:p>
          <a:p>
            <a:pPr lvl="1"/>
            <a:r>
              <a:rPr lang="en-US" dirty="0"/>
              <a:t>LFN</a:t>
            </a:r>
          </a:p>
          <a:p>
            <a:pPr lvl="2"/>
            <a:r>
              <a:rPr lang="en-US" dirty="0"/>
              <a:t>Anuket CI2</a:t>
            </a:r>
          </a:p>
          <a:p>
            <a:pPr lvl="2"/>
            <a:r>
              <a:rPr lang="en-US" dirty="0"/>
              <a:t>XGVela</a:t>
            </a:r>
          </a:p>
          <a:p>
            <a:pPr lvl="2"/>
            <a:r>
              <a:rPr lang="en-US" dirty="0"/>
              <a:t>EMCO</a:t>
            </a:r>
          </a:p>
          <a:p>
            <a:pPr lvl="1"/>
            <a:r>
              <a:rPr lang="en-US" dirty="0"/>
              <a:t>LF Edge</a:t>
            </a:r>
          </a:p>
          <a:p>
            <a:pPr lvl="2"/>
            <a:r>
              <a:rPr lang="en-US" dirty="0"/>
              <a:t>Akraino – future plans</a:t>
            </a:r>
          </a:p>
          <a:p>
            <a:pPr lvl="1"/>
            <a:r>
              <a:rPr lang="en-US" dirty="0"/>
              <a:t>O-RAN (SC)</a:t>
            </a:r>
          </a:p>
          <a:p>
            <a:pPr lvl="1"/>
            <a:r>
              <a:rPr lang="en-US" dirty="0"/>
              <a:t>SDOs – </a:t>
            </a:r>
            <a:r>
              <a:rPr lang="en-US" dirty="0" err="1"/>
              <a:t>TMForum</a:t>
            </a:r>
            <a:r>
              <a:rPr lang="en-US" dirty="0"/>
              <a:t>, ETSI, 3GPP</a:t>
            </a:r>
          </a:p>
        </p:txBody>
      </p:sp>
    </p:spTree>
    <p:extLst>
      <p:ext uri="{BB962C8B-B14F-4D97-AF65-F5344CB8AC3E}">
        <p14:creationId xmlns:p14="http://schemas.microsoft.com/office/powerpoint/2010/main" val="504102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57E8-02CD-324F-855B-54BE14B2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77B7-3F6C-8240-BC26-F76790AA6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block diagram</a:t>
            </a:r>
          </a:p>
          <a:p>
            <a:r>
              <a:rPr lang="en-US" dirty="0"/>
              <a:t>Add short description for the security/logging items in the second slide – re-group bullets in the list</a:t>
            </a:r>
          </a:p>
        </p:txBody>
      </p:sp>
    </p:spTree>
    <p:extLst>
      <p:ext uri="{BB962C8B-B14F-4D97-AF65-F5344CB8AC3E}">
        <p14:creationId xmlns:p14="http://schemas.microsoft.com/office/powerpoint/2010/main" val="2492758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203</Words>
  <Application>Microsoft Macintosh PowerPoint</Application>
  <PresentationFormat>Widescreen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ONAP Cloud Native (For LFN Cloud Native messaging)</vt:lpstr>
      <vt:lpstr>ONAP CNF Orchestration</vt:lpstr>
      <vt:lpstr>ONAP Cloud Native transformation</vt:lpstr>
      <vt:lpstr>ToDO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Cloud Native (For LFN Cloud Native messaging)</dc:title>
  <dc:creator>Ranny Haiby</dc:creator>
  <cp:lastModifiedBy>Ranny Haiby</cp:lastModifiedBy>
  <cp:revision>2</cp:revision>
  <dcterms:created xsi:type="dcterms:W3CDTF">2021-07-22T12:36:40Z</dcterms:created>
  <dcterms:modified xsi:type="dcterms:W3CDTF">2021-07-22T13:52:37Z</dcterms:modified>
</cp:coreProperties>
</file>