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Cloud Native</a:t>
            </a:r>
            <a:br>
              <a:rPr lang="en-US" dirty="0"/>
            </a:br>
            <a:r>
              <a:rPr lang="en-US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0.2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2724">
            <a:off x="7331108" y="3370994"/>
            <a:ext cx="5054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We need the “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Markitechture</a:t>
            </a:r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” version of this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524000"/>
            <a:ext cx="11016343" cy="5105400"/>
          </a:xfrm>
        </p:spPr>
        <p:txBody>
          <a:bodyPr>
            <a:normAutofit/>
          </a:bodyPr>
          <a:lstStyle/>
          <a:p>
            <a:r>
              <a:rPr lang="en-US" sz="1000" dirty="0"/>
              <a:t>Flexibility for deploying just the necessary modules on K8S infrastructure</a:t>
            </a:r>
          </a:p>
          <a:p>
            <a:pPr lvl="1"/>
            <a:r>
              <a:rPr lang="en-US" sz="1000" dirty="0"/>
              <a:t>ONAP OOM simplifying deployment of ONAP Modules Helm charts (pick &amp; choose)</a:t>
            </a:r>
          </a:p>
          <a:p>
            <a:r>
              <a:rPr lang="en-US" sz="1000" dirty="0"/>
              <a:t>Leveraging functionality of the CNCF ecosystem</a:t>
            </a:r>
          </a:p>
          <a:p>
            <a:pPr lvl="1"/>
            <a:r>
              <a:rPr lang="en-US" sz="1000" dirty="0"/>
              <a:t>ONAP Service-Mesh Pattern Security</a:t>
            </a:r>
          </a:p>
          <a:p>
            <a:pPr lvl="2"/>
            <a:r>
              <a:rPr lang="en-US" sz="1000" dirty="0"/>
              <a:t>Migration from AAF to Service mesh security because AAF is ONAP-specific and has language support restriction, requires security and certificate management by each project</a:t>
            </a:r>
          </a:p>
          <a:p>
            <a:pPr lvl="2"/>
            <a:r>
              <a:rPr lang="en-US" sz="1000" dirty="0"/>
              <a:t>ONAP wants to achieve simpler, uniform, open-source- and standard-based security (Service Mesh-pattern security)</a:t>
            </a:r>
          </a:p>
          <a:p>
            <a:pPr lvl="2"/>
            <a:r>
              <a:rPr lang="en-US" sz="1000" dirty="0"/>
              <a:t>With Service-Mesh Security, Security is handled at the platform level with uniform and extensibility support</a:t>
            </a:r>
          </a:p>
          <a:p>
            <a:pPr lvl="2"/>
            <a:r>
              <a:rPr lang="en-US" sz="1000" dirty="0"/>
              <a:t>Leveraging Istio, </a:t>
            </a:r>
            <a:r>
              <a:rPr lang="en-US" sz="1000" dirty="0" err="1"/>
              <a:t>Keycloak</a:t>
            </a:r>
            <a:r>
              <a:rPr lang="en-US" sz="1000" dirty="0"/>
              <a:t>, Cert-</a:t>
            </a:r>
            <a:r>
              <a:rPr lang="en-US" sz="1000" dirty="0" err="1"/>
              <a:t>Mgr</a:t>
            </a:r>
            <a:r>
              <a:rPr lang="en-US" sz="1000" dirty="0"/>
              <a:t>, Kubernetes Ingress, Egress open-source tools and technologies</a:t>
            </a:r>
          </a:p>
          <a:p>
            <a:pPr lvl="2"/>
            <a:r>
              <a:rPr lang="en-US" sz="1000" dirty="0"/>
              <a:t>This security architecture allows operators to deploy their own IdAM and IdP, as needed</a:t>
            </a:r>
          </a:p>
          <a:p>
            <a:pPr lvl="1"/>
            <a:r>
              <a:rPr lang="en-US" sz="1000" dirty="0"/>
              <a:t>ONAP supports open-source and standard-based Logging architecture, defined logging functional blocks, such as generator, collector, aggregator, database and visualization</a:t>
            </a:r>
          </a:p>
          <a:p>
            <a:pPr lvl="2"/>
            <a:r>
              <a:rPr lang="en-US" sz="1000" dirty="0"/>
              <a:t>ONAP provides reference logging reference implementation, leveraging </a:t>
            </a:r>
            <a:r>
              <a:rPr lang="en-US" sz="1000" dirty="0" err="1"/>
              <a:t>Fluentbit</a:t>
            </a:r>
            <a:r>
              <a:rPr lang="en-US" sz="1000" dirty="0"/>
              <a:t>, </a:t>
            </a:r>
            <a:r>
              <a:rPr lang="en-US" sz="1000" dirty="0" err="1"/>
              <a:t>Fluentd</a:t>
            </a:r>
            <a:r>
              <a:rPr lang="en-US" sz="1000" dirty="0"/>
              <a:t>, Elastic Search, Kibana</a:t>
            </a:r>
          </a:p>
          <a:p>
            <a:pPr lvl="2"/>
            <a:r>
              <a:rPr lang="en-US" sz="1000" dirty="0"/>
              <a:t>Operators can choose their own collector, aggregator, database and visualization, as per their logging requirements</a:t>
            </a:r>
          </a:p>
          <a:p>
            <a:r>
              <a:rPr lang="en-US" sz="1000" dirty="0"/>
              <a:t>Enterprise E2E use cases</a:t>
            </a:r>
          </a:p>
          <a:p>
            <a:pPr lvl="1"/>
            <a:r>
              <a:rPr lang="en-US" sz="1000" dirty="0"/>
              <a:t>K8S is widely used in enterprise environment</a:t>
            </a:r>
          </a:p>
          <a:p>
            <a:pPr lvl="1"/>
            <a:r>
              <a:rPr lang="en-US" sz="1000" dirty="0"/>
              <a:t>Application orchestration, not just network function orchestration.</a:t>
            </a:r>
          </a:p>
          <a:p>
            <a:r>
              <a:rPr lang="en-US" sz="1000" dirty="0"/>
              <a:t>Cross-community</a:t>
            </a:r>
          </a:p>
          <a:p>
            <a:pPr lvl="1"/>
            <a:r>
              <a:rPr lang="en-US" sz="1000" dirty="0"/>
              <a:t>LFN</a:t>
            </a:r>
          </a:p>
          <a:p>
            <a:pPr lvl="2"/>
            <a:r>
              <a:rPr lang="en-US" sz="1000" dirty="0"/>
              <a:t>Anuket CI2</a:t>
            </a:r>
          </a:p>
          <a:p>
            <a:pPr lvl="2"/>
            <a:r>
              <a:rPr lang="en-US" sz="1000" dirty="0"/>
              <a:t>XGVela</a:t>
            </a:r>
          </a:p>
          <a:p>
            <a:pPr lvl="2"/>
            <a:r>
              <a:rPr lang="en-US" sz="1000" dirty="0"/>
              <a:t>EMCO</a:t>
            </a:r>
          </a:p>
          <a:p>
            <a:pPr lvl="1"/>
            <a:r>
              <a:rPr lang="en-US" sz="1000" dirty="0"/>
              <a:t>LF Edge</a:t>
            </a:r>
          </a:p>
          <a:p>
            <a:pPr lvl="2"/>
            <a:r>
              <a:rPr lang="en-US" sz="1000" dirty="0"/>
              <a:t>Akraino – future plans</a:t>
            </a:r>
          </a:p>
          <a:p>
            <a:pPr lvl="1"/>
            <a:r>
              <a:rPr lang="en-US" sz="1000" dirty="0"/>
              <a:t>O-RAN (SC)</a:t>
            </a:r>
          </a:p>
          <a:p>
            <a:pPr lvl="1"/>
            <a:r>
              <a:rPr lang="en-US" sz="1000" dirty="0"/>
              <a:t>SDOs – </a:t>
            </a:r>
            <a:r>
              <a:rPr lang="en-US" sz="1000" dirty="0" err="1"/>
              <a:t>TMForum</a:t>
            </a:r>
            <a:r>
              <a:rPr lang="en-US" sz="1000" dirty="0"/>
              <a:t>, ETSI, 3GPP</a:t>
            </a:r>
          </a:p>
        </p:txBody>
      </p:sp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392</Words>
  <Application>Microsoft Macintosh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ONAP Cloud Native (For LFN Cloud Native messaging)</vt:lpstr>
      <vt:lpstr>ONAP CNF Orchestration</vt:lpstr>
      <vt:lpstr>ONAP Cloud Native transformation</vt:lpstr>
      <vt:lpstr>ToDO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Ranny Haiby</cp:lastModifiedBy>
  <cp:revision>5</cp:revision>
  <dcterms:created xsi:type="dcterms:W3CDTF">2021-07-22T12:36:40Z</dcterms:created>
  <dcterms:modified xsi:type="dcterms:W3CDTF">2021-07-29T13:25:19Z</dcterms:modified>
</cp:coreProperties>
</file>