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BA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14" autoAdjust="0"/>
    <p:restoredTop sz="94705"/>
  </p:normalViewPr>
  <p:slideViewPr>
    <p:cSldViewPr snapToGrid="0" snapToObjects="1">
      <p:cViewPr>
        <p:scale>
          <a:sx n="140" d="100"/>
          <a:sy n="140" d="100"/>
        </p:scale>
        <p:origin x="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B738-DBB9-5E42-80F7-EB9679CD5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2AA72-ACB9-7C4C-B4D7-FF7CF14D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AB9B-D6CF-FC48-814E-7292CE61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6F71-5E22-7346-BCD6-A3E5CB6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269E-415A-A04B-AD74-A0E33660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8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491-025D-7F44-9EEA-60947032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6F8D30-E4A5-F94A-9BC2-6C0FCA14A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E4E6-4E39-3B46-A75F-8334B62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EFC4A-3303-0D40-A38C-7D6BB15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99746-4AAC-A048-B1E5-BAA27D8A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67899-9928-004D-BA4F-29D7AAB8B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71B-DF32-C448-B164-8304B9EA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A331-3CD2-8848-A7E7-FDEDDB98D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31CE-A604-194E-BA1E-2FDA2791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26CD-CAD9-4D45-8EC5-AC6394D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5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2CD5-B925-764A-8EA6-F871931E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A704-4550-1442-90D0-71BF3B5A0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19CC3-7394-0B49-A78F-4A5B30B0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57F9-BF57-1E4C-B5CB-E59A4768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36CB9-2FF7-704D-A954-1F502B0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F506-8224-294C-858D-9641CC897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6764-4476-434A-9D79-E8F029960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57E4-5976-7348-B8F9-B211F22E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4268-559C-2849-BA69-2809FD68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DD06-2BB8-284D-ADD0-26F0FE7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2CE5-D24A-1F40-839C-CC69B90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9A5D9-F53E-C342-BAB1-1A6978704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FC79A-90A6-EF43-B207-66FDD1615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2E68-06B3-3246-A0D3-2FE8A56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1B298-3879-0343-9E1A-B2E4314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BDB65-D77B-EA4E-8152-C4230F2F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738E-2DC4-6644-B27F-F773066AA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CDE5F-6E2B-984B-B6B5-B864FAB2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0D901-5D37-E440-AA79-F0FF8142F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07230-A8E0-DF44-B059-B51583A24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CDDCF-EB9D-4F46-83D0-D84EE0753C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FA0AA-8540-5C48-AA6A-9EA09928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4038-5BBF-8345-8D49-AEF71BB4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EB835-1D84-724E-AEE6-CABF09B5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12C8-8E1D-4B44-8AAB-6E6DA2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22F71-ACEB-9C40-9EB9-1AA72850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D2AE2-8D08-304E-9CCF-A6855B37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5C78-9E5C-934D-B459-F6FA656F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1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5D1E3-B7E2-4A4A-9173-CDF1240A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D484-1433-6A4D-A0B5-6FB6384A5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39A80-40F4-9246-80C1-F87A24D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E9F7E-E470-4E4C-9C22-21307079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2283C-65F8-8E41-831F-102ACC30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9A3C-2CB9-D04A-A47D-FEAE72A8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CCC06-0966-D741-BB36-76807A10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FB1B-9E7B-8E45-A716-454B552C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7092-351F-F044-A5EE-01F73630E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A379-D053-274A-9B3E-59F92B0D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1B3A2-F279-6C47-B6AB-6EE187462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B6209-5FCB-8E4F-9DF1-FA76BD6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F9E11-50D9-7840-8775-25096FD8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181-C4FD-124C-B9CF-F35CB07F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18C09-DB60-604C-8A06-9D1A7B2D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246B9-5063-1E44-984E-16D1FC9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F560-D0EA-6540-985E-576B6B212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045-50B3-F544-A557-5D86CF15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25135-43B0-BB49-853E-800EDC35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3713-7505-9849-9AC0-7EE0B8253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4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onap.org/display/DW/CNF+Orchestration+Functional+Architectur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resumedraft.action?draftId=93004635&amp;draftShareId=b4cf7c15-b975-4e3e-b25e-be3812e8c37b&amp;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B0439-60B0-8445-BB5B-4D8B7B967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4" y="1122363"/>
            <a:ext cx="11471564" cy="2387600"/>
          </a:xfrm>
        </p:spPr>
        <p:txBody>
          <a:bodyPr>
            <a:normAutofit/>
          </a:bodyPr>
          <a:lstStyle/>
          <a:p>
            <a:r>
              <a:rPr lang="en-US" b="1" dirty="0"/>
              <a:t>ONAP Cloud Native</a:t>
            </a:r>
            <a:br>
              <a:rPr lang="en-US" b="1" dirty="0"/>
            </a:br>
            <a:r>
              <a:rPr lang="en-US" b="1" dirty="0"/>
              <a:t>(For LFN Cloud Native messaging)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2F81-018A-774E-99EB-0B2E01B8BC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 0.5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F855B2-0DD8-4198-8879-B22C3EC02522}"/>
              </a:ext>
            </a:extLst>
          </p:cNvPr>
          <p:cNvSpPr txBox="1"/>
          <p:nvPr/>
        </p:nvSpPr>
        <p:spPr>
          <a:xfrm>
            <a:off x="0" y="33698"/>
            <a:ext cx="9006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deck will be used for generic, industry talks/keynotes =&gt; ONS, LFN Webinar, press release,</a:t>
            </a:r>
          </a:p>
          <a:p>
            <a:r>
              <a:rPr lang="en-US" dirty="0"/>
              <a:t>etc. and re-used/re-adjusted by ourselves ;-)</a:t>
            </a:r>
          </a:p>
          <a:p>
            <a:r>
              <a:rPr lang="en-US" dirty="0"/>
              <a:t>Slides should be visual, punchlines – see Marketing Honolulu deck</a:t>
            </a:r>
          </a:p>
          <a:p>
            <a:r>
              <a:rPr lang="en-US" dirty="0"/>
              <a:t>Need to include speaker notes </a:t>
            </a:r>
          </a:p>
        </p:txBody>
      </p:sp>
    </p:spTree>
    <p:extLst>
      <p:ext uri="{BB962C8B-B14F-4D97-AF65-F5344CB8AC3E}">
        <p14:creationId xmlns:p14="http://schemas.microsoft.com/office/powerpoint/2010/main" val="406728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5433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Hybrid services CNF/VNF/PNF</a:t>
            </a:r>
          </a:p>
          <a:p>
            <a:pPr lvl="1"/>
            <a:r>
              <a:rPr lang="en-US" dirty="0"/>
              <a:t>Brownfield environment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pic>
        <p:nvPicPr>
          <p:cNvPr id="1026" name="Picture 2" descr="ONAP CNF Logical Functional Diagram-2">
            <a:extLst>
              <a:ext uri="{FF2B5EF4-FFF2-40B4-BE49-F238E27FC236}">
                <a16:creationId xmlns:a16="http://schemas.microsoft.com/office/drawing/2014/main" id="{D69CC653-AE67-6642-A2C8-FD084FFD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30" y="919978"/>
            <a:ext cx="3774606" cy="557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A0D7D0-3682-B54C-863D-86C694D79BE3}"/>
              </a:ext>
            </a:extLst>
          </p:cNvPr>
          <p:cNvSpPr txBox="1"/>
          <p:nvPr/>
        </p:nvSpPr>
        <p:spPr>
          <a:xfrm rot="1972724">
            <a:off x="7601954" y="2779051"/>
            <a:ext cx="5054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We need the “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00"/>
                </a:highlight>
              </a:rPr>
              <a:t>Markitechture</a:t>
            </a:r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” version of this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60FC1D-8FCC-43DB-88B6-5CB52A725833}"/>
              </a:ext>
            </a:extLst>
          </p:cNvPr>
          <p:cNvSpPr/>
          <p:nvPr/>
        </p:nvSpPr>
        <p:spPr>
          <a:xfrm>
            <a:off x="5704764" y="1144852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&lt;ETSI logo&gt;</a:t>
            </a:r>
          </a:p>
          <a:p>
            <a:pPr algn="ctr"/>
            <a:r>
              <a:rPr lang="en-US" dirty="0"/>
              <a:t>SOL001</a:t>
            </a:r>
          </a:p>
          <a:p>
            <a:pPr algn="ctr"/>
            <a:r>
              <a:rPr lang="en-US" dirty="0"/>
              <a:t>SOL004, SOL007 + ASD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35FE3-57E3-40FF-88F7-C1ED71759FB9}"/>
              </a:ext>
            </a:extLst>
          </p:cNvPr>
          <p:cNvSpPr/>
          <p:nvPr/>
        </p:nvSpPr>
        <p:spPr>
          <a:xfrm>
            <a:off x="5692479" y="2310195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39A3B-D65D-4AC9-B39F-DCCA0863F810}"/>
              </a:ext>
            </a:extLst>
          </p:cNvPr>
          <p:cNvSpPr/>
          <p:nvPr/>
        </p:nvSpPr>
        <p:spPr>
          <a:xfrm>
            <a:off x="5680193" y="3429000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5B6D66-68FB-4740-868E-28AFB656A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764" y="2343771"/>
            <a:ext cx="1295400" cy="283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F672BC-1C36-46F4-B097-3A7D5FF0D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8873" y="1139754"/>
            <a:ext cx="490696" cy="50761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E78E1F-7BA3-467A-B940-16F229EA5979}"/>
              </a:ext>
            </a:extLst>
          </p:cNvPr>
          <p:cNvSpPr/>
          <p:nvPr/>
        </p:nvSpPr>
        <p:spPr>
          <a:xfrm>
            <a:off x="6045958" y="2846329"/>
            <a:ext cx="600502" cy="265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9A660A8-E7FA-4BFE-B6EB-6D67F8E4F434}"/>
              </a:ext>
            </a:extLst>
          </p:cNvPr>
          <p:cNvSpPr/>
          <p:nvPr/>
        </p:nvSpPr>
        <p:spPr>
          <a:xfrm rot="5400000">
            <a:off x="7639706" y="1894179"/>
            <a:ext cx="319902" cy="70474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3B25D6FD-84D7-48E5-90C9-719D31234D98}"/>
              </a:ext>
            </a:extLst>
          </p:cNvPr>
          <p:cNvSpPr/>
          <p:nvPr/>
        </p:nvSpPr>
        <p:spPr>
          <a:xfrm>
            <a:off x="7760094" y="3068105"/>
            <a:ext cx="352374" cy="586853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1E52C9-272E-466B-A6C6-1EC7ABEA1170}"/>
              </a:ext>
            </a:extLst>
          </p:cNvPr>
          <p:cNvSpPr txBox="1"/>
          <p:nvPr/>
        </p:nvSpPr>
        <p:spPr>
          <a:xfrm>
            <a:off x="6427342" y="108068"/>
            <a:ext cx="5551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Suggestion to remove all the arrows across all the boxes,</a:t>
            </a:r>
          </a:p>
          <a:p>
            <a:r>
              <a:rPr lang="en-US" dirty="0"/>
              <a:t>Rotate 90° the diagram, etc. + punch line/Keywords</a:t>
            </a:r>
          </a:p>
          <a:p>
            <a:r>
              <a:rPr lang="en-US" dirty="0"/>
              <a:t> about key features </a:t>
            </a:r>
          </a:p>
        </p:txBody>
      </p:sp>
    </p:spTree>
    <p:extLst>
      <p:ext uri="{BB962C8B-B14F-4D97-AF65-F5344CB8AC3E}">
        <p14:creationId xmlns:p14="http://schemas.microsoft.com/office/powerpoint/2010/main" val="167276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5499012"/>
          </a:xfrm>
        </p:spPr>
        <p:txBody>
          <a:bodyPr>
            <a:noAutofit/>
          </a:bodyPr>
          <a:lstStyle/>
          <a:p>
            <a:r>
              <a:rPr lang="en-US" sz="1200" dirty="0"/>
              <a:t>Flexibility for deploying just the necessary modules on K8S infrastructure</a:t>
            </a:r>
          </a:p>
          <a:p>
            <a:pPr lvl="1" indent="-222250"/>
            <a:r>
              <a:rPr lang="en-US" sz="1200" dirty="0"/>
              <a:t>ONAP OOM simplifying deployment of ONAP Modules Helm charts (pick &amp; choose)</a:t>
            </a:r>
          </a:p>
          <a:p>
            <a:r>
              <a:rPr lang="en-US" sz="1200" dirty="0"/>
              <a:t>Leveraging functionality of the CNCF ecosystem</a:t>
            </a:r>
          </a:p>
          <a:p>
            <a:pPr lvl="1"/>
            <a:r>
              <a:rPr lang="en-US" sz="1200" dirty="0"/>
              <a:t>Enable uniform and platform-level Service-Mesh Pattern Security by = </a:t>
            </a:r>
            <a:r>
              <a:rPr lang="en-US" sz="1200" dirty="0">
                <a:highlight>
                  <a:srgbClr val="FFFF00"/>
                </a:highlight>
              </a:rPr>
              <a:t>Service Proxy, Discovery and Mesh</a:t>
            </a:r>
          </a:p>
          <a:p>
            <a:pPr lvl="2"/>
            <a:r>
              <a:rPr lang="en-US" sz="1200" dirty="0"/>
              <a:t>Leveraging open-source and CNCF projects, such as Istio, Envoy, Kubernetes Ingress and Egress, </a:t>
            </a:r>
            <a:r>
              <a:rPr lang="en-US" sz="1200" dirty="0" err="1"/>
              <a:t>Keycloak</a:t>
            </a:r>
            <a:endParaRPr lang="en-US" sz="1200" dirty="0"/>
          </a:p>
          <a:p>
            <a:pPr lvl="2"/>
            <a:r>
              <a:rPr lang="en-US" sz="1200" dirty="0"/>
              <a:t>Allowing security extensibilities with </a:t>
            </a:r>
            <a:r>
              <a:rPr lang="en-US" sz="1200" dirty="0" err="1"/>
              <a:t>AuthN</a:t>
            </a:r>
            <a:r>
              <a:rPr lang="en-US" sz="1200" dirty="0"/>
              <a:t>/</a:t>
            </a:r>
            <a:r>
              <a:rPr lang="en-US" sz="1200" dirty="0" err="1"/>
              <a:t>AuthZ</a:t>
            </a:r>
            <a:r>
              <a:rPr lang="en-US" sz="1200" dirty="0"/>
              <a:t> configurations/policies</a:t>
            </a:r>
          </a:p>
          <a:p>
            <a:pPr lvl="2"/>
            <a:r>
              <a:rPr lang="en-US" sz="1200" dirty="0"/>
              <a:t>Supporting integration/deployment flexibilities with external IdAM and IdP</a:t>
            </a:r>
          </a:p>
          <a:p>
            <a:pPr lvl="1"/>
            <a:r>
              <a:rPr lang="en-US" sz="1200" dirty="0"/>
              <a:t>Support open-source and standard-based Logging architecture by: </a:t>
            </a:r>
            <a:r>
              <a:rPr lang="en-US" sz="1200" dirty="0">
                <a:highlight>
                  <a:srgbClr val="FFFF00"/>
                </a:highlight>
              </a:rPr>
              <a:t>== Observability &amp; Analysis</a:t>
            </a:r>
          </a:p>
          <a:p>
            <a:pPr lvl="2"/>
            <a:r>
              <a:rPr lang="en-US" sz="1200" dirty="0"/>
              <a:t>Decoupling log generation from collection/aggregation/analysis processes</a:t>
            </a:r>
          </a:p>
          <a:p>
            <a:pPr lvl="2"/>
            <a:r>
              <a:rPr lang="en-US" sz="1200" dirty="0"/>
              <a:t>Enabling pick-and-choose solutions for monitoring, aggregating, storing and visualization</a:t>
            </a:r>
          </a:p>
          <a:p>
            <a:pPr lvl="2"/>
            <a:r>
              <a:rPr lang="en-US" sz="1200" dirty="0"/>
              <a:t>Providing logging reference implementation with </a:t>
            </a:r>
            <a:r>
              <a:rPr lang="en-US" sz="1200" dirty="0" err="1"/>
              <a:t>Fluentbit</a:t>
            </a:r>
            <a:r>
              <a:rPr lang="en-US" sz="1200" dirty="0"/>
              <a:t>, </a:t>
            </a:r>
            <a:r>
              <a:rPr lang="en-US" sz="1200" dirty="0" err="1"/>
              <a:t>Fluentd</a:t>
            </a:r>
            <a:r>
              <a:rPr lang="en-US" sz="1200" dirty="0"/>
              <a:t>, Elastic Search, Kibana</a:t>
            </a:r>
          </a:p>
          <a:p>
            <a:r>
              <a:rPr lang="en-US" sz="1200" dirty="0"/>
              <a:t>Enterprise E2E use cases</a:t>
            </a:r>
          </a:p>
          <a:p>
            <a:pPr lvl="1"/>
            <a:r>
              <a:rPr lang="en-US" sz="1200" dirty="0"/>
              <a:t>K8S is widely used in enterprise environment</a:t>
            </a:r>
          </a:p>
          <a:p>
            <a:pPr lvl="1"/>
            <a:r>
              <a:rPr lang="en-US" sz="1200" dirty="0"/>
              <a:t>Application orchestration, not just network function orchestration.</a:t>
            </a:r>
          </a:p>
          <a:p>
            <a:r>
              <a:rPr lang="en-US" sz="1200" dirty="0"/>
              <a:t>Cross-community</a:t>
            </a:r>
          </a:p>
          <a:p>
            <a:pPr lvl="1"/>
            <a:r>
              <a:rPr lang="en-US" sz="1200" dirty="0"/>
              <a:t>LFN</a:t>
            </a:r>
          </a:p>
          <a:p>
            <a:pPr lvl="2"/>
            <a:r>
              <a:rPr lang="en-US" sz="1200" dirty="0"/>
              <a:t>Anuket CI2</a:t>
            </a:r>
          </a:p>
          <a:p>
            <a:pPr lvl="2"/>
            <a:r>
              <a:rPr lang="en-US" sz="1200" dirty="0"/>
              <a:t>XGVela</a:t>
            </a:r>
          </a:p>
          <a:p>
            <a:pPr lvl="2"/>
            <a:r>
              <a:rPr lang="en-US" sz="1200" dirty="0"/>
              <a:t>EMCO</a:t>
            </a:r>
          </a:p>
          <a:p>
            <a:pPr lvl="1"/>
            <a:r>
              <a:rPr lang="en-US" sz="1200" dirty="0"/>
              <a:t>LF Edge</a:t>
            </a:r>
          </a:p>
          <a:p>
            <a:pPr lvl="2"/>
            <a:r>
              <a:rPr lang="en-US" sz="1200" dirty="0"/>
              <a:t>Akraino – future plans</a:t>
            </a:r>
          </a:p>
          <a:p>
            <a:pPr lvl="1"/>
            <a:r>
              <a:rPr lang="en-US" sz="1200" dirty="0"/>
              <a:t>O-RAN (SC)</a:t>
            </a:r>
          </a:p>
          <a:p>
            <a:pPr lvl="1"/>
            <a:r>
              <a:rPr lang="en-US" sz="1200" dirty="0"/>
              <a:t>SDOs – </a:t>
            </a:r>
            <a:r>
              <a:rPr lang="en-US" sz="1200" dirty="0" err="1"/>
              <a:t>TMForum</a:t>
            </a:r>
            <a:r>
              <a:rPr lang="en-US" sz="1200" dirty="0"/>
              <a:t>, ETSI, 3GPP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A727C-FFF2-CA4F-BA91-022337F0E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5541" y="3114866"/>
            <a:ext cx="876821" cy="2950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3C033-AF2F-4843-849A-A83FA9236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5363" y="3114866"/>
            <a:ext cx="771973" cy="3016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71E71D-8D1C-A743-9B16-32B863517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5541" y="3483060"/>
            <a:ext cx="876821" cy="317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F28103-8B6F-0B41-A820-EF5CC4DAD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5363" y="3491471"/>
            <a:ext cx="771973" cy="315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E58B11-E259-544A-8EA3-F45951370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08067" y="2078357"/>
            <a:ext cx="676405" cy="316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0AED03-C1F3-5A46-BA91-510553266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0696" y="2489526"/>
            <a:ext cx="526093" cy="385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C27299-9497-FF43-B2BB-EB4AD3B115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4908" y="2020070"/>
            <a:ext cx="392881" cy="4277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59EAAA-E614-EB47-BB97-7F7336674D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0481" y="2586718"/>
            <a:ext cx="1081736" cy="2503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102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57E8-02CD-324F-855B-54BE14B2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77B7-3F6C-8240-BC26-F76790AA6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block diagram</a:t>
            </a:r>
          </a:p>
          <a:p>
            <a:r>
              <a:rPr lang="en-US" strike="sngStrike" dirty="0"/>
              <a:t>Add short description for the security/logging items in the second slide – re-group bullets in the list</a:t>
            </a:r>
          </a:p>
          <a:p>
            <a:r>
              <a:rPr lang="en-US" dirty="0"/>
              <a:t>Add diagram to highlight the use of CNCF components (slide 3) – Get inspiration from the CNCF trail map - </a:t>
            </a:r>
            <a:r>
              <a:rPr lang="en-US" dirty="0">
                <a:hlinkClick r:id="rId2"/>
              </a:rPr>
              <a:t>https://wiki.onap.org/pages/resumedraft.action?draftId</a:t>
            </a:r>
            <a:r>
              <a:rPr lang="en-US">
                <a:hlinkClick r:id="rId2"/>
              </a:rPr>
              <a:t>=93004635&amp;draftShareId=b4cf7c15-b975-4e3e-b25e-be3812e8c37b&amp;</a:t>
            </a:r>
            <a:endParaRPr lang="en-US" dirty="0"/>
          </a:p>
          <a:p>
            <a:r>
              <a:rPr lang="en-US" dirty="0"/>
              <a:t>Add forward looking hints about future cloud-native roadmap</a:t>
            </a:r>
          </a:p>
        </p:txBody>
      </p:sp>
    </p:spTree>
    <p:extLst>
      <p:ext uri="{BB962C8B-B14F-4D97-AF65-F5344CB8AC3E}">
        <p14:creationId xmlns:p14="http://schemas.microsoft.com/office/powerpoint/2010/main" val="2492758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EEDB2F-7AF5-451B-A088-3EF70F98B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962" y="0"/>
            <a:ext cx="66960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1BD9DE-DEB0-4A0E-8C32-29DCED4C4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299" y="3632050"/>
            <a:ext cx="1295400" cy="2835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90C6F1F-E8A5-4A34-BAA1-D4AABAA35D1C}"/>
              </a:ext>
            </a:extLst>
          </p:cNvPr>
          <p:cNvSpPr/>
          <p:nvPr/>
        </p:nvSpPr>
        <p:spPr>
          <a:xfrm>
            <a:off x="4017241" y="2281382"/>
            <a:ext cx="1293668" cy="51723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9EFB64-D1C0-4BC3-8D6E-B32EBFE2FC4F}"/>
              </a:ext>
            </a:extLst>
          </p:cNvPr>
          <p:cNvSpPr/>
          <p:nvPr/>
        </p:nvSpPr>
        <p:spPr>
          <a:xfrm>
            <a:off x="2875973" y="23090"/>
            <a:ext cx="2572326" cy="66655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1E8945-2A78-4CC7-8230-E28C805BA854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1745673" y="356365"/>
            <a:ext cx="1130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F42CCCA-D3BF-4B6C-998E-900DE81CEC84}"/>
              </a:ext>
            </a:extLst>
          </p:cNvPr>
          <p:cNvCxnSpPr>
            <a:cxnSpLocks/>
          </p:cNvCxnSpPr>
          <p:nvPr/>
        </p:nvCxnSpPr>
        <p:spPr>
          <a:xfrm flipH="1">
            <a:off x="1542473" y="2420694"/>
            <a:ext cx="16244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10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E44D6AF-E720-4A56-957C-32A727E1F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962" y="0"/>
            <a:ext cx="6696075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FBFFF66-B61D-4F71-8020-3A290A0BFC7B}"/>
              </a:ext>
            </a:extLst>
          </p:cNvPr>
          <p:cNvSpPr/>
          <p:nvPr/>
        </p:nvSpPr>
        <p:spPr>
          <a:xfrm>
            <a:off x="0" y="-92075"/>
            <a:ext cx="5409191" cy="72009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4C0944-02E5-48DE-B526-F6D56FA99F63}"/>
              </a:ext>
            </a:extLst>
          </p:cNvPr>
          <p:cNvSpPr/>
          <p:nvPr/>
        </p:nvSpPr>
        <p:spPr>
          <a:xfrm>
            <a:off x="6786562" y="0"/>
            <a:ext cx="5405437" cy="72009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Punch lines slide including Logo and few words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BC54A0-54EB-42A8-8168-DB3C1B563E91}"/>
              </a:ext>
            </a:extLst>
          </p:cNvPr>
          <p:cNvCxnSpPr/>
          <p:nvPr/>
        </p:nvCxnSpPr>
        <p:spPr>
          <a:xfrm flipH="1" flipV="1">
            <a:off x="4775200" y="356366"/>
            <a:ext cx="1130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B2DA600-3EBC-4C06-99E8-08D41469E5DD}"/>
              </a:ext>
            </a:extLst>
          </p:cNvPr>
          <p:cNvSpPr txBox="1"/>
          <p:nvPr/>
        </p:nvSpPr>
        <p:spPr>
          <a:xfrm>
            <a:off x="2898043" y="175492"/>
            <a:ext cx="1727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Containerization</a:t>
            </a:r>
          </a:p>
          <a:p>
            <a:r>
              <a:rPr lang="en-US" dirty="0"/>
              <a:t>&lt;</a:t>
            </a:r>
            <a:r>
              <a:rPr lang="en-US" dirty="0" err="1"/>
              <a:t>xxxx</a:t>
            </a:r>
            <a:r>
              <a:rPr lang="en-US" dirty="0"/>
              <a:t>&gt;</a:t>
            </a:r>
          </a:p>
          <a:p>
            <a:r>
              <a:rPr lang="en-US" dirty="0"/>
              <a:t>OOM</a:t>
            </a:r>
          </a:p>
        </p:txBody>
      </p:sp>
    </p:spTree>
    <p:extLst>
      <p:ext uri="{BB962C8B-B14F-4D97-AF65-F5344CB8AC3E}">
        <p14:creationId xmlns:p14="http://schemas.microsoft.com/office/powerpoint/2010/main" val="185769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462</Words>
  <Application>Microsoft Office PowerPoint</Application>
  <PresentationFormat>Widescreen</PresentationFormat>
  <Paragraphs>66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ONAP Cloud Native (For LFN Cloud Native messaging)</vt:lpstr>
      <vt:lpstr>ONAP CNF Orchestration</vt:lpstr>
      <vt:lpstr>ONAP Cloud Native transformation</vt:lpstr>
      <vt:lpstr>ToDO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Cloud Native (For LFN Cloud Native messaging)</dc:title>
  <dc:creator>Ranny Haiby</dc:creator>
  <cp:lastModifiedBy>Lefevre, Catherine</cp:lastModifiedBy>
  <cp:revision>20</cp:revision>
  <dcterms:created xsi:type="dcterms:W3CDTF">2021-07-22T12:36:40Z</dcterms:created>
  <dcterms:modified xsi:type="dcterms:W3CDTF">2021-08-05T13:38:32Z</dcterms:modified>
</cp:coreProperties>
</file>