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sldIdLst>
    <p:sldId id="258" r:id="rId5"/>
    <p:sldId id="295" r:id="rId6"/>
    <p:sldId id="303" r:id="rId7"/>
    <p:sldId id="301" r:id="rId8"/>
    <p:sldId id="302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62" d="100"/>
          <a:sy n="62" d="100"/>
        </p:scale>
        <p:origin x="828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oom.us/j/219945081?pwd=ZEN3U3daem9oMGJuZ3BXZExCdldkUT09" TargetMode="External"/><Relationship Id="rId2" Type="http://schemas.openxmlformats.org/officeDocument/2006/relationships/hyperlink" Target="https://wiki.onap.org/pages/viewpage.action?pageId=9301285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Secure+Programming+Practic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438" TargetMode="External"/><Relationship Id="rId2" Type="http://schemas.openxmlformats.org/officeDocument/2006/relationships/hyperlink" Target="https://jira.onap.org/browse/REQ-43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REQ-441" TargetMode="External"/><Relationship Id="rId4" Type="http://schemas.openxmlformats.org/officeDocument/2006/relationships/hyperlink" Target="https://jira.onap.org/browse/REQ-43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REQ-443" TargetMode="External"/><Relationship Id="rId2" Type="http://schemas.openxmlformats.org/officeDocument/2006/relationships/hyperlink" Target="https://jira.onap.org/browse/REQ-46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onap.org/browse/REQ-44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 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21</a:t>
            </a:r>
            <a:r>
              <a:rPr lang="en-GB" noProof="0" dirty="0"/>
              <a:t>-</a:t>
            </a:r>
            <a:r>
              <a:rPr lang="pl-PL" noProof="0" dirty="0"/>
              <a:t>03</a:t>
            </a:r>
            <a:r>
              <a:rPr lang="en-GB" noProof="0" dirty="0"/>
              <a:t>-</a:t>
            </a:r>
            <a:r>
              <a:rPr lang="pl-PL" noProof="0" dirty="0"/>
              <a:t>09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Minutes</a:t>
            </a:r>
            <a:r>
              <a:rPr lang="pl-PL" sz="2400" dirty="0"/>
              <a:t> of the Meeting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600" dirty="0" err="1"/>
              <a:t>Last</a:t>
            </a:r>
            <a:r>
              <a:rPr lang="pl-PL" sz="2600" dirty="0"/>
              <a:t> TSC </a:t>
            </a:r>
            <a:r>
              <a:rPr lang="pl-PL" sz="2600" dirty="0" err="1"/>
              <a:t>session</a:t>
            </a:r>
            <a:r>
              <a:rPr lang="pl-PL" sz="2600" dirty="0"/>
              <a:t>:</a:t>
            </a:r>
            <a:endParaRPr lang="en-US" sz="2600" dirty="0"/>
          </a:p>
          <a:p>
            <a:pPr lvl="1"/>
            <a:r>
              <a:rPr lang="pl-PL" sz="1800" dirty="0"/>
              <a:t>CNF </a:t>
            </a:r>
            <a:r>
              <a:rPr lang="pl-PL" sz="1800" dirty="0" err="1"/>
              <a:t>Task</a:t>
            </a:r>
            <a:r>
              <a:rPr lang="pl-PL" sz="1800" dirty="0"/>
              <a:t> Force </a:t>
            </a:r>
            <a:r>
              <a:rPr lang="pl-PL" sz="1800" dirty="0" err="1"/>
              <a:t>meeting</a:t>
            </a:r>
            <a:r>
              <a:rPr lang="pl-PL" sz="1800" dirty="0"/>
              <a:t> on 16th of March, US </a:t>
            </a:r>
            <a:r>
              <a:rPr lang="pl-PL" sz="1800" dirty="0" err="1"/>
              <a:t>governement</a:t>
            </a:r>
            <a:r>
              <a:rPr lang="pl-PL" sz="1800" dirty="0"/>
              <a:t> </a:t>
            </a:r>
            <a:r>
              <a:rPr lang="pl-PL" sz="1800" dirty="0" err="1"/>
              <a:t>support</a:t>
            </a:r>
            <a:r>
              <a:rPr lang="pl-PL" sz="1800" dirty="0"/>
              <a:t> </a:t>
            </a:r>
            <a:r>
              <a:rPr lang="pl-PL" sz="1800" dirty="0" err="1"/>
              <a:t>may</a:t>
            </a:r>
            <a:r>
              <a:rPr lang="pl-PL" sz="1800" dirty="0"/>
              <a:t> </a:t>
            </a:r>
            <a:r>
              <a:rPr lang="pl-PL" sz="1800" dirty="0" err="1"/>
              <a:t>help</a:t>
            </a:r>
            <a:r>
              <a:rPr lang="pl-PL" sz="1800" dirty="0"/>
              <a:t> </a:t>
            </a:r>
            <a:r>
              <a:rPr lang="pl-PL" sz="1800" dirty="0" err="1"/>
              <a:t>increasing</a:t>
            </a:r>
            <a:r>
              <a:rPr lang="pl-PL" sz="1800" dirty="0"/>
              <a:t> open </a:t>
            </a:r>
            <a:r>
              <a:rPr lang="pl-PL" sz="1800" dirty="0" err="1"/>
              <a:t>source</a:t>
            </a:r>
            <a:r>
              <a:rPr lang="pl-PL" sz="1800" dirty="0"/>
              <a:t> „</a:t>
            </a:r>
            <a:r>
              <a:rPr lang="pl-PL" sz="1800" dirty="0" err="1"/>
              <a:t>apps</a:t>
            </a:r>
            <a:r>
              <a:rPr lang="pl-PL" sz="1800" dirty="0"/>
              <a:t> 5G”  </a:t>
            </a:r>
          </a:p>
          <a:p>
            <a:pPr lvl="1"/>
            <a:r>
              <a:rPr lang="pl-PL" sz="1800" dirty="0">
                <a:hlinkClick r:id="rId3"/>
              </a:rPr>
              <a:t>https://zoom.us/j/219945081?pwd=ZEN3U3daem9oMGJuZ3BXZExCdldkUT09</a:t>
            </a:r>
            <a:r>
              <a:rPr lang="pl-PL" sz="1800" dirty="0"/>
              <a:t> </a:t>
            </a:r>
          </a:p>
          <a:p>
            <a:r>
              <a:rPr lang="pl-PL" sz="2600" dirty="0" err="1"/>
              <a:t>Last</a:t>
            </a:r>
            <a:r>
              <a:rPr lang="pl-PL" sz="2600" dirty="0"/>
              <a:t> </a:t>
            </a:r>
            <a:r>
              <a:rPr lang="pl-PL" sz="2600" dirty="0" err="1"/>
              <a:t>PTL’s</a:t>
            </a:r>
            <a:r>
              <a:rPr lang="pl-PL" sz="2600" dirty="0"/>
              <a:t> </a:t>
            </a:r>
            <a:r>
              <a:rPr lang="pl-PL" sz="2600" dirty="0" err="1"/>
              <a:t>meeting</a:t>
            </a:r>
            <a:r>
              <a:rPr lang="pl-PL" sz="2600" dirty="0"/>
              <a:t>:</a:t>
            </a:r>
          </a:p>
          <a:p>
            <a:pPr lvl="1"/>
            <a:r>
              <a:rPr lang="pl-PL" sz="2200" dirty="0" err="1"/>
              <a:t>Exceptions</a:t>
            </a:r>
            <a:r>
              <a:rPr lang="pl-PL" sz="2200" dirty="0"/>
              <a:t> for Java and </a:t>
            </a:r>
            <a:r>
              <a:rPr lang="pl-PL" sz="2200" dirty="0" err="1"/>
              <a:t>Python</a:t>
            </a:r>
            <a:r>
              <a:rPr lang="pl-PL" sz="2200" dirty="0"/>
              <a:t> </a:t>
            </a:r>
            <a:r>
              <a:rPr lang="pl-PL" sz="2200" dirty="0" err="1"/>
              <a:t>upgrade</a:t>
            </a:r>
            <a:r>
              <a:rPr lang="pl-PL" sz="2200" dirty="0"/>
              <a:t>, but </a:t>
            </a:r>
            <a:r>
              <a:rPr lang="pl-PL" sz="2200" dirty="0" err="1"/>
              <a:t>still</a:t>
            </a:r>
            <a:r>
              <a:rPr lang="pl-PL" sz="2200" dirty="0"/>
              <a:t> missing </a:t>
            </a:r>
            <a:r>
              <a:rPr lang="pl-PL" sz="2200" dirty="0" err="1"/>
              <a:t>ones</a:t>
            </a:r>
            <a:r>
              <a:rPr lang="pl-PL" sz="2200" dirty="0"/>
              <a:t> (38 for Java and 40 for </a:t>
            </a:r>
            <a:r>
              <a:rPr lang="pl-PL" sz="2200" dirty="0" err="1"/>
              <a:t>Python</a:t>
            </a:r>
            <a:r>
              <a:rPr lang="pl-PL" sz="2200" dirty="0"/>
              <a:t>)</a:t>
            </a:r>
          </a:p>
          <a:p>
            <a:pPr lvl="1"/>
            <a:r>
              <a:rPr lang="pl-PL" sz="2200" dirty="0"/>
              <a:t>For </a:t>
            </a:r>
            <a:r>
              <a:rPr lang="pl-PL" sz="2200" dirty="0" err="1"/>
              <a:t>next</a:t>
            </a:r>
            <a:r>
              <a:rPr lang="pl-PL" sz="2200" dirty="0"/>
              <a:t> </a:t>
            </a:r>
            <a:r>
              <a:rPr lang="pl-PL" sz="2200" dirty="0" err="1"/>
              <a:t>meeting</a:t>
            </a:r>
            <a:r>
              <a:rPr lang="pl-PL" sz="2200" dirty="0"/>
              <a:t> open point for </a:t>
            </a:r>
            <a:r>
              <a:rPr lang="pl-PL" sz="2200" dirty="0" err="1"/>
              <a:t>justification</a:t>
            </a:r>
            <a:r>
              <a:rPr lang="pl-PL" sz="2200" dirty="0"/>
              <a:t> – not </a:t>
            </a:r>
            <a:r>
              <a:rPr lang="pl-PL" sz="2200" dirty="0" err="1"/>
              <a:t>using</a:t>
            </a:r>
            <a:r>
              <a:rPr lang="pl-PL" sz="2200" dirty="0"/>
              <a:t> </a:t>
            </a:r>
            <a:r>
              <a:rPr lang="pl-PL" sz="2200" dirty="0" err="1"/>
              <a:t>basic</a:t>
            </a:r>
            <a:r>
              <a:rPr lang="pl-PL" sz="2200" dirty="0"/>
              <a:t> image</a:t>
            </a:r>
          </a:p>
          <a:p>
            <a:pPr lvl="1"/>
            <a:r>
              <a:rPr lang="pl-PL" sz="2200" dirty="0" err="1"/>
              <a:t>SonarCloud</a:t>
            </a:r>
            <a:r>
              <a:rPr lang="pl-PL" sz="2200" dirty="0"/>
              <a:t> </a:t>
            </a:r>
            <a:r>
              <a:rPr lang="pl-PL" sz="2200" dirty="0" err="1"/>
              <a:t>scans</a:t>
            </a:r>
            <a:r>
              <a:rPr lang="pl-PL" sz="2200" dirty="0"/>
              <a:t> </a:t>
            </a:r>
            <a:r>
              <a:rPr lang="pl-PL" sz="2200" dirty="0" err="1"/>
              <a:t>percentage</a:t>
            </a:r>
            <a:r>
              <a:rPr lang="pl-PL" sz="2200" dirty="0"/>
              <a:t> target</a:t>
            </a:r>
          </a:p>
          <a:p>
            <a:r>
              <a:rPr lang="pl-PL" sz="2600" dirty="0" err="1"/>
              <a:t>Requirements</a:t>
            </a:r>
            <a:r>
              <a:rPr lang="pl-PL" sz="2600" dirty="0"/>
              <a:t> </a:t>
            </a:r>
            <a:r>
              <a:rPr lang="pl-PL" sz="2600" dirty="0" err="1"/>
              <a:t>Subcommittee</a:t>
            </a:r>
            <a:r>
              <a:rPr lang="pl-PL" sz="2600" dirty="0"/>
              <a:t>:</a:t>
            </a:r>
          </a:p>
          <a:p>
            <a:pPr lvl="1"/>
            <a:r>
              <a:rPr lang="pl-PL" sz="2200" dirty="0"/>
              <a:t>To </a:t>
            </a:r>
            <a:r>
              <a:rPr lang="pl-PL" sz="2200" dirty="0" err="1"/>
              <a:t>complete</a:t>
            </a:r>
            <a:r>
              <a:rPr lang="pl-PL" sz="2200" dirty="0"/>
              <a:t> </a:t>
            </a:r>
            <a:r>
              <a:rPr lang="pl-PL" sz="2200" dirty="0" err="1"/>
              <a:t>submission</a:t>
            </a:r>
            <a:r>
              <a:rPr lang="pl-PL" sz="2200" dirty="0"/>
              <a:t> of SECCOM non </a:t>
            </a:r>
            <a:r>
              <a:rPr lang="pl-PL" sz="2200" dirty="0" err="1"/>
              <a:t>functional</a:t>
            </a:r>
            <a:r>
              <a:rPr lang="pl-PL" sz="2200" dirty="0"/>
              <a:t> </a:t>
            </a:r>
            <a:r>
              <a:rPr lang="pl-PL" sz="2200" dirty="0" err="1"/>
              <a:t>requirements</a:t>
            </a:r>
            <a:endParaRPr lang="pl-PL" sz="2200" dirty="0"/>
          </a:p>
          <a:p>
            <a:r>
              <a:rPr lang="en-US" sz="2600" dirty="0"/>
              <a:t>Problem integrating </a:t>
            </a:r>
            <a:r>
              <a:rPr lang="en-US" sz="2600" dirty="0" err="1"/>
              <a:t>jacoco</a:t>
            </a:r>
            <a:r>
              <a:rPr lang="en-US" sz="2600" dirty="0"/>
              <a:t> unit test results with </a:t>
            </a:r>
            <a:r>
              <a:rPr lang="en-US" sz="2600" dirty="0" err="1"/>
              <a:t>SonarCloud</a:t>
            </a:r>
            <a:r>
              <a:rPr lang="en-US" sz="2600" dirty="0"/>
              <a:t> to create code coverage reports</a:t>
            </a:r>
            <a:r>
              <a:rPr lang="pl-PL" sz="2600" dirty="0"/>
              <a:t> – </a:t>
            </a:r>
            <a:r>
              <a:rPr lang="pl-PL" sz="2600" dirty="0" err="1"/>
              <a:t>ticket</a:t>
            </a:r>
            <a:r>
              <a:rPr lang="pl-PL" sz="2600" dirty="0"/>
              <a:t> was </a:t>
            </a:r>
            <a:r>
              <a:rPr lang="pl-PL" sz="2600" dirty="0" err="1"/>
              <a:t>opened</a:t>
            </a:r>
            <a:r>
              <a:rPr lang="pl-PL" sz="2600" dirty="0"/>
              <a:t> to </a:t>
            </a:r>
            <a:r>
              <a:rPr lang="pl-PL" sz="2600" dirty="0" err="1"/>
              <a:t>Sonatype</a:t>
            </a:r>
            <a:r>
              <a:rPr lang="en-US" sz="2600" dirty="0"/>
              <a:t>.</a:t>
            </a: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600" dirty="0"/>
              <a:t>NEXUS-IQ </a:t>
            </a:r>
            <a:r>
              <a:rPr lang="pl-PL" sz="2600" dirty="0" err="1"/>
              <a:t>container</a:t>
            </a:r>
            <a:r>
              <a:rPr lang="pl-PL" sz="2600" dirty="0"/>
              <a:t> </a:t>
            </a:r>
            <a:r>
              <a:rPr lang="pl-PL" sz="2600" dirty="0" err="1"/>
              <a:t>scanning</a:t>
            </a:r>
            <a:r>
              <a:rPr lang="pl-PL" sz="2600" dirty="0"/>
              <a:t> – </a:t>
            </a:r>
            <a:r>
              <a:rPr lang="pl-PL" sz="2600" dirty="0" err="1"/>
              <a:t>new</a:t>
            </a:r>
            <a:r>
              <a:rPr lang="pl-PL" sz="2600" dirty="0"/>
              <a:t> </a:t>
            </a:r>
            <a:r>
              <a:rPr lang="pl-PL" sz="2600" dirty="0" err="1"/>
              <a:t>feature</a:t>
            </a:r>
            <a:r>
              <a:rPr lang="pl-PL" sz="2600" dirty="0"/>
              <a:t> </a:t>
            </a:r>
            <a:r>
              <a:rPr lang="pl-PL" sz="2600" dirty="0" err="1"/>
              <a:t>under</a:t>
            </a:r>
            <a:r>
              <a:rPr lang="pl-PL" sz="2600" dirty="0"/>
              <a:t> </a:t>
            </a:r>
            <a:r>
              <a:rPr lang="pl-PL" sz="2600" dirty="0" err="1"/>
              <a:t>checking</a:t>
            </a:r>
            <a:r>
              <a:rPr lang="pl-PL" sz="2600" dirty="0"/>
              <a:t> with LFN</a:t>
            </a:r>
          </a:p>
          <a:p>
            <a:r>
              <a:rPr lang="pl-PL" sz="2600" dirty="0" err="1"/>
              <a:t>Whitesource</a:t>
            </a:r>
            <a:r>
              <a:rPr lang="pl-PL" sz="2600" dirty="0"/>
              <a:t> </a:t>
            </a:r>
            <a:r>
              <a:rPr lang="pl-PL" sz="2600" dirty="0" err="1"/>
              <a:t>scans</a:t>
            </a:r>
            <a:r>
              <a:rPr lang="pl-PL" sz="2600" dirty="0"/>
              <a:t> of SPC vs. </a:t>
            </a:r>
            <a:r>
              <a:rPr lang="pl-PL" sz="2600" dirty="0" err="1"/>
              <a:t>Nexus</a:t>
            </a:r>
            <a:r>
              <a:rPr lang="pl-PL" sz="2600" dirty="0"/>
              <a:t>-IQ</a:t>
            </a:r>
          </a:p>
          <a:p>
            <a:pPr lvl="1"/>
            <a:r>
              <a:rPr lang="pl-PL" sz="2200" dirty="0" err="1"/>
              <a:t>Ticket</a:t>
            </a:r>
            <a:r>
              <a:rPr lang="pl-PL" sz="2200" dirty="0"/>
              <a:t> was </a:t>
            </a:r>
            <a:r>
              <a:rPr lang="pl-PL" sz="2200" dirty="0" err="1"/>
              <a:t>opened</a:t>
            </a:r>
            <a:r>
              <a:rPr lang="pl-PL" sz="2200" dirty="0"/>
              <a:t> with </a:t>
            </a:r>
            <a:r>
              <a:rPr lang="pl-PL" sz="2200" dirty="0" err="1"/>
              <a:t>Whitesource</a:t>
            </a:r>
            <a:r>
              <a:rPr lang="pl-PL" sz="2200" dirty="0"/>
              <a:t>, </a:t>
            </a:r>
            <a:r>
              <a:rPr lang="pl-PL" sz="2200" dirty="0" err="1"/>
              <a:t>ongoing</a:t>
            </a:r>
            <a:r>
              <a:rPr lang="pl-PL" sz="2200" dirty="0"/>
              <a:t> </a:t>
            </a:r>
            <a:r>
              <a:rPr lang="pl-PL" sz="2200" dirty="0" err="1"/>
              <a:t>exchanges</a:t>
            </a:r>
            <a:endParaRPr lang="pl-PL" sz="2200" dirty="0"/>
          </a:p>
          <a:p>
            <a:r>
              <a:rPr lang="pl-PL" sz="2600" dirty="0" err="1"/>
              <a:t>Logs</a:t>
            </a:r>
            <a:r>
              <a:rPr lang="pl-PL" sz="2600" dirty="0"/>
              <a:t> management – </a:t>
            </a:r>
            <a:r>
              <a:rPr lang="pl-PL" sz="2600" dirty="0" err="1"/>
              <a:t>follow</a:t>
            </a:r>
            <a:r>
              <a:rPr lang="pl-PL" sz="2600" dirty="0"/>
              <a:t> </a:t>
            </a:r>
            <a:r>
              <a:rPr lang="pl-PL" sz="2600" dirty="0" err="1"/>
              <a:t>up</a:t>
            </a:r>
            <a:r>
              <a:rPr lang="pl-PL" sz="2600" dirty="0"/>
              <a:t> by Amy – </a:t>
            </a:r>
            <a:r>
              <a:rPr lang="pl-PL" sz="2600" dirty="0" err="1"/>
              <a:t>container</a:t>
            </a:r>
            <a:r>
              <a:rPr lang="pl-PL" sz="2600" dirty="0"/>
              <a:t> </a:t>
            </a:r>
            <a:r>
              <a:rPr lang="pl-PL" sz="2600" dirty="0" err="1"/>
              <a:t>logging</a:t>
            </a:r>
            <a:r>
              <a:rPr lang="pl-PL" sz="2600" dirty="0"/>
              <a:t> </a:t>
            </a:r>
            <a:r>
              <a:rPr lang="pl-PL" sz="2600" dirty="0" err="1"/>
              <a:t>requirements</a:t>
            </a:r>
            <a:r>
              <a:rPr lang="pl-PL" sz="2600" dirty="0"/>
              <a:t> </a:t>
            </a:r>
            <a:r>
              <a:rPr lang="pl-PL" sz="2600" dirty="0" err="1"/>
              <a:t>review</a:t>
            </a:r>
            <a:endParaRPr lang="pl-PL" sz="2600" dirty="0"/>
          </a:p>
          <a:p>
            <a:pPr lvl="1"/>
            <a:r>
              <a:rPr lang="pl-PL" sz="2200" dirty="0"/>
              <a:t>VNF </a:t>
            </a:r>
            <a:r>
              <a:rPr lang="pl-PL" sz="2200" dirty="0" err="1"/>
              <a:t>logging</a:t>
            </a:r>
            <a:r>
              <a:rPr lang="pl-PL" sz="2200" dirty="0"/>
              <a:t> </a:t>
            </a:r>
            <a:r>
              <a:rPr lang="pl-PL" sz="2200" dirty="0" err="1"/>
              <a:t>requirements</a:t>
            </a:r>
            <a:r>
              <a:rPr lang="pl-PL" sz="2200" dirty="0"/>
              <a:t> to be </a:t>
            </a:r>
            <a:r>
              <a:rPr lang="pl-PL" sz="2200" dirty="0" err="1"/>
              <a:t>checked</a:t>
            </a:r>
            <a:endParaRPr lang="pl-PL" sz="2200" dirty="0"/>
          </a:p>
          <a:p>
            <a:pPr lvl="1"/>
            <a:r>
              <a:rPr lang="pl-PL" sz="2200" dirty="0" err="1"/>
              <a:t>Requirements</a:t>
            </a:r>
            <a:r>
              <a:rPr lang="pl-PL" sz="2200" dirty="0"/>
              <a:t> for </a:t>
            </a:r>
            <a:r>
              <a:rPr lang="pl-PL" sz="2200" dirty="0" err="1"/>
              <a:t>what</a:t>
            </a:r>
            <a:r>
              <a:rPr lang="pl-PL" sz="2200" dirty="0"/>
              <a:t> </a:t>
            </a:r>
            <a:r>
              <a:rPr lang="pl-PL" sz="2200" dirty="0" err="1"/>
              <a:t>must</a:t>
            </a:r>
            <a:r>
              <a:rPr lang="pl-PL" sz="2200" dirty="0"/>
              <a:t> </a:t>
            </a:r>
            <a:r>
              <a:rPr lang="pl-PL" sz="2200" dirty="0" err="1"/>
              <a:t>generate</a:t>
            </a:r>
            <a:r>
              <a:rPr lang="pl-PL" sz="2200" dirty="0"/>
              <a:t> </a:t>
            </a:r>
            <a:r>
              <a:rPr lang="pl-PL" sz="2200" dirty="0" err="1"/>
              <a:t>logs</a:t>
            </a:r>
            <a:endParaRPr lang="pl-PL" sz="2200" dirty="0"/>
          </a:p>
          <a:p>
            <a:r>
              <a:rPr lang="pl-PL" sz="2600" dirty="0"/>
              <a:t>How to </a:t>
            </a:r>
            <a:r>
              <a:rPr lang="pl-PL" sz="2600" dirty="0" err="1"/>
              <a:t>create</a:t>
            </a:r>
            <a:r>
              <a:rPr lang="pl-PL" sz="2600" dirty="0"/>
              <a:t> </a:t>
            </a:r>
            <a:r>
              <a:rPr lang="pl-PL" sz="2600" dirty="0" err="1"/>
              <a:t>secure</a:t>
            </a:r>
            <a:r>
              <a:rPr lang="pl-PL" sz="2600" dirty="0"/>
              <a:t> </a:t>
            </a:r>
            <a:r>
              <a:rPr lang="pl-PL" sz="2600" dirty="0" err="1"/>
              <a:t>applications</a:t>
            </a:r>
            <a:r>
              <a:rPr lang="pl-PL" sz="2600" dirty="0"/>
              <a:t> – </a:t>
            </a:r>
            <a:r>
              <a:rPr lang="pl-PL" sz="2600" dirty="0" err="1"/>
              <a:t>raised</a:t>
            </a:r>
            <a:r>
              <a:rPr lang="pl-PL" sz="2600" dirty="0"/>
              <a:t> by Chaker – </a:t>
            </a:r>
            <a:r>
              <a:rPr lang="pl-PL" sz="2600" dirty="0" err="1"/>
              <a:t>follow-up</a:t>
            </a:r>
            <a:r>
              <a:rPr lang="pl-PL" sz="2600" dirty="0"/>
              <a:t> with Tony:</a:t>
            </a:r>
          </a:p>
          <a:p>
            <a:pPr lvl="1"/>
            <a:r>
              <a:rPr lang="en-US" sz="2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https://wiki.onap.org/display/DW/Secure+Programming+Practices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pl-PL" sz="2200" dirty="0"/>
          </a:p>
          <a:p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val="90740764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Honolulu SECCOM </a:t>
            </a:r>
            <a:r>
              <a:rPr kumimoji="0" lang="pl-PL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priorities</a:t>
            </a: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1/2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A2B4772-59E0-40C7-AB4F-D1B46062E554}"/>
              </a:ext>
            </a:extLst>
          </p:cNvPr>
          <p:cNvSpPr txBox="1"/>
          <p:nvPr/>
        </p:nvSpPr>
        <p:spPr>
          <a:xfrm>
            <a:off x="247551" y="1096631"/>
            <a:ext cx="11721844" cy="4824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dependencies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REQ-439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Java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REQ-438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Python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migrations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REQ-437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– </a:t>
            </a: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GLOBAL REQS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 Service Mesh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new requirements might arrive.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arbor requirement. In Harbor: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sign the image and you can share the key with an application that has an account to pull or to push the image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possibility to scan the image all the time and send warning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Harbor deployed in run time while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Whitesource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Nexus-IQ during the development.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Logs management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place for data - all applications should generate logs that can be collected by Kubernetes (target for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release)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Honolulu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REQ-441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format for data - format of minimum data that we want that is useful (target for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Istambul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release)</a:t>
            </a:r>
          </a:p>
        </p:txBody>
      </p:sp>
    </p:spTree>
    <p:extLst>
      <p:ext uri="{BB962C8B-B14F-4D97-AF65-F5344CB8AC3E}">
        <p14:creationId xmlns:p14="http://schemas.microsoft.com/office/powerpoint/2010/main" val="244201434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Honolulu SECCOM </a:t>
            </a:r>
            <a:r>
              <a:rPr kumimoji="0" lang="pl-PL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priorities</a:t>
            </a: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2/2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8C892-FA92-4F11-A3A2-FEF89DCB3A84}"/>
              </a:ext>
            </a:extLst>
          </p:cNvPr>
          <p:cNvSpPr txBox="1">
            <a:spLocks/>
          </p:cNvSpPr>
          <p:nvPr/>
        </p:nvSpPr>
        <p:spPr>
          <a:xfrm>
            <a:off x="0" y="1252809"/>
            <a:ext cx="12191999" cy="5230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SIEM in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egration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REQ-464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–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blocked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as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delivered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deadline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like for the other applications with SIEM, have the same protocol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logs from ONAP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SIEM,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falco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tool to be considered (IDS for Kubernetes)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alarms when security issue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CII Badging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REQ-443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Focus on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 Security questions: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Crypto Credentials Agility – ½ od apps in met and almost half not yet answered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 Secure Design – 1/3 of projects did not answer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Crypto Weaknesses – tests to be applied (3 including Morgan)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HELMv3 </a:t>
            </a:r>
            <a:r>
              <a:rPr kumimoji="0" lang="pl-PL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migration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REQ-442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375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0" y="197831"/>
            <a:ext cx="11861101" cy="538770"/>
          </a:xfrm>
        </p:spPr>
        <p:txBody>
          <a:bodyPr>
            <a:normAutofit fontScale="90000"/>
          </a:bodyPr>
          <a:lstStyle/>
          <a:p>
            <a:r>
              <a:rPr lang="pl-PL" dirty="0"/>
              <a:t>New topics to be covered on next SECCOM (16th of March)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99f66e42-97e2-4e6b-9df2-5dc93a2ec07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238107</TotalTime>
  <Words>491</Words>
  <Application>Microsoft Office PowerPoint</Application>
  <PresentationFormat>Panoramiczny</PresentationFormat>
  <Paragraphs>51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 Security Meeting  We start at 2 PM CET </vt:lpstr>
      <vt:lpstr>Agenda &amp; Minutes 1/2</vt:lpstr>
      <vt:lpstr>Agenda &amp; Minutes 2/2</vt:lpstr>
      <vt:lpstr>Honolulu SECCOM priorities 1/2</vt:lpstr>
      <vt:lpstr>Honolulu SECCOM priorities 2/2</vt:lpstr>
      <vt:lpstr>New topics to be covered on next SECCOM (16th of March)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1304</cp:revision>
  <cp:lastPrinted>2017-08-07T21:14:23Z</cp:lastPrinted>
  <dcterms:created xsi:type="dcterms:W3CDTF">2017-02-27T16:23:08Z</dcterms:created>
  <dcterms:modified xsi:type="dcterms:W3CDTF">2021-03-09T14:57:34Z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